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-90" y="-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68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545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77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22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97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8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535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643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65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2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B648B-1F62-4A09-B1D8-FF74BFAB1C3C}" type="datetimeFigureOut">
              <a:rPr lang="en-US" smtClean="0"/>
              <a:t>05/12/2019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5219D-F269-42D7-8D94-CDF090FF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6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3000">
              <a:schemeClr val="accent5">
                <a:alpha val="57000"/>
                <a:lumMod val="13000"/>
                <a:lumOff val="87000"/>
              </a:schemeClr>
            </a:gs>
            <a:gs pos="100000">
              <a:schemeClr val="accent5">
                <a:lumMod val="10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3145" y="2498764"/>
            <a:ext cx="11263084" cy="1274763"/>
          </a:xfrm>
        </p:spPr>
        <p:txBody>
          <a:bodyPr>
            <a:normAutofit fontScale="90000"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UTM Davida" panose="02040603050506020204" pitchFamily="18" charset="0"/>
              </a:rPr>
              <a:t>LỄ TRƯỞNG THÀNH ĐOÀN</a:t>
            </a:r>
            <a:endParaRPr lang="en-US" sz="7200" dirty="0">
              <a:solidFill>
                <a:srgbClr val="FF0000"/>
              </a:solidFill>
              <a:latin typeface="UTM Davida" panose="020406030505060202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3390" y="265513"/>
            <a:ext cx="7968345" cy="1134597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ĐOÀN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TRƯỜNG CAO ĐẲNG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LÝ TỰ TRỌNG TP. HỒ CHÍ MINH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CHI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ĐOÀN GIẢNG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UTM Facebook K&amp;T" panose="02040603050506020204" pitchFamily="18" charset="0"/>
              </a:rPr>
              <a:t>VIÊN – NHÂN VIÊN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UTM Facebook K&amp;T" panose="02040603050506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1095" y="6226628"/>
            <a:ext cx="5763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Minh,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en-US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199" y="115901"/>
            <a:ext cx="1299792" cy="14390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1828" y="3623914"/>
            <a:ext cx="3730170" cy="32340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597" y="3502314"/>
            <a:ext cx="6037729" cy="284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35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LỄ TRƯỞNG THÀNH ĐOÀN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Kenko</dc:creator>
  <cp:lastModifiedBy>user</cp:lastModifiedBy>
  <cp:revision>13</cp:revision>
  <dcterms:created xsi:type="dcterms:W3CDTF">2016-04-07T08:35:18Z</dcterms:created>
  <dcterms:modified xsi:type="dcterms:W3CDTF">2019-12-05T01:39:31Z</dcterms:modified>
</cp:coreProperties>
</file>