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78" r:id="rId11"/>
    <p:sldId id="279" r:id="rId12"/>
    <p:sldId id="266" r:id="rId13"/>
    <p:sldId id="283" r:id="rId14"/>
    <p:sldId id="284" r:id="rId15"/>
    <p:sldId id="272" r:id="rId16"/>
    <p:sldId id="271" r:id="rId17"/>
    <p:sldId id="275" r:id="rId18"/>
    <p:sldId id="276" r:id="rId19"/>
    <p:sldId id="277" r:id="rId20"/>
    <p:sldId id="282" r:id="rId21"/>
    <p:sldId id="280" r:id="rId22"/>
    <p:sldId id="281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FBFB50-C1D7-4CAE-8C84-C39A1B149A54}" type="doc">
      <dgm:prSet loTypeId="urn:microsoft.com/office/officeart/2005/8/layout/chevron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CBAF836-EC2B-4FD1-A34F-1F4E7F66D6C5}">
      <dgm:prSet phldrT="[Text]" custT="1"/>
      <dgm:spPr>
        <a:solidFill>
          <a:schemeClr val="accent6">
            <a:lumMod val="5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n-US" sz="2000" smtClean="0"/>
            <a:t>1</a:t>
          </a:r>
          <a:endParaRPr lang="en-US" sz="2000"/>
        </a:p>
      </dgm:t>
    </dgm:pt>
    <dgm:pt modelId="{745F1655-6CDF-4CB3-A312-4DE8817F061A}" type="parTrans" cxnId="{7ED75517-0E75-4094-B774-AA55AACA335F}">
      <dgm:prSet/>
      <dgm:spPr/>
      <dgm:t>
        <a:bodyPr/>
        <a:lstStyle/>
        <a:p>
          <a:endParaRPr lang="en-US"/>
        </a:p>
      </dgm:t>
    </dgm:pt>
    <dgm:pt modelId="{A7BBD27E-C15D-4F6A-9780-2F970FCAA555}" type="sibTrans" cxnId="{7ED75517-0E75-4094-B774-AA55AACA335F}">
      <dgm:prSet/>
      <dgm:spPr/>
      <dgm:t>
        <a:bodyPr/>
        <a:lstStyle/>
        <a:p>
          <a:endParaRPr lang="en-US"/>
        </a:p>
      </dgm:t>
    </dgm:pt>
    <dgm:pt modelId="{65140A1D-2152-4839-84FE-18C26B383182}">
      <dgm:prSet phldrT="[Text]" custT="1"/>
      <dgm:spPr>
        <a:ln>
          <a:solidFill>
            <a:srgbClr val="0070C0"/>
          </a:solidFill>
        </a:ln>
      </dgm:spPr>
      <dgm:t>
        <a:bodyPr/>
        <a:lstStyle/>
        <a:p>
          <a:r>
            <a:rPr lang="en-US" sz="2000" smtClean="0">
              <a:solidFill>
                <a:schemeClr val="tx1"/>
              </a:solidFill>
              <a:latin typeface="Times New Roman" panose="02020603050405020304" pitchFamily="18" charset="0"/>
            </a:rPr>
            <a:t>Nghi thức khai mạc</a:t>
          </a:r>
          <a:endParaRPr lang="en-US" sz="2000">
            <a:solidFill>
              <a:schemeClr val="tx1"/>
            </a:solidFill>
          </a:endParaRPr>
        </a:p>
      </dgm:t>
    </dgm:pt>
    <dgm:pt modelId="{057C7C3F-D0D2-469E-ACBB-BF34041BF477}" type="parTrans" cxnId="{2369D71E-D69B-4EC7-91C9-12E7F603ADF4}">
      <dgm:prSet/>
      <dgm:spPr/>
      <dgm:t>
        <a:bodyPr/>
        <a:lstStyle/>
        <a:p>
          <a:endParaRPr lang="en-US"/>
        </a:p>
      </dgm:t>
    </dgm:pt>
    <dgm:pt modelId="{6393842F-C7BC-415B-8667-5ED138E4501F}" type="sibTrans" cxnId="{2369D71E-D69B-4EC7-91C9-12E7F603ADF4}">
      <dgm:prSet/>
      <dgm:spPr/>
      <dgm:t>
        <a:bodyPr/>
        <a:lstStyle/>
        <a:p>
          <a:endParaRPr lang="en-US"/>
        </a:p>
      </dgm:t>
    </dgm:pt>
    <dgm:pt modelId="{56659FE0-EDFF-4028-A0A9-709BC8E0190E}">
      <dgm:prSet phldrT="[Text]" custT="1"/>
      <dgm:spPr>
        <a:solidFill>
          <a:schemeClr val="accent6">
            <a:lumMod val="5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n-US" sz="2000" smtClean="0"/>
            <a:t>2</a:t>
          </a:r>
          <a:endParaRPr lang="en-US" sz="2000"/>
        </a:p>
      </dgm:t>
    </dgm:pt>
    <dgm:pt modelId="{DD3EF756-9C6D-4F4B-BA79-8A3202356785}" type="parTrans" cxnId="{D4C95067-2239-47C6-A18F-7E0A549C4CAE}">
      <dgm:prSet/>
      <dgm:spPr/>
      <dgm:t>
        <a:bodyPr/>
        <a:lstStyle/>
        <a:p>
          <a:endParaRPr lang="en-US"/>
        </a:p>
      </dgm:t>
    </dgm:pt>
    <dgm:pt modelId="{0C7874A7-E6C0-4407-9B75-934B6B12CA30}" type="sibTrans" cxnId="{D4C95067-2239-47C6-A18F-7E0A549C4CAE}">
      <dgm:prSet/>
      <dgm:spPr/>
      <dgm:t>
        <a:bodyPr/>
        <a:lstStyle/>
        <a:p>
          <a:endParaRPr lang="en-US"/>
        </a:p>
      </dgm:t>
    </dgm:pt>
    <dgm:pt modelId="{68A3F747-07D7-49EA-A905-0F836D42CC7F}">
      <dgm:prSet phldrT="[Text]" custT="1"/>
      <dgm:spPr>
        <a:ln>
          <a:solidFill>
            <a:srgbClr val="0070C0"/>
          </a:solidFill>
        </a:ln>
      </dgm:spPr>
      <dgm:t>
        <a:bodyPr/>
        <a:lstStyle/>
        <a:p>
          <a:r>
            <a:rPr lang="en-US" sz="2000" smtClean="0">
              <a:solidFill>
                <a:schemeClr val="tx1"/>
              </a:solidFill>
              <a:latin typeface="Times New Roman" panose="02020603050405020304" pitchFamily="18" charset="0"/>
            </a:rPr>
            <a:t>Tuyên bố lý do</a:t>
          </a:r>
          <a:endParaRPr lang="en-US" sz="2000">
            <a:solidFill>
              <a:schemeClr val="tx1"/>
            </a:solidFill>
          </a:endParaRPr>
        </a:p>
      </dgm:t>
    </dgm:pt>
    <dgm:pt modelId="{3201DD79-75F4-4C44-A091-7C3959B50411}" type="parTrans" cxnId="{9C595D03-E3CE-4789-8413-DFC5EF3EC83B}">
      <dgm:prSet/>
      <dgm:spPr/>
      <dgm:t>
        <a:bodyPr/>
        <a:lstStyle/>
        <a:p>
          <a:endParaRPr lang="en-US"/>
        </a:p>
      </dgm:t>
    </dgm:pt>
    <dgm:pt modelId="{7A27B776-B053-4062-8141-6C0757AE1282}" type="sibTrans" cxnId="{9C595D03-E3CE-4789-8413-DFC5EF3EC83B}">
      <dgm:prSet/>
      <dgm:spPr/>
      <dgm:t>
        <a:bodyPr/>
        <a:lstStyle/>
        <a:p>
          <a:endParaRPr lang="en-US"/>
        </a:p>
      </dgm:t>
    </dgm:pt>
    <dgm:pt modelId="{5D8A7424-FAB6-4AA1-87B5-0A5745193EF1}">
      <dgm:prSet phldrT="[Text]" custT="1"/>
      <dgm:spPr>
        <a:solidFill>
          <a:schemeClr val="accent6">
            <a:lumMod val="5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n-US" sz="2000" smtClean="0"/>
            <a:t>3</a:t>
          </a:r>
          <a:endParaRPr lang="en-US" sz="2000"/>
        </a:p>
      </dgm:t>
    </dgm:pt>
    <dgm:pt modelId="{0ABF3308-0F0D-4256-917E-E6F586965A7F}" type="parTrans" cxnId="{FA7486F8-89A6-439D-BDFC-FB799D0264C3}">
      <dgm:prSet/>
      <dgm:spPr/>
      <dgm:t>
        <a:bodyPr/>
        <a:lstStyle/>
        <a:p>
          <a:endParaRPr lang="en-US"/>
        </a:p>
      </dgm:t>
    </dgm:pt>
    <dgm:pt modelId="{99ED44CF-950A-41C0-910C-FB7CBC199148}" type="sibTrans" cxnId="{FA7486F8-89A6-439D-BDFC-FB799D0264C3}">
      <dgm:prSet/>
      <dgm:spPr/>
      <dgm:t>
        <a:bodyPr/>
        <a:lstStyle/>
        <a:p>
          <a:endParaRPr lang="en-US"/>
        </a:p>
      </dgm:t>
    </dgm:pt>
    <dgm:pt modelId="{06C3B1AD-523A-4FD1-AF6B-7D59F7B6C1EA}">
      <dgm:prSet phldrT="[Text]" custT="1"/>
      <dgm:spPr>
        <a:ln>
          <a:solidFill>
            <a:srgbClr val="0070C0"/>
          </a:solidFill>
        </a:ln>
      </dgm:spPr>
      <dgm:t>
        <a:bodyPr/>
        <a:lstStyle/>
        <a:p>
          <a:r>
            <a:rPr lang="en-US" sz="2000" smtClean="0">
              <a:solidFill>
                <a:schemeClr val="tx1"/>
              </a:solidFill>
              <a:latin typeface="Times New Roman" panose="02020603050405020304" pitchFamily="18" charset="0"/>
            </a:rPr>
            <a:t>Bầu ban thẩm tra tư cách đại biểu, đoàn chủ tịch, thư ký</a:t>
          </a:r>
          <a:endParaRPr lang="en-US" sz="2000">
            <a:solidFill>
              <a:schemeClr val="tx1"/>
            </a:solidFill>
          </a:endParaRPr>
        </a:p>
      </dgm:t>
    </dgm:pt>
    <dgm:pt modelId="{8503E7DB-0E68-43F2-94CD-D7448AAD33FC}" type="parTrans" cxnId="{EAABCB7D-B661-4332-A7D8-B061C52924F5}">
      <dgm:prSet/>
      <dgm:spPr/>
      <dgm:t>
        <a:bodyPr/>
        <a:lstStyle/>
        <a:p>
          <a:endParaRPr lang="en-US"/>
        </a:p>
      </dgm:t>
    </dgm:pt>
    <dgm:pt modelId="{D2F44046-BFDE-4C99-A71D-CFEC411BE89F}" type="sibTrans" cxnId="{EAABCB7D-B661-4332-A7D8-B061C52924F5}">
      <dgm:prSet/>
      <dgm:spPr/>
      <dgm:t>
        <a:bodyPr/>
        <a:lstStyle/>
        <a:p>
          <a:endParaRPr lang="en-US"/>
        </a:p>
      </dgm:t>
    </dgm:pt>
    <dgm:pt modelId="{1745AD72-7E60-4CC7-A5BA-07CB49A0E624}">
      <dgm:prSet phldrT="[Text]" custT="1"/>
      <dgm:spPr>
        <a:ln>
          <a:solidFill>
            <a:srgbClr val="0070C0"/>
          </a:solidFill>
        </a:ln>
      </dgm:spPr>
      <dgm:t>
        <a:bodyPr/>
        <a:lstStyle/>
        <a:p>
          <a:r>
            <a:rPr lang="en-US" sz="2000" smtClean="0">
              <a:solidFill>
                <a:schemeClr val="tx1"/>
              </a:solidFill>
              <a:latin typeface="Times New Roman" panose="02020603050405020304" pitchFamily="18" charset="0"/>
            </a:rPr>
            <a:t>Giới thiệu đại biểu</a:t>
          </a:r>
          <a:endParaRPr lang="en-US" sz="2000">
            <a:solidFill>
              <a:schemeClr val="tx1"/>
            </a:solidFill>
          </a:endParaRPr>
        </a:p>
      </dgm:t>
    </dgm:pt>
    <dgm:pt modelId="{A300F760-0658-4E98-BD1B-8E9AE2D6A2D6}" type="parTrans" cxnId="{D788666D-16C1-47C1-8CC3-5B4BA813C4BB}">
      <dgm:prSet/>
      <dgm:spPr/>
      <dgm:t>
        <a:bodyPr/>
        <a:lstStyle/>
        <a:p>
          <a:endParaRPr lang="en-US"/>
        </a:p>
      </dgm:t>
    </dgm:pt>
    <dgm:pt modelId="{2768AF04-1E5C-45EF-84DB-A6521FA2F4F4}" type="sibTrans" cxnId="{D788666D-16C1-47C1-8CC3-5B4BA813C4BB}">
      <dgm:prSet/>
      <dgm:spPr/>
      <dgm:t>
        <a:bodyPr/>
        <a:lstStyle/>
        <a:p>
          <a:endParaRPr lang="en-US"/>
        </a:p>
      </dgm:t>
    </dgm:pt>
    <dgm:pt modelId="{BDF39F4D-C4F7-4D09-B7B0-7CC0AC8E3511}">
      <dgm:prSet phldrT="[Text]" custT="1"/>
      <dgm:spPr>
        <a:solidFill>
          <a:schemeClr val="accent6">
            <a:lumMod val="5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n-US" sz="2000" smtClean="0"/>
            <a:t>4</a:t>
          </a:r>
          <a:endParaRPr lang="en-US" sz="2000"/>
        </a:p>
      </dgm:t>
    </dgm:pt>
    <dgm:pt modelId="{E67C42FC-331A-4108-9242-E6B358101809}" type="parTrans" cxnId="{7FEB7143-FCD6-4D0F-8BEB-114B9504453C}">
      <dgm:prSet/>
      <dgm:spPr/>
      <dgm:t>
        <a:bodyPr/>
        <a:lstStyle/>
        <a:p>
          <a:endParaRPr lang="en-US"/>
        </a:p>
      </dgm:t>
    </dgm:pt>
    <dgm:pt modelId="{84941345-AC95-4A85-8D9D-7571E47646C2}" type="sibTrans" cxnId="{7FEB7143-FCD6-4D0F-8BEB-114B9504453C}">
      <dgm:prSet/>
      <dgm:spPr/>
      <dgm:t>
        <a:bodyPr/>
        <a:lstStyle/>
        <a:p>
          <a:endParaRPr lang="en-US"/>
        </a:p>
      </dgm:t>
    </dgm:pt>
    <dgm:pt modelId="{6E64AF1D-2E58-41C8-9CBC-69207B0EF30D}">
      <dgm:prSet phldrT="[Text]" custT="1"/>
      <dgm:spPr>
        <a:solidFill>
          <a:schemeClr val="accent6">
            <a:lumMod val="5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n-US" sz="2000" smtClean="0"/>
            <a:t>5</a:t>
          </a:r>
          <a:endParaRPr lang="en-US" sz="2000"/>
        </a:p>
      </dgm:t>
    </dgm:pt>
    <dgm:pt modelId="{25AD0AC2-0807-4D0F-B237-756D4B2F8EF7}" type="parTrans" cxnId="{9A2F9320-2C62-45BE-A73C-07AD7601161D}">
      <dgm:prSet/>
      <dgm:spPr/>
      <dgm:t>
        <a:bodyPr/>
        <a:lstStyle/>
        <a:p>
          <a:endParaRPr lang="en-US"/>
        </a:p>
      </dgm:t>
    </dgm:pt>
    <dgm:pt modelId="{4308E050-69C1-4D7E-8935-0C3DC0F16A7C}" type="sibTrans" cxnId="{9A2F9320-2C62-45BE-A73C-07AD7601161D}">
      <dgm:prSet/>
      <dgm:spPr/>
      <dgm:t>
        <a:bodyPr/>
        <a:lstStyle/>
        <a:p>
          <a:endParaRPr lang="en-US"/>
        </a:p>
      </dgm:t>
    </dgm:pt>
    <dgm:pt modelId="{FB5E0A5A-75DE-4DC5-AFFC-E81C8EF26EAF}">
      <dgm:prSet phldrT="[Text]" custT="1"/>
      <dgm:spPr>
        <a:ln>
          <a:solidFill>
            <a:srgbClr val="0070C0"/>
          </a:solidFill>
        </a:ln>
      </dgm:spPr>
      <dgm:t>
        <a:bodyPr/>
        <a:lstStyle/>
        <a:p>
          <a:r>
            <a:rPr lang="en-US" sz="2000" smtClean="0">
              <a:solidFill>
                <a:schemeClr val="tx1"/>
              </a:solidFill>
              <a:latin typeface="Times New Roman" panose="02020603050405020304" pitchFamily="18" charset="0"/>
            </a:rPr>
            <a:t>Báo cáo kết quả thẩm tra tư cách đại biểu</a:t>
          </a:r>
          <a:endParaRPr lang="en-US" sz="2000">
            <a:solidFill>
              <a:schemeClr val="tx1"/>
            </a:solidFill>
          </a:endParaRPr>
        </a:p>
      </dgm:t>
    </dgm:pt>
    <dgm:pt modelId="{BF9696EC-C1A9-4F0F-8BCC-C15C98059C20}" type="parTrans" cxnId="{87ADBE22-CE6C-4F90-B28D-11A4B236E7FA}">
      <dgm:prSet/>
      <dgm:spPr/>
      <dgm:t>
        <a:bodyPr/>
        <a:lstStyle/>
        <a:p>
          <a:endParaRPr lang="en-US"/>
        </a:p>
      </dgm:t>
    </dgm:pt>
    <dgm:pt modelId="{B279C417-494A-46ED-A0E1-CB722AE20BD6}" type="sibTrans" cxnId="{87ADBE22-CE6C-4F90-B28D-11A4B236E7FA}">
      <dgm:prSet/>
      <dgm:spPr/>
      <dgm:t>
        <a:bodyPr/>
        <a:lstStyle/>
        <a:p>
          <a:endParaRPr lang="en-US"/>
        </a:p>
      </dgm:t>
    </dgm:pt>
    <dgm:pt modelId="{A5FE47D8-E7A2-4580-83BB-88F61B0E2A78}">
      <dgm:prSet phldrT="[Text]" custT="1"/>
      <dgm:spPr>
        <a:solidFill>
          <a:schemeClr val="accent6">
            <a:lumMod val="5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n-US" sz="2000" smtClean="0"/>
            <a:t>6</a:t>
          </a:r>
          <a:endParaRPr lang="en-US" sz="2000"/>
        </a:p>
      </dgm:t>
    </dgm:pt>
    <dgm:pt modelId="{86C11F2F-BE40-405C-A03C-4932578C1816}" type="parTrans" cxnId="{27B482BA-7B26-48F9-A9EE-5D89E297FADD}">
      <dgm:prSet/>
      <dgm:spPr/>
      <dgm:t>
        <a:bodyPr/>
        <a:lstStyle/>
        <a:p>
          <a:endParaRPr lang="en-US"/>
        </a:p>
      </dgm:t>
    </dgm:pt>
    <dgm:pt modelId="{30BDB45E-4674-4C72-9666-8E96538FFB3C}" type="sibTrans" cxnId="{27B482BA-7B26-48F9-A9EE-5D89E297FADD}">
      <dgm:prSet/>
      <dgm:spPr/>
      <dgm:t>
        <a:bodyPr/>
        <a:lstStyle/>
        <a:p>
          <a:endParaRPr lang="en-US"/>
        </a:p>
      </dgm:t>
    </dgm:pt>
    <dgm:pt modelId="{2A03BCE1-AFF8-45E7-B14E-D8B730331841}">
      <dgm:prSet phldrT="[Text]" custT="1"/>
      <dgm:spPr>
        <a:ln>
          <a:solidFill>
            <a:srgbClr val="0070C0"/>
          </a:solidFill>
        </a:ln>
      </dgm:spPr>
      <dgm:t>
        <a:bodyPr/>
        <a:lstStyle/>
        <a:p>
          <a:r>
            <a:rPr lang="en-US" sz="2000" smtClean="0">
              <a:solidFill>
                <a:schemeClr val="tx1"/>
              </a:solidFill>
              <a:latin typeface="Times New Roman" panose="02020603050405020304" pitchFamily="18" charset="0"/>
            </a:rPr>
            <a:t>Thông qua chương trình đại hội</a:t>
          </a:r>
          <a:endParaRPr lang="en-US" sz="2000">
            <a:solidFill>
              <a:schemeClr val="tx1"/>
            </a:solidFill>
          </a:endParaRPr>
        </a:p>
      </dgm:t>
    </dgm:pt>
    <dgm:pt modelId="{06D7699C-D319-479C-A739-333742B7E53B}" type="parTrans" cxnId="{EB152269-60DE-449F-8FCE-8E3C78CB5AE5}">
      <dgm:prSet/>
      <dgm:spPr/>
      <dgm:t>
        <a:bodyPr/>
        <a:lstStyle/>
        <a:p>
          <a:endParaRPr lang="en-US"/>
        </a:p>
      </dgm:t>
    </dgm:pt>
    <dgm:pt modelId="{E514FF55-D367-4670-9F88-A30EA3B1E6E0}" type="sibTrans" cxnId="{EB152269-60DE-449F-8FCE-8E3C78CB5AE5}">
      <dgm:prSet/>
      <dgm:spPr/>
      <dgm:t>
        <a:bodyPr/>
        <a:lstStyle/>
        <a:p>
          <a:endParaRPr lang="en-US"/>
        </a:p>
      </dgm:t>
    </dgm:pt>
    <dgm:pt modelId="{25857610-253C-4103-99FB-E17A00CC906F}">
      <dgm:prSet phldrT="[Text]" custT="1"/>
      <dgm:spPr>
        <a:solidFill>
          <a:schemeClr val="accent6">
            <a:lumMod val="5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n-US" sz="2000" smtClean="0"/>
            <a:t>7</a:t>
          </a:r>
          <a:endParaRPr lang="en-US" sz="2000"/>
        </a:p>
      </dgm:t>
    </dgm:pt>
    <dgm:pt modelId="{85BBBD5E-7072-490B-80EC-E52D26CF7419}" type="parTrans" cxnId="{6C5C3930-D2E2-4522-B359-44947A01CD14}">
      <dgm:prSet/>
      <dgm:spPr/>
      <dgm:t>
        <a:bodyPr/>
        <a:lstStyle/>
        <a:p>
          <a:endParaRPr lang="en-US"/>
        </a:p>
      </dgm:t>
    </dgm:pt>
    <dgm:pt modelId="{15147A3D-D5B1-45E1-9239-77A58A83E560}" type="sibTrans" cxnId="{6C5C3930-D2E2-4522-B359-44947A01CD14}">
      <dgm:prSet/>
      <dgm:spPr/>
      <dgm:t>
        <a:bodyPr/>
        <a:lstStyle/>
        <a:p>
          <a:endParaRPr lang="en-US"/>
        </a:p>
      </dgm:t>
    </dgm:pt>
    <dgm:pt modelId="{39113A5F-F6D6-415E-AEF8-A7C4AAB60261}">
      <dgm:prSet phldrT="[Text]" custT="1"/>
      <dgm:spPr>
        <a:ln>
          <a:solidFill>
            <a:srgbClr val="0070C0"/>
          </a:solidFill>
        </a:ln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Tóm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tắt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dự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thảo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báo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cáo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tổng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kết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và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dự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thảo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phương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hướng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hoạt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động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nhiệm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kỳ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2019-2020</a:t>
          </a:r>
          <a:endParaRPr lang="en-US" sz="2000" dirty="0">
            <a:solidFill>
              <a:schemeClr val="tx1"/>
            </a:solidFill>
          </a:endParaRPr>
        </a:p>
      </dgm:t>
    </dgm:pt>
    <dgm:pt modelId="{82963BF7-94C3-4F01-99F7-E39664D06394}" type="parTrans" cxnId="{369BD050-A73C-4C80-AC85-AE4773F5A8DE}">
      <dgm:prSet/>
      <dgm:spPr/>
      <dgm:t>
        <a:bodyPr/>
        <a:lstStyle/>
        <a:p>
          <a:endParaRPr lang="en-US"/>
        </a:p>
      </dgm:t>
    </dgm:pt>
    <dgm:pt modelId="{3D74F8EE-3557-4D1E-A800-B292B4979268}" type="sibTrans" cxnId="{369BD050-A73C-4C80-AC85-AE4773F5A8DE}">
      <dgm:prSet/>
      <dgm:spPr/>
      <dgm:t>
        <a:bodyPr/>
        <a:lstStyle/>
        <a:p>
          <a:endParaRPr lang="en-US"/>
        </a:p>
      </dgm:t>
    </dgm:pt>
    <dgm:pt modelId="{60A373D2-CD5E-4FD6-9A3B-5BE6B322B2DA}">
      <dgm:prSet phldrT="[Text]" custT="1"/>
      <dgm:spPr>
        <a:solidFill>
          <a:schemeClr val="accent6">
            <a:lumMod val="5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n-US" sz="2000" smtClean="0"/>
            <a:t>8</a:t>
          </a:r>
          <a:endParaRPr lang="en-US" sz="2000"/>
        </a:p>
      </dgm:t>
    </dgm:pt>
    <dgm:pt modelId="{B66138D4-83CA-4267-BD5A-003B7A78881F}" type="parTrans" cxnId="{8F5DF14E-F6E9-455F-BF83-5C0D04A8ED2F}">
      <dgm:prSet/>
      <dgm:spPr/>
      <dgm:t>
        <a:bodyPr/>
        <a:lstStyle/>
        <a:p>
          <a:endParaRPr lang="en-US"/>
        </a:p>
      </dgm:t>
    </dgm:pt>
    <dgm:pt modelId="{222C256C-FEC6-4293-819B-6027D494E6B2}" type="sibTrans" cxnId="{8F5DF14E-F6E9-455F-BF83-5C0D04A8ED2F}">
      <dgm:prSet/>
      <dgm:spPr/>
      <dgm:t>
        <a:bodyPr/>
        <a:lstStyle/>
        <a:p>
          <a:endParaRPr lang="en-US"/>
        </a:p>
      </dgm:t>
    </dgm:pt>
    <dgm:pt modelId="{B604F73C-7AA6-410B-9A30-71D4CBE6D3FE}">
      <dgm:prSet phldrT="[Text]" custT="1"/>
      <dgm:spPr>
        <a:ln>
          <a:solidFill>
            <a:srgbClr val="0070C0"/>
          </a:solidFill>
        </a:ln>
      </dgm:spPr>
      <dgm:t>
        <a:bodyPr/>
        <a:lstStyle/>
        <a:p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BCH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nhiệm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kỳ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2019-2020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tuyên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bố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mãn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nhiệm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kỳ</a:t>
          </a:r>
          <a:endParaRPr lang="en-US" sz="2000" dirty="0">
            <a:solidFill>
              <a:schemeClr val="tx1"/>
            </a:solidFill>
          </a:endParaRPr>
        </a:p>
      </dgm:t>
    </dgm:pt>
    <dgm:pt modelId="{CFE8E770-A3C6-4785-BA26-E282D21830C1}" type="parTrans" cxnId="{45E48C5E-20C9-4620-B43E-765627C1BBD7}">
      <dgm:prSet/>
      <dgm:spPr/>
      <dgm:t>
        <a:bodyPr/>
        <a:lstStyle/>
        <a:p>
          <a:endParaRPr lang="en-US"/>
        </a:p>
      </dgm:t>
    </dgm:pt>
    <dgm:pt modelId="{B89A9CA5-721D-4EED-B0F0-71359115C5D0}" type="sibTrans" cxnId="{45E48C5E-20C9-4620-B43E-765627C1BBD7}">
      <dgm:prSet/>
      <dgm:spPr/>
      <dgm:t>
        <a:bodyPr/>
        <a:lstStyle/>
        <a:p>
          <a:endParaRPr lang="en-US"/>
        </a:p>
      </dgm:t>
    </dgm:pt>
    <dgm:pt modelId="{C03A09AE-2B04-4FB6-B1A7-1559D686C501}" type="pres">
      <dgm:prSet presAssocID="{CFFBFB50-C1D7-4CAE-8C84-C39A1B149A5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B021582-D934-454D-B903-F0A6149C8E2E}" type="pres">
      <dgm:prSet presAssocID="{DCBAF836-EC2B-4FD1-A34F-1F4E7F66D6C5}" presName="composite" presStyleCnt="0"/>
      <dgm:spPr/>
    </dgm:pt>
    <dgm:pt modelId="{37404572-A6C6-4870-B191-E3CD2397D370}" type="pres">
      <dgm:prSet presAssocID="{DCBAF836-EC2B-4FD1-A34F-1F4E7F66D6C5}" presName="parentText" presStyleLbl="alignNode1" presStyleIdx="0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63AFEA-11AD-407B-83F1-8DDFE03790BF}" type="pres">
      <dgm:prSet presAssocID="{DCBAF836-EC2B-4FD1-A34F-1F4E7F66D6C5}" presName="descendantText" presStyleLbl="alignAcc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DD26D9-83AD-445C-A840-BF4B0178E9E0}" type="pres">
      <dgm:prSet presAssocID="{A7BBD27E-C15D-4F6A-9780-2F970FCAA555}" presName="sp" presStyleCnt="0"/>
      <dgm:spPr/>
    </dgm:pt>
    <dgm:pt modelId="{0E56D1FA-10EF-471F-BDFA-BD2A2E8F37B5}" type="pres">
      <dgm:prSet presAssocID="{56659FE0-EDFF-4028-A0A9-709BC8E0190E}" presName="composite" presStyleCnt="0"/>
      <dgm:spPr/>
    </dgm:pt>
    <dgm:pt modelId="{FB0C8C5F-A5A9-47EC-B330-5AF855B478BB}" type="pres">
      <dgm:prSet presAssocID="{56659FE0-EDFF-4028-A0A9-709BC8E0190E}" presName="parentText" presStyleLbl="alignNode1" presStyleIdx="1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6DD49D-1CEC-402D-A28E-0E26E1288400}" type="pres">
      <dgm:prSet presAssocID="{56659FE0-EDFF-4028-A0A9-709BC8E0190E}" presName="descendantText" presStyleLbl="alignAcc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89F657-3B29-4A3E-A449-8FFAA5E5B155}" type="pres">
      <dgm:prSet presAssocID="{0C7874A7-E6C0-4407-9B75-934B6B12CA30}" presName="sp" presStyleCnt="0"/>
      <dgm:spPr/>
    </dgm:pt>
    <dgm:pt modelId="{6974BD8F-F79F-4565-BEEF-52F2A200F32D}" type="pres">
      <dgm:prSet presAssocID="{5D8A7424-FAB6-4AA1-87B5-0A5745193EF1}" presName="composite" presStyleCnt="0"/>
      <dgm:spPr/>
    </dgm:pt>
    <dgm:pt modelId="{0D6ABCE8-25BE-4B7C-AA04-FD61BA34B14F}" type="pres">
      <dgm:prSet presAssocID="{5D8A7424-FAB6-4AA1-87B5-0A5745193EF1}" presName="parentText" presStyleLbl="alignNode1" presStyleIdx="2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EC3014-9F06-4AC1-B832-A2EC7704FAF7}" type="pres">
      <dgm:prSet presAssocID="{5D8A7424-FAB6-4AA1-87B5-0A5745193EF1}" presName="descendantText" presStyleLbl="alignAcc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AC5030-802F-4D99-BDE3-9C63D1BD22BD}" type="pres">
      <dgm:prSet presAssocID="{99ED44CF-950A-41C0-910C-FB7CBC199148}" presName="sp" presStyleCnt="0"/>
      <dgm:spPr/>
    </dgm:pt>
    <dgm:pt modelId="{1AE63775-992B-4DDB-9F23-A31C7061B0D0}" type="pres">
      <dgm:prSet presAssocID="{BDF39F4D-C4F7-4D09-B7B0-7CC0AC8E3511}" presName="composite" presStyleCnt="0"/>
      <dgm:spPr/>
    </dgm:pt>
    <dgm:pt modelId="{8D43592D-7068-4A0C-80C0-1A4FC77EA9D8}" type="pres">
      <dgm:prSet presAssocID="{BDF39F4D-C4F7-4D09-B7B0-7CC0AC8E3511}" presName="parentText" presStyleLbl="alignNode1" presStyleIdx="3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3E3AAE-E831-475B-8903-1BA8E94AD1AE}" type="pres">
      <dgm:prSet presAssocID="{BDF39F4D-C4F7-4D09-B7B0-7CC0AC8E3511}" presName="descendantText" presStyleLbl="alignAcc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720F19-ADB3-41DC-A094-756EBE7CA0BD}" type="pres">
      <dgm:prSet presAssocID="{84941345-AC95-4A85-8D9D-7571E47646C2}" presName="sp" presStyleCnt="0"/>
      <dgm:spPr/>
    </dgm:pt>
    <dgm:pt modelId="{C686D060-1203-48C3-9B62-AE0E27EFFF19}" type="pres">
      <dgm:prSet presAssocID="{6E64AF1D-2E58-41C8-9CBC-69207B0EF30D}" presName="composite" presStyleCnt="0"/>
      <dgm:spPr/>
    </dgm:pt>
    <dgm:pt modelId="{3922B308-24E5-45EF-9EF9-67694D9619E6}" type="pres">
      <dgm:prSet presAssocID="{6E64AF1D-2E58-41C8-9CBC-69207B0EF30D}" presName="parentText" presStyleLbl="alignNode1" presStyleIdx="4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126A09-478C-4D29-A97C-D92ACEA23E24}" type="pres">
      <dgm:prSet presAssocID="{6E64AF1D-2E58-41C8-9CBC-69207B0EF30D}" presName="descendantText" presStyleLbl="alignAcc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2D58CA-C7A3-4EAB-9753-1CCABD1C6825}" type="pres">
      <dgm:prSet presAssocID="{4308E050-69C1-4D7E-8935-0C3DC0F16A7C}" presName="sp" presStyleCnt="0"/>
      <dgm:spPr/>
    </dgm:pt>
    <dgm:pt modelId="{B90A2FFE-9E34-42A5-AEE6-67637A6018B6}" type="pres">
      <dgm:prSet presAssocID="{A5FE47D8-E7A2-4580-83BB-88F61B0E2A78}" presName="composite" presStyleCnt="0"/>
      <dgm:spPr/>
    </dgm:pt>
    <dgm:pt modelId="{207117D6-4A3C-4885-8676-97BAF1B595C2}" type="pres">
      <dgm:prSet presAssocID="{A5FE47D8-E7A2-4580-83BB-88F61B0E2A78}" presName="parentText" presStyleLbl="alignNode1" presStyleIdx="5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E3442F-8C0B-40F4-9AA1-0B6F87698F63}" type="pres">
      <dgm:prSet presAssocID="{A5FE47D8-E7A2-4580-83BB-88F61B0E2A78}" presName="descendantText" presStyleLbl="alignAcc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A90688-9A9D-4CC1-A6CD-5CA2FECE3DD6}" type="pres">
      <dgm:prSet presAssocID="{30BDB45E-4674-4C72-9666-8E96538FFB3C}" presName="sp" presStyleCnt="0"/>
      <dgm:spPr/>
    </dgm:pt>
    <dgm:pt modelId="{5730B327-8943-4779-944D-AE59D310E83C}" type="pres">
      <dgm:prSet presAssocID="{25857610-253C-4103-99FB-E17A00CC906F}" presName="composite" presStyleCnt="0"/>
      <dgm:spPr/>
    </dgm:pt>
    <dgm:pt modelId="{0A53B24E-0854-43ED-A593-99D803AEF8D9}" type="pres">
      <dgm:prSet presAssocID="{25857610-253C-4103-99FB-E17A00CC906F}" presName="parentText" presStyleLbl="alignNode1" presStyleIdx="6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3F4A5A-75DD-43C2-9265-B55137978D70}" type="pres">
      <dgm:prSet presAssocID="{25857610-253C-4103-99FB-E17A00CC906F}" presName="descendantText" presStyleLbl="alignAcc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7070D0-8732-4242-BFAE-39323A590518}" type="pres">
      <dgm:prSet presAssocID="{15147A3D-D5B1-45E1-9239-77A58A83E560}" presName="sp" presStyleCnt="0"/>
      <dgm:spPr/>
    </dgm:pt>
    <dgm:pt modelId="{F4020D2F-936B-424F-8F38-47C1297250AC}" type="pres">
      <dgm:prSet presAssocID="{60A373D2-CD5E-4FD6-9A3B-5BE6B322B2DA}" presName="composite" presStyleCnt="0"/>
      <dgm:spPr/>
    </dgm:pt>
    <dgm:pt modelId="{2F4CA0B7-98A3-40F6-9BC3-1A0694C44BAE}" type="pres">
      <dgm:prSet presAssocID="{60A373D2-CD5E-4FD6-9A3B-5BE6B322B2DA}" presName="parentText" presStyleLbl="alignNode1" presStyleIdx="7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470E0A-E2EF-43AF-96ED-681A676C867F}" type="pres">
      <dgm:prSet presAssocID="{60A373D2-CD5E-4FD6-9A3B-5BE6B322B2DA}" presName="descendantText" presStyleLbl="alignAcc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363C3A2-D93C-4AA2-BF38-FFA3CBE7D283}" type="presOf" srcId="{25857610-253C-4103-99FB-E17A00CC906F}" destId="{0A53B24E-0854-43ED-A593-99D803AEF8D9}" srcOrd="0" destOrd="0" presId="urn:microsoft.com/office/officeart/2005/8/layout/chevron2"/>
    <dgm:cxn modelId="{F67211D1-69C9-4542-8CF3-38F58670BFB6}" type="presOf" srcId="{A5FE47D8-E7A2-4580-83BB-88F61B0E2A78}" destId="{207117D6-4A3C-4885-8676-97BAF1B595C2}" srcOrd="0" destOrd="0" presId="urn:microsoft.com/office/officeart/2005/8/layout/chevron2"/>
    <dgm:cxn modelId="{7FEB7143-FCD6-4D0F-8BEB-114B9504453C}" srcId="{CFFBFB50-C1D7-4CAE-8C84-C39A1B149A54}" destId="{BDF39F4D-C4F7-4D09-B7B0-7CC0AC8E3511}" srcOrd="3" destOrd="0" parTransId="{E67C42FC-331A-4108-9242-E6B358101809}" sibTransId="{84941345-AC95-4A85-8D9D-7571E47646C2}"/>
    <dgm:cxn modelId="{4F8C6E8E-4443-4F68-ABEE-F20CDDFB3FFA}" type="presOf" srcId="{68A3F747-07D7-49EA-A905-0F836D42CC7F}" destId="{ED6DD49D-1CEC-402D-A28E-0E26E1288400}" srcOrd="0" destOrd="0" presId="urn:microsoft.com/office/officeart/2005/8/layout/chevron2"/>
    <dgm:cxn modelId="{EAABCB7D-B661-4332-A7D8-B061C52924F5}" srcId="{BDF39F4D-C4F7-4D09-B7B0-7CC0AC8E3511}" destId="{06C3B1AD-523A-4FD1-AF6B-7D59F7B6C1EA}" srcOrd="0" destOrd="0" parTransId="{8503E7DB-0E68-43F2-94CD-D7448AAD33FC}" sibTransId="{D2F44046-BFDE-4C99-A71D-CFEC411BE89F}"/>
    <dgm:cxn modelId="{45E48C5E-20C9-4620-B43E-765627C1BBD7}" srcId="{60A373D2-CD5E-4FD6-9A3B-5BE6B322B2DA}" destId="{B604F73C-7AA6-410B-9A30-71D4CBE6D3FE}" srcOrd="0" destOrd="0" parTransId="{CFE8E770-A3C6-4785-BA26-E282D21830C1}" sibTransId="{B89A9CA5-721D-4EED-B0F0-71359115C5D0}"/>
    <dgm:cxn modelId="{2FFF2997-F74C-4573-965A-98ABD7CF5D18}" type="presOf" srcId="{06C3B1AD-523A-4FD1-AF6B-7D59F7B6C1EA}" destId="{3F3E3AAE-E831-475B-8903-1BA8E94AD1AE}" srcOrd="0" destOrd="0" presId="urn:microsoft.com/office/officeart/2005/8/layout/chevron2"/>
    <dgm:cxn modelId="{87ADBE22-CE6C-4F90-B28D-11A4B236E7FA}" srcId="{6E64AF1D-2E58-41C8-9CBC-69207B0EF30D}" destId="{FB5E0A5A-75DE-4DC5-AFFC-E81C8EF26EAF}" srcOrd="0" destOrd="0" parTransId="{BF9696EC-C1A9-4F0F-8BCC-C15C98059C20}" sibTransId="{B279C417-494A-46ED-A0E1-CB722AE20BD6}"/>
    <dgm:cxn modelId="{DF2A1994-47E8-437A-B2CA-7F41DC642AB4}" type="presOf" srcId="{6E64AF1D-2E58-41C8-9CBC-69207B0EF30D}" destId="{3922B308-24E5-45EF-9EF9-67694D9619E6}" srcOrd="0" destOrd="0" presId="urn:microsoft.com/office/officeart/2005/8/layout/chevron2"/>
    <dgm:cxn modelId="{9A2F9320-2C62-45BE-A73C-07AD7601161D}" srcId="{CFFBFB50-C1D7-4CAE-8C84-C39A1B149A54}" destId="{6E64AF1D-2E58-41C8-9CBC-69207B0EF30D}" srcOrd="4" destOrd="0" parTransId="{25AD0AC2-0807-4D0F-B237-756D4B2F8EF7}" sibTransId="{4308E050-69C1-4D7E-8935-0C3DC0F16A7C}"/>
    <dgm:cxn modelId="{C1F6EB88-EB0C-4860-B539-BDFA30EDAC77}" type="presOf" srcId="{65140A1D-2152-4839-84FE-18C26B383182}" destId="{9A63AFEA-11AD-407B-83F1-8DDFE03790BF}" srcOrd="0" destOrd="0" presId="urn:microsoft.com/office/officeart/2005/8/layout/chevron2"/>
    <dgm:cxn modelId="{6C5C3930-D2E2-4522-B359-44947A01CD14}" srcId="{CFFBFB50-C1D7-4CAE-8C84-C39A1B149A54}" destId="{25857610-253C-4103-99FB-E17A00CC906F}" srcOrd="6" destOrd="0" parTransId="{85BBBD5E-7072-490B-80EC-E52D26CF7419}" sibTransId="{15147A3D-D5B1-45E1-9239-77A58A83E560}"/>
    <dgm:cxn modelId="{8461BCB7-4092-4ACF-BF32-D2A1EF311F0C}" type="presOf" srcId="{56659FE0-EDFF-4028-A0A9-709BC8E0190E}" destId="{FB0C8C5F-A5A9-47EC-B330-5AF855B478BB}" srcOrd="0" destOrd="0" presId="urn:microsoft.com/office/officeart/2005/8/layout/chevron2"/>
    <dgm:cxn modelId="{13EAFFB6-A602-482C-B17E-341DFE2A95B1}" type="presOf" srcId="{DCBAF836-EC2B-4FD1-A34F-1F4E7F66D6C5}" destId="{37404572-A6C6-4870-B191-E3CD2397D370}" srcOrd="0" destOrd="0" presId="urn:microsoft.com/office/officeart/2005/8/layout/chevron2"/>
    <dgm:cxn modelId="{9C595D03-E3CE-4789-8413-DFC5EF3EC83B}" srcId="{56659FE0-EDFF-4028-A0A9-709BC8E0190E}" destId="{68A3F747-07D7-49EA-A905-0F836D42CC7F}" srcOrd="0" destOrd="0" parTransId="{3201DD79-75F4-4C44-A091-7C3959B50411}" sibTransId="{7A27B776-B053-4062-8141-6C0757AE1282}"/>
    <dgm:cxn modelId="{D4C95067-2239-47C6-A18F-7E0A549C4CAE}" srcId="{CFFBFB50-C1D7-4CAE-8C84-C39A1B149A54}" destId="{56659FE0-EDFF-4028-A0A9-709BC8E0190E}" srcOrd="1" destOrd="0" parTransId="{DD3EF756-9C6D-4F4B-BA79-8A3202356785}" sibTransId="{0C7874A7-E6C0-4407-9B75-934B6B12CA30}"/>
    <dgm:cxn modelId="{4A0C387A-2800-4FC2-B5B9-B24F0DACC807}" type="presOf" srcId="{60A373D2-CD5E-4FD6-9A3B-5BE6B322B2DA}" destId="{2F4CA0B7-98A3-40F6-9BC3-1A0694C44BAE}" srcOrd="0" destOrd="0" presId="urn:microsoft.com/office/officeart/2005/8/layout/chevron2"/>
    <dgm:cxn modelId="{027E9C99-A865-4F0F-99B7-9488E6921F29}" type="presOf" srcId="{5D8A7424-FAB6-4AA1-87B5-0A5745193EF1}" destId="{0D6ABCE8-25BE-4B7C-AA04-FD61BA34B14F}" srcOrd="0" destOrd="0" presId="urn:microsoft.com/office/officeart/2005/8/layout/chevron2"/>
    <dgm:cxn modelId="{4F799B98-7A94-4A0D-82C6-C4D14271FE83}" type="presOf" srcId="{BDF39F4D-C4F7-4D09-B7B0-7CC0AC8E3511}" destId="{8D43592D-7068-4A0C-80C0-1A4FC77EA9D8}" srcOrd="0" destOrd="0" presId="urn:microsoft.com/office/officeart/2005/8/layout/chevron2"/>
    <dgm:cxn modelId="{2369D71E-D69B-4EC7-91C9-12E7F603ADF4}" srcId="{DCBAF836-EC2B-4FD1-A34F-1F4E7F66D6C5}" destId="{65140A1D-2152-4839-84FE-18C26B383182}" srcOrd="0" destOrd="0" parTransId="{057C7C3F-D0D2-469E-ACBB-BF34041BF477}" sibTransId="{6393842F-C7BC-415B-8667-5ED138E4501F}"/>
    <dgm:cxn modelId="{D788666D-16C1-47C1-8CC3-5B4BA813C4BB}" srcId="{5D8A7424-FAB6-4AA1-87B5-0A5745193EF1}" destId="{1745AD72-7E60-4CC7-A5BA-07CB49A0E624}" srcOrd="0" destOrd="0" parTransId="{A300F760-0658-4E98-BD1B-8E9AE2D6A2D6}" sibTransId="{2768AF04-1E5C-45EF-84DB-A6521FA2F4F4}"/>
    <dgm:cxn modelId="{369BD050-A73C-4C80-AC85-AE4773F5A8DE}" srcId="{25857610-253C-4103-99FB-E17A00CC906F}" destId="{39113A5F-F6D6-415E-AEF8-A7C4AAB60261}" srcOrd="0" destOrd="0" parTransId="{82963BF7-94C3-4F01-99F7-E39664D06394}" sibTransId="{3D74F8EE-3557-4D1E-A800-B292B4979268}"/>
    <dgm:cxn modelId="{FA7486F8-89A6-439D-BDFC-FB799D0264C3}" srcId="{CFFBFB50-C1D7-4CAE-8C84-C39A1B149A54}" destId="{5D8A7424-FAB6-4AA1-87B5-0A5745193EF1}" srcOrd="2" destOrd="0" parTransId="{0ABF3308-0F0D-4256-917E-E6F586965A7F}" sibTransId="{99ED44CF-950A-41C0-910C-FB7CBC199148}"/>
    <dgm:cxn modelId="{8F5DF14E-F6E9-455F-BF83-5C0D04A8ED2F}" srcId="{CFFBFB50-C1D7-4CAE-8C84-C39A1B149A54}" destId="{60A373D2-CD5E-4FD6-9A3B-5BE6B322B2DA}" srcOrd="7" destOrd="0" parTransId="{B66138D4-83CA-4267-BD5A-003B7A78881F}" sibTransId="{222C256C-FEC6-4293-819B-6027D494E6B2}"/>
    <dgm:cxn modelId="{7ED75517-0E75-4094-B774-AA55AACA335F}" srcId="{CFFBFB50-C1D7-4CAE-8C84-C39A1B149A54}" destId="{DCBAF836-EC2B-4FD1-A34F-1F4E7F66D6C5}" srcOrd="0" destOrd="0" parTransId="{745F1655-6CDF-4CB3-A312-4DE8817F061A}" sibTransId="{A7BBD27E-C15D-4F6A-9780-2F970FCAA555}"/>
    <dgm:cxn modelId="{27B482BA-7B26-48F9-A9EE-5D89E297FADD}" srcId="{CFFBFB50-C1D7-4CAE-8C84-C39A1B149A54}" destId="{A5FE47D8-E7A2-4580-83BB-88F61B0E2A78}" srcOrd="5" destOrd="0" parTransId="{86C11F2F-BE40-405C-A03C-4932578C1816}" sibTransId="{30BDB45E-4674-4C72-9666-8E96538FFB3C}"/>
    <dgm:cxn modelId="{E49794B8-3187-42ED-AFBC-0FDC6CC52238}" type="presOf" srcId="{39113A5F-F6D6-415E-AEF8-A7C4AAB60261}" destId="{9A3F4A5A-75DD-43C2-9265-B55137978D70}" srcOrd="0" destOrd="0" presId="urn:microsoft.com/office/officeart/2005/8/layout/chevron2"/>
    <dgm:cxn modelId="{D41914B2-BE65-410A-8295-1003D45EB71F}" type="presOf" srcId="{FB5E0A5A-75DE-4DC5-AFFC-E81C8EF26EAF}" destId="{51126A09-478C-4D29-A97C-D92ACEA23E24}" srcOrd="0" destOrd="0" presId="urn:microsoft.com/office/officeart/2005/8/layout/chevron2"/>
    <dgm:cxn modelId="{400FCB49-162A-45CC-99FD-FB792771227D}" type="presOf" srcId="{2A03BCE1-AFF8-45E7-B14E-D8B730331841}" destId="{F8E3442F-8C0B-40F4-9AA1-0B6F87698F63}" srcOrd="0" destOrd="0" presId="urn:microsoft.com/office/officeart/2005/8/layout/chevron2"/>
    <dgm:cxn modelId="{EB152269-60DE-449F-8FCE-8E3C78CB5AE5}" srcId="{A5FE47D8-E7A2-4580-83BB-88F61B0E2A78}" destId="{2A03BCE1-AFF8-45E7-B14E-D8B730331841}" srcOrd="0" destOrd="0" parTransId="{06D7699C-D319-479C-A739-333742B7E53B}" sibTransId="{E514FF55-D367-4670-9F88-A30EA3B1E6E0}"/>
    <dgm:cxn modelId="{09ED7E12-852C-4CB3-9B4A-FEB4C7F3BC5D}" type="presOf" srcId="{1745AD72-7E60-4CC7-A5BA-07CB49A0E624}" destId="{92EC3014-9F06-4AC1-B832-A2EC7704FAF7}" srcOrd="0" destOrd="0" presId="urn:microsoft.com/office/officeart/2005/8/layout/chevron2"/>
    <dgm:cxn modelId="{46FCC082-9CD9-48E2-975D-55F3B69D80C4}" type="presOf" srcId="{B604F73C-7AA6-410B-9A30-71D4CBE6D3FE}" destId="{F8470E0A-E2EF-43AF-96ED-681A676C867F}" srcOrd="0" destOrd="0" presId="urn:microsoft.com/office/officeart/2005/8/layout/chevron2"/>
    <dgm:cxn modelId="{ACC601B0-B8F9-47DA-8A4C-7F335AA9BF03}" type="presOf" srcId="{CFFBFB50-C1D7-4CAE-8C84-C39A1B149A54}" destId="{C03A09AE-2B04-4FB6-B1A7-1559D686C501}" srcOrd="0" destOrd="0" presId="urn:microsoft.com/office/officeart/2005/8/layout/chevron2"/>
    <dgm:cxn modelId="{4EF2790E-8E04-4606-B3B7-42CF573DCE77}" type="presParOf" srcId="{C03A09AE-2B04-4FB6-B1A7-1559D686C501}" destId="{DB021582-D934-454D-B903-F0A6149C8E2E}" srcOrd="0" destOrd="0" presId="urn:microsoft.com/office/officeart/2005/8/layout/chevron2"/>
    <dgm:cxn modelId="{5CA9DBD2-57AD-49E7-9E9C-094E493EC8C1}" type="presParOf" srcId="{DB021582-D934-454D-B903-F0A6149C8E2E}" destId="{37404572-A6C6-4870-B191-E3CD2397D370}" srcOrd="0" destOrd="0" presId="urn:microsoft.com/office/officeart/2005/8/layout/chevron2"/>
    <dgm:cxn modelId="{01A13583-1FC7-46A9-971F-8CE7A3DD9B6F}" type="presParOf" srcId="{DB021582-D934-454D-B903-F0A6149C8E2E}" destId="{9A63AFEA-11AD-407B-83F1-8DDFE03790BF}" srcOrd="1" destOrd="0" presId="urn:microsoft.com/office/officeart/2005/8/layout/chevron2"/>
    <dgm:cxn modelId="{33B3DB48-BB61-4A5A-8F9A-43551152E144}" type="presParOf" srcId="{C03A09AE-2B04-4FB6-B1A7-1559D686C501}" destId="{A4DD26D9-83AD-445C-A840-BF4B0178E9E0}" srcOrd="1" destOrd="0" presId="urn:microsoft.com/office/officeart/2005/8/layout/chevron2"/>
    <dgm:cxn modelId="{4004C411-102F-4417-92A8-F5C98DFC6A3B}" type="presParOf" srcId="{C03A09AE-2B04-4FB6-B1A7-1559D686C501}" destId="{0E56D1FA-10EF-471F-BDFA-BD2A2E8F37B5}" srcOrd="2" destOrd="0" presId="urn:microsoft.com/office/officeart/2005/8/layout/chevron2"/>
    <dgm:cxn modelId="{7198A110-C141-4D75-A56E-648459E72FA6}" type="presParOf" srcId="{0E56D1FA-10EF-471F-BDFA-BD2A2E8F37B5}" destId="{FB0C8C5F-A5A9-47EC-B330-5AF855B478BB}" srcOrd="0" destOrd="0" presId="urn:microsoft.com/office/officeart/2005/8/layout/chevron2"/>
    <dgm:cxn modelId="{DE7E5108-DDE2-4D46-87DE-0E2004A678CE}" type="presParOf" srcId="{0E56D1FA-10EF-471F-BDFA-BD2A2E8F37B5}" destId="{ED6DD49D-1CEC-402D-A28E-0E26E1288400}" srcOrd="1" destOrd="0" presId="urn:microsoft.com/office/officeart/2005/8/layout/chevron2"/>
    <dgm:cxn modelId="{638DB01F-4F97-4674-9551-E0DF419F730D}" type="presParOf" srcId="{C03A09AE-2B04-4FB6-B1A7-1559D686C501}" destId="{FE89F657-3B29-4A3E-A449-8FFAA5E5B155}" srcOrd="3" destOrd="0" presId="urn:microsoft.com/office/officeart/2005/8/layout/chevron2"/>
    <dgm:cxn modelId="{615EBD6E-5C01-48F2-AC09-721661CC22BA}" type="presParOf" srcId="{C03A09AE-2B04-4FB6-B1A7-1559D686C501}" destId="{6974BD8F-F79F-4565-BEEF-52F2A200F32D}" srcOrd="4" destOrd="0" presId="urn:microsoft.com/office/officeart/2005/8/layout/chevron2"/>
    <dgm:cxn modelId="{0D9C1769-B095-4431-9048-D21A3CCED59B}" type="presParOf" srcId="{6974BD8F-F79F-4565-BEEF-52F2A200F32D}" destId="{0D6ABCE8-25BE-4B7C-AA04-FD61BA34B14F}" srcOrd="0" destOrd="0" presId="urn:microsoft.com/office/officeart/2005/8/layout/chevron2"/>
    <dgm:cxn modelId="{02B53AF0-1773-4654-AF19-A04FE7F17641}" type="presParOf" srcId="{6974BD8F-F79F-4565-BEEF-52F2A200F32D}" destId="{92EC3014-9F06-4AC1-B832-A2EC7704FAF7}" srcOrd="1" destOrd="0" presId="urn:microsoft.com/office/officeart/2005/8/layout/chevron2"/>
    <dgm:cxn modelId="{90D5CEBA-6E21-45A8-8618-3000BABF4D75}" type="presParOf" srcId="{C03A09AE-2B04-4FB6-B1A7-1559D686C501}" destId="{DBAC5030-802F-4D99-BDE3-9C63D1BD22BD}" srcOrd="5" destOrd="0" presId="urn:microsoft.com/office/officeart/2005/8/layout/chevron2"/>
    <dgm:cxn modelId="{82616B3E-70C5-4446-BAE1-935052C13851}" type="presParOf" srcId="{C03A09AE-2B04-4FB6-B1A7-1559D686C501}" destId="{1AE63775-992B-4DDB-9F23-A31C7061B0D0}" srcOrd="6" destOrd="0" presId="urn:microsoft.com/office/officeart/2005/8/layout/chevron2"/>
    <dgm:cxn modelId="{90C168A0-F123-4C4D-85D2-534DCE3398EA}" type="presParOf" srcId="{1AE63775-992B-4DDB-9F23-A31C7061B0D0}" destId="{8D43592D-7068-4A0C-80C0-1A4FC77EA9D8}" srcOrd="0" destOrd="0" presId="urn:microsoft.com/office/officeart/2005/8/layout/chevron2"/>
    <dgm:cxn modelId="{B9460B45-19BB-4B31-BF51-0418B5FF7CB4}" type="presParOf" srcId="{1AE63775-992B-4DDB-9F23-A31C7061B0D0}" destId="{3F3E3AAE-E831-475B-8903-1BA8E94AD1AE}" srcOrd="1" destOrd="0" presId="urn:microsoft.com/office/officeart/2005/8/layout/chevron2"/>
    <dgm:cxn modelId="{5B3CC0EC-CA76-42F3-9BCE-5D20BABBBC54}" type="presParOf" srcId="{C03A09AE-2B04-4FB6-B1A7-1559D686C501}" destId="{16720F19-ADB3-41DC-A094-756EBE7CA0BD}" srcOrd="7" destOrd="0" presId="urn:microsoft.com/office/officeart/2005/8/layout/chevron2"/>
    <dgm:cxn modelId="{2B9BCC2C-F275-46BF-9507-F65A758CDE99}" type="presParOf" srcId="{C03A09AE-2B04-4FB6-B1A7-1559D686C501}" destId="{C686D060-1203-48C3-9B62-AE0E27EFFF19}" srcOrd="8" destOrd="0" presId="urn:microsoft.com/office/officeart/2005/8/layout/chevron2"/>
    <dgm:cxn modelId="{BAA131DE-6E83-4137-B3E1-5B3DE18F2BA9}" type="presParOf" srcId="{C686D060-1203-48C3-9B62-AE0E27EFFF19}" destId="{3922B308-24E5-45EF-9EF9-67694D9619E6}" srcOrd="0" destOrd="0" presId="urn:microsoft.com/office/officeart/2005/8/layout/chevron2"/>
    <dgm:cxn modelId="{DC56CBE5-6C19-406B-A2EA-ADA43B6FEF71}" type="presParOf" srcId="{C686D060-1203-48C3-9B62-AE0E27EFFF19}" destId="{51126A09-478C-4D29-A97C-D92ACEA23E24}" srcOrd="1" destOrd="0" presId="urn:microsoft.com/office/officeart/2005/8/layout/chevron2"/>
    <dgm:cxn modelId="{36E0567E-966A-4018-A971-9857DD36D6B0}" type="presParOf" srcId="{C03A09AE-2B04-4FB6-B1A7-1559D686C501}" destId="{4B2D58CA-C7A3-4EAB-9753-1CCABD1C6825}" srcOrd="9" destOrd="0" presId="urn:microsoft.com/office/officeart/2005/8/layout/chevron2"/>
    <dgm:cxn modelId="{A064CD5C-F0FC-4A53-93C4-46D7FA3EB7A0}" type="presParOf" srcId="{C03A09AE-2B04-4FB6-B1A7-1559D686C501}" destId="{B90A2FFE-9E34-42A5-AEE6-67637A6018B6}" srcOrd="10" destOrd="0" presId="urn:microsoft.com/office/officeart/2005/8/layout/chevron2"/>
    <dgm:cxn modelId="{34C665B2-9ABB-4F8E-8701-110D1BC6485D}" type="presParOf" srcId="{B90A2FFE-9E34-42A5-AEE6-67637A6018B6}" destId="{207117D6-4A3C-4885-8676-97BAF1B595C2}" srcOrd="0" destOrd="0" presId="urn:microsoft.com/office/officeart/2005/8/layout/chevron2"/>
    <dgm:cxn modelId="{B71C9FC5-6818-4914-9A70-66060C97B314}" type="presParOf" srcId="{B90A2FFE-9E34-42A5-AEE6-67637A6018B6}" destId="{F8E3442F-8C0B-40F4-9AA1-0B6F87698F63}" srcOrd="1" destOrd="0" presId="urn:microsoft.com/office/officeart/2005/8/layout/chevron2"/>
    <dgm:cxn modelId="{6B5D2910-1550-4CCF-8D1B-4ADD7F594B9F}" type="presParOf" srcId="{C03A09AE-2B04-4FB6-B1A7-1559D686C501}" destId="{43A90688-9A9D-4CC1-A6CD-5CA2FECE3DD6}" srcOrd="11" destOrd="0" presId="urn:microsoft.com/office/officeart/2005/8/layout/chevron2"/>
    <dgm:cxn modelId="{8A57B5C5-DB90-4793-8FF2-5B8CA1F88D63}" type="presParOf" srcId="{C03A09AE-2B04-4FB6-B1A7-1559D686C501}" destId="{5730B327-8943-4779-944D-AE59D310E83C}" srcOrd="12" destOrd="0" presId="urn:microsoft.com/office/officeart/2005/8/layout/chevron2"/>
    <dgm:cxn modelId="{745BF616-91D2-4578-9423-1FF5A7226C48}" type="presParOf" srcId="{5730B327-8943-4779-944D-AE59D310E83C}" destId="{0A53B24E-0854-43ED-A593-99D803AEF8D9}" srcOrd="0" destOrd="0" presId="urn:microsoft.com/office/officeart/2005/8/layout/chevron2"/>
    <dgm:cxn modelId="{64325631-CCD5-4A48-AE86-60ECF4EFB8B4}" type="presParOf" srcId="{5730B327-8943-4779-944D-AE59D310E83C}" destId="{9A3F4A5A-75DD-43C2-9265-B55137978D70}" srcOrd="1" destOrd="0" presId="urn:microsoft.com/office/officeart/2005/8/layout/chevron2"/>
    <dgm:cxn modelId="{DE24D84D-D862-45B0-81FE-8DC6E78D2BA7}" type="presParOf" srcId="{C03A09AE-2B04-4FB6-B1A7-1559D686C501}" destId="{C47070D0-8732-4242-BFAE-39323A590518}" srcOrd="13" destOrd="0" presId="urn:microsoft.com/office/officeart/2005/8/layout/chevron2"/>
    <dgm:cxn modelId="{51207B8A-4BFD-493A-B802-08BC1566CE40}" type="presParOf" srcId="{C03A09AE-2B04-4FB6-B1A7-1559D686C501}" destId="{F4020D2F-936B-424F-8F38-47C1297250AC}" srcOrd="14" destOrd="0" presId="urn:microsoft.com/office/officeart/2005/8/layout/chevron2"/>
    <dgm:cxn modelId="{AFDB1B4D-0097-4FC0-B302-CD1CC8CA6EF2}" type="presParOf" srcId="{F4020D2F-936B-424F-8F38-47C1297250AC}" destId="{2F4CA0B7-98A3-40F6-9BC3-1A0694C44BAE}" srcOrd="0" destOrd="0" presId="urn:microsoft.com/office/officeart/2005/8/layout/chevron2"/>
    <dgm:cxn modelId="{D9C17FC0-0CE5-4037-92B5-1F56FF0C659B}" type="presParOf" srcId="{F4020D2F-936B-424F-8F38-47C1297250AC}" destId="{F8470E0A-E2EF-43AF-96ED-681A676C867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FBFB50-C1D7-4CAE-8C84-C39A1B149A54}" type="doc">
      <dgm:prSet loTypeId="urn:microsoft.com/office/officeart/2005/8/layout/chevron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CBAF836-EC2B-4FD1-A34F-1F4E7F66D6C5}">
      <dgm:prSet phldrT="[Text]" custT="1"/>
      <dgm:spPr>
        <a:solidFill>
          <a:schemeClr val="accent6">
            <a:lumMod val="5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n-US" sz="2000" smtClean="0"/>
            <a:t>9</a:t>
          </a:r>
          <a:endParaRPr lang="en-US" sz="2000"/>
        </a:p>
      </dgm:t>
    </dgm:pt>
    <dgm:pt modelId="{745F1655-6CDF-4CB3-A312-4DE8817F061A}" type="parTrans" cxnId="{7ED75517-0E75-4094-B774-AA55AACA335F}">
      <dgm:prSet/>
      <dgm:spPr/>
      <dgm:t>
        <a:bodyPr/>
        <a:lstStyle/>
        <a:p>
          <a:endParaRPr lang="en-US"/>
        </a:p>
      </dgm:t>
    </dgm:pt>
    <dgm:pt modelId="{A7BBD27E-C15D-4F6A-9780-2F970FCAA555}" type="sibTrans" cxnId="{7ED75517-0E75-4094-B774-AA55AACA335F}">
      <dgm:prSet/>
      <dgm:spPr/>
      <dgm:t>
        <a:bodyPr/>
        <a:lstStyle/>
        <a:p>
          <a:endParaRPr lang="en-US"/>
        </a:p>
      </dgm:t>
    </dgm:pt>
    <dgm:pt modelId="{56659FE0-EDFF-4028-A0A9-709BC8E0190E}">
      <dgm:prSet phldrT="[Text]" custT="1"/>
      <dgm:spPr>
        <a:solidFill>
          <a:schemeClr val="accent6">
            <a:lumMod val="5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n-US" sz="2000" smtClean="0"/>
            <a:t>10</a:t>
          </a:r>
          <a:endParaRPr lang="en-US" sz="2000"/>
        </a:p>
      </dgm:t>
    </dgm:pt>
    <dgm:pt modelId="{DD3EF756-9C6D-4F4B-BA79-8A3202356785}" type="parTrans" cxnId="{D4C95067-2239-47C6-A18F-7E0A549C4CAE}">
      <dgm:prSet/>
      <dgm:spPr/>
      <dgm:t>
        <a:bodyPr/>
        <a:lstStyle/>
        <a:p>
          <a:endParaRPr lang="en-US"/>
        </a:p>
      </dgm:t>
    </dgm:pt>
    <dgm:pt modelId="{0C7874A7-E6C0-4407-9B75-934B6B12CA30}" type="sibTrans" cxnId="{D4C95067-2239-47C6-A18F-7E0A549C4CAE}">
      <dgm:prSet/>
      <dgm:spPr/>
      <dgm:t>
        <a:bodyPr/>
        <a:lstStyle/>
        <a:p>
          <a:endParaRPr lang="en-US"/>
        </a:p>
      </dgm:t>
    </dgm:pt>
    <dgm:pt modelId="{68A3F747-07D7-49EA-A905-0F836D42CC7F}">
      <dgm:prSet phldrT="[Text]" custT="1"/>
      <dgm:spPr>
        <a:ln>
          <a:solidFill>
            <a:srgbClr val="0070C0"/>
          </a:solidFill>
        </a:ln>
      </dgm:spPr>
      <dgm:t>
        <a:bodyPr/>
        <a:lstStyle/>
        <a:p>
          <a:r>
            <a:rPr lang="en-US" sz="2000" smtClean="0">
              <a:solidFill>
                <a:schemeClr val="tx1"/>
              </a:solidFill>
              <a:latin typeface="Times New Roman" panose="02020603050405020304" pitchFamily="18" charset="0"/>
            </a:rPr>
            <a:t>Tiến hành bầu cử</a:t>
          </a:r>
          <a:endParaRPr lang="en-US" sz="2000">
            <a:solidFill>
              <a:schemeClr val="tx1"/>
            </a:solidFill>
          </a:endParaRPr>
        </a:p>
      </dgm:t>
    </dgm:pt>
    <dgm:pt modelId="{3201DD79-75F4-4C44-A091-7C3959B50411}" type="parTrans" cxnId="{9C595D03-E3CE-4789-8413-DFC5EF3EC83B}">
      <dgm:prSet/>
      <dgm:spPr/>
      <dgm:t>
        <a:bodyPr/>
        <a:lstStyle/>
        <a:p>
          <a:endParaRPr lang="en-US"/>
        </a:p>
      </dgm:t>
    </dgm:pt>
    <dgm:pt modelId="{7A27B776-B053-4062-8141-6C0757AE1282}" type="sibTrans" cxnId="{9C595D03-E3CE-4789-8413-DFC5EF3EC83B}">
      <dgm:prSet/>
      <dgm:spPr/>
      <dgm:t>
        <a:bodyPr/>
        <a:lstStyle/>
        <a:p>
          <a:endParaRPr lang="en-US"/>
        </a:p>
      </dgm:t>
    </dgm:pt>
    <dgm:pt modelId="{5D8A7424-FAB6-4AA1-87B5-0A5745193EF1}">
      <dgm:prSet phldrT="[Text]" custT="1"/>
      <dgm:spPr>
        <a:solidFill>
          <a:schemeClr val="accent6">
            <a:lumMod val="5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n-US" sz="2000" smtClean="0"/>
            <a:t>11</a:t>
          </a:r>
          <a:endParaRPr lang="en-US" sz="2000"/>
        </a:p>
      </dgm:t>
    </dgm:pt>
    <dgm:pt modelId="{0ABF3308-0F0D-4256-917E-E6F586965A7F}" type="parTrans" cxnId="{FA7486F8-89A6-439D-BDFC-FB799D0264C3}">
      <dgm:prSet/>
      <dgm:spPr/>
      <dgm:t>
        <a:bodyPr/>
        <a:lstStyle/>
        <a:p>
          <a:endParaRPr lang="en-US"/>
        </a:p>
      </dgm:t>
    </dgm:pt>
    <dgm:pt modelId="{99ED44CF-950A-41C0-910C-FB7CBC199148}" type="sibTrans" cxnId="{FA7486F8-89A6-439D-BDFC-FB799D0264C3}">
      <dgm:prSet/>
      <dgm:spPr/>
      <dgm:t>
        <a:bodyPr/>
        <a:lstStyle/>
        <a:p>
          <a:endParaRPr lang="en-US"/>
        </a:p>
      </dgm:t>
    </dgm:pt>
    <dgm:pt modelId="{06C3B1AD-523A-4FD1-AF6B-7D59F7B6C1EA}">
      <dgm:prSet phldrT="[Text]" custT="1"/>
      <dgm:spPr>
        <a:ln>
          <a:solidFill>
            <a:srgbClr val="0070C0"/>
          </a:solidFill>
        </a:ln>
      </dgm:spPr>
      <dgm:t>
        <a:bodyPr/>
        <a:lstStyle/>
        <a:p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Ra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mắt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BCH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nhiệm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kỳ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2020 - 2021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và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nhận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nhiệm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vụ</a:t>
          </a:r>
          <a:endParaRPr lang="en-US" sz="2000" dirty="0">
            <a:solidFill>
              <a:schemeClr val="tx1"/>
            </a:solidFill>
          </a:endParaRPr>
        </a:p>
      </dgm:t>
    </dgm:pt>
    <dgm:pt modelId="{8503E7DB-0E68-43F2-94CD-D7448AAD33FC}" type="parTrans" cxnId="{EAABCB7D-B661-4332-A7D8-B061C52924F5}">
      <dgm:prSet/>
      <dgm:spPr/>
      <dgm:t>
        <a:bodyPr/>
        <a:lstStyle/>
        <a:p>
          <a:endParaRPr lang="en-US"/>
        </a:p>
      </dgm:t>
    </dgm:pt>
    <dgm:pt modelId="{D2F44046-BFDE-4C99-A71D-CFEC411BE89F}" type="sibTrans" cxnId="{EAABCB7D-B661-4332-A7D8-B061C52924F5}">
      <dgm:prSet/>
      <dgm:spPr/>
      <dgm:t>
        <a:bodyPr/>
        <a:lstStyle/>
        <a:p>
          <a:endParaRPr lang="en-US"/>
        </a:p>
      </dgm:t>
    </dgm:pt>
    <dgm:pt modelId="{1745AD72-7E60-4CC7-A5BA-07CB49A0E624}">
      <dgm:prSet phldrT="[Text]" custT="1"/>
      <dgm:spPr>
        <a:ln>
          <a:solidFill>
            <a:srgbClr val="0070C0"/>
          </a:solidFill>
        </a:ln>
      </dgm:spPr>
      <dgm:t>
        <a:bodyPr/>
        <a:lstStyle/>
        <a:p>
          <a:r>
            <a:rPr lang="en-US" sz="2000" smtClean="0">
              <a:solidFill>
                <a:schemeClr val="tx1"/>
              </a:solidFill>
              <a:latin typeface="Times New Roman" panose="02020603050405020304" pitchFamily="18" charset="0"/>
            </a:rPr>
            <a:t>Công bố kết quả bầu cử</a:t>
          </a:r>
          <a:endParaRPr lang="en-US" sz="2000">
            <a:solidFill>
              <a:schemeClr val="tx1"/>
            </a:solidFill>
          </a:endParaRPr>
        </a:p>
      </dgm:t>
    </dgm:pt>
    <dgm:pt modelId="{A300F760-0658-4E98-BD1B-8E9AE2D6A2D6}" type="parTrans" cxnId="{D788666D-16C1-47C1-8CC3-5B4BA813C4BB}">
      <dgm:prSet/>
      <dgm:spPr/>
      <dgm:t>
        <a:bodyPr/>
        <a:lstStyle/>
        <a:p>
          <a:endParaRPr lang="en-US"/>
        </a:p>
      </dgm:t>
    </dgm:pt>
    <dgm:pt modelId="{2768AF04-1E5C-45EF-84DB-A6521FA2F4F4}" type="sibTrans" cxnId="{D788666D-16C1-47C1-8CC3-5B4BA813C4BB}">
      <dgm:prSet/>
      <dgm:spPr/>
      <dgm:t>
        <a:bodyPr/>
        <a:lstStyle/>
        <a:p>
          <a:endParaRPr lang="en-US"/>
        </a:p>
      </dgm:t>
    </dgm:pt>
    <dgm:pt modelId="{BDF39F4D-C4F7-4D09-B7B0-7CC0AC8E3511}">
      <dgm:prSet phldrT="[Text]" custT="1"/>
      <dgm:spPr>
        <a:solidFill>
          <a:schemeClr val="accent6">
            <a:lumMod val="5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n-US" sz="2000" smtClean="0"/>
            <a:t>12</a:t>
          </a:r>
          <a:endParaRPr lang="en-US" sz="2000"/>
        </a:p>
      </dgm:t>
    </dgm:pt>
    <dgm:pt modelId="{E67C42FC-331A-4108-9242-E6B358101809}" type="parTrans" cxnId="{7FEB7143-FCD6-4D0F-8BEB-114B9504453C}">
      <dgm:prSet/>
      <dgm:spPr/>
      <dgm:t>
        <a:bodyPr/>
        <a:lstStyle/>
        <a:p>
          <a:endParaRPr lang="en-US"/>
        </a:p>
      </dgm:t>
    </dgm:pt>
    <dgm:pt modelId="{84941345-AC95-4A85-8D9D-7571E47646C2}" type="sibTrans" cxnId="{7FEB7143-FCD6-4D0F-8BEB-114B9504453C}">
      <dgm:prSet/>
      <dgm:spPr/>
      <dgm:t>
        <a:bodyPr/>
        <a:lstStyle/>
        <a:p>
          <a:endParaRPr lang="en-US"/>
        </a:p>
      </dgm:t>
    </dgm:pt>
    <dgm:pt modelId="{6E64AF1D-2E58-41C8-9CBC-69207B0EF30D}">
      <dgm:prSet phldrT="[Text]" custT="1"/>
      <dgm:spPr>
        <a:solidFill>
          <a:schemeClr val="accent6">
            <a:lumMod val="5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n-US" sz="2000" smtClean="0"/>
            <a:t>13</a:t>
          </a:r>
          <a:endParaRPr lang="en-US" sz="2000"/>
        </a:p>
      </dgm:t>
    </dgm:pt>
    <dgm:pt modelId="{25AD0AC2-0807-4D0F-B237-756D4B2F8EF7}" type="parTrans" cxnId="{9A2F9320-2C62-45BE-A73C-07AD7601161D}">
      <dgm:prSet/>
      <dgm:spPr/>
      <dgm:t>
        <a:bodyPr/>
        <a:lstStyle/>
        <a:p>
          <a:endParaRPr lang="en-US"/>
        </a:p>
      </dgm:t>
    </dgm:pt>
    <dgm:pt modelId="{4308E050-69C1-4D7E-8935-0C3DC0F16A7C}" type="sibTrans" cxnId="{9A2F9320-2C62-45BE-A73C-07AD7601161D}">
      <dgm:prSet/>
      <dgm:spPr/>
      <dgm:t>
        <a:bodyPr/>
        <a:lstStyle/>
        <a:p>
          <a:endParaRPr lang="en-US"/>
        </a:p>
      </dgm:t>
    </dgm:pt>
    <dgm:pt modelId="{FB5E0A5A-75DE-4DC5-AFFC-E81C8EF26EAF}">
      <dgm:prSet phldrT="[Text]" custT="1"/>
      <dgm:spPr>
        <a:ln>
          <a:solidFill>
            <a:srgbClr val="0070C0"/>
          </a:solidFill>
        </a:ln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Phát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biểu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của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Đoàn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trường</a:t>
          </a:r>
          <a:endParaRPr lang="en-US" sz="2000" dirty="0">
            <a:solidFill>
              <a:schemeClr val="tx1"/>
            </a:solidFill>
          </a:endParaRPr>
        </a:p>
      </dgm:t>
    </dgm:pt>
    <dgm:pt modelId="{BF9696EC-C1A9-4F0F-8BCC-C15C98059C20}" type="parTrans" cxnId="{87ADBE22-CE6C-4F90-B28D-11A4B236E7FA}">
      <dgm:prSet/>
      <dgm:spPr/>
      <dgm:t>
        <a:bodyPr/>
        <a:lstStyle/>
        <a:p>
          <a:endParaRPr lang="en-US"/>
        </a:p>
      </dgm:t>
    </dgm:pt>
    <dgm:pt modelId="{B279C417-494A-46ED-A0E1-CB722AE20BD6}" type="sibTrans" cxnId="{87ADBE22-CE6C-4F90-B28D-11A4B236E7FA}">
      <dgm:prSet/>
      <dgm:spPr/>
      <dgm:t>
        <a:bodyPr/>
        <a:lstStyle/>
        <a:p>
          <a:endParaRPr lang="en-US"/>
        </a:p>
      </dgm:t>
    </dgm:pt>
    <dgm:pt modelId="{A5FE47D8-E7A2-4580-83BB-88F61B0E2A78}">
      <dgm:prSet phldrT="[Text]" custT="1"/>
      <dgm:spPr>
        <a:solidFill>
          <a:schemeClr val="accent6">
            <a:lumMod val="5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n-US" sz="2000" smtClean="0"/>
            <a:t>14</a:t>
          </a:r>
          <a:endParaRPr lang="en-US" sz="2000"/>
        </a:p>
      </dgm:t>
    </dgm:pt>
    <dgm:pt modelId="{86C11F2F-BE40-405C-A03C-4932578C1816}" type="parTrans" cxnId="{27B482BA-7B26-48F9-A9EE-5D89E297FADD}">
      <dgm:prSet/>
      <dgm:spPr/>
      <dgm:t>
        <a:bodyPr/>
        <a:lstStyle/>
        <a:p>
          <a:endParaRPr lang="en-US"/>
        </a:p>
      </dgm:t>
    </dgm:pt>
    <dgm:pt modelId="{30BDB45E-4674-4C72-9666-8E96538FFB3C}" type="sibTrans" cxnId="{27B482BA-7B26-48F9-A9EE-5D89E297FADD}">
      <dgm:prSet/>
      <dgm:spPr/>
      <dgm:t>
        <a:bodyPr/>
        <a:lstStyle/>
        <a:p>
          <a:endParaRPr lang="en-US"/>
        </a:p>
      </dgm:t>
    </dgm:pt>
    <dgm:pt modelId="{2A03BCE1-AFF8-45E7-B14E-D8B730331841}">
      <dgm:prSet phldrT="[Text]" custT="1"/>
      <dgm:spPr>
        <a:ln>
          <a:solidFill>
            <a:srgbClr val="0070C0"/>
          </a:solidFill>
        </a:ln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Tiếp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thu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ý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kiến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của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chủ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tịch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Đoàn</a:t>
          </a:r>
          <a:endParaRPr lang="en-US" sz="2000" dirty="0">
            <a:solidFill>
              <a:schemeClr val="tx1"/>
            </a:solidFill>
          </a:endParaRPr>
        </a:p>
      </dgm:t>
    </dgm:pt>
    <dgm:pt modelId="{06D7699C-D319-479C-A739-333742B7E53B}" type="parTrans" cxnId="{EB152269-60DE-449F-8FCE-8E3C78CB5AE5}">
      <dgm:prSet/>
      <dgm:spPr/>
      <dgm:t>
        <a:bodyPr/>
        <a:lstStyle/>
        <a:p>
          <a:endParaRPr lang="en-US"/>
        </a:p>
      </dgm:t>
    </dgm:pt>
    <dgm:pt modelId="{E514FF55-D367-4670-9F88-A30EA3B1E6E0}" type="sibTrans" cxnId="{EB152269-60DE-449F-8FCE-8E3C78CB5AE5}">
      <dgm:prSet/>
      <dgm:spPr/>
      <dgm:t>
        <a:bodyPr/>
        <a:lstStyle/>
        <a:p>
          <a:endParaRPr lang="en-US"/>
        </a:p>
      </dgm:t>
    </dgm:pt>
    <dgm:pt modelId="{25857610-253C-4103-99FB-E17A00CC906F}">
      <dgm:prSet phldrT="[Text]" custT="1"/>
      <dgm:spPr>
        <a:solidFill>
          <a:schemeClr val="accent6">
            <a:lumMod val="5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n-US" sz="2000" smtClean="0"/>
            <a:t>15</a:t>
          </a:r>
          <a:endParaRPr lang="en-US" sz="2000"/>
        </a:p>
      </dgm:t>
    </dgm:pt>
    <dgm:pt modelId="{85BBBD5E-7072-490B-80EC-E52D26CF7419}" type="parTrans" cxnId="{6C5C3930-D2E2-4522-B359-44947A01CD14}">
      <dgm:prSet/>
      <dgm:spPr/>
      <dgm:t>
        <a:bodyPr/>
        <a:lstStyle/>
        <a:p>
          <a:endParaRPr lang="en-US"/>
        </a:p>
      </dgm:t>
    </dgm:pt>
    <dgm:pt modelId="{15147A3D-D5B1-45E1-9239-77A58A83E560}" type="sibTrans" cxnId="{6C5C3930-D2E2-4522-B359-44947A01CD14}">
      <dgm:prSet/>
      <dgm:spPr/>
      <dgm:t>
        <a:bodyPr/>
        <a:lstStyle/>
        <a:p>
          <a:endParaRPr lang="en-US"/>
        </a:p>
      </dgm:t>
    </dgm:pt>
    <dgm:pt modelId="{39113A5F-F6D6-415E-AEF8-A7C4AAB60261}">
      <dgm:prSet phldrT="[Text]" custT="1"/>
      <dgm:spPr>
        <a:ln>
          <a:solidFill>
            <a:srgbClr val="0070C0"/>
          </a:solidFill>
        </a:ln>
      </dgm:spPr>
      <dgm:t>
        <a:bodyPr/>
        <a:lstStyle/>
        <a:p>
          <a:r>
            <a:rPr lang="en-US" sz="2000" smtClean="0">
              <a:solidFill>
                <a:schemeClr val="tx1"/>
              </a:solidFill>
              <a:latin typeface="Times New Roman" panose="02020603050405020304" pitchFamily="18" charset="0"/>
            </a:rPr>
            <a:t>Thông qua kết quả Đại hội</a:t>
          </a:r>
          <a:endParaRPr lang="en-US" sz="2000">
            <a:solidFill>
              <a:schemeClr val="tx1"/>
            </a:solidFill>
          </a:endParaRPr>
        </a:p>
      </dgm:t>
    </dgm:pt>
    <dgm:pt modelId="{82963BF7-94C3-4F01-99F7-E39664D06394}" type="parTrans" cxnId="{369BD050-A73C-4C80-AC85-AE4773F5A8DE}">
      <dgm:prSet/>
      <dgm:spPr/>
      <dgm:t>
        <a:bodyPr/>
        <a:lstStyle/>
        <a:p>
          <a:endParaRPr lang="en-US"/>
        </a:p>
      </dgm:t>
    </dgm:pt>
    <dgm:pt modelId="{3D74F8EE-3557-4D1E-A800-B292B4979268}" type="sibTrans" cxnId="{369BD050-A73C-4C80-AC85-AE4773F5A8DE}">
      <dgm:prSet/>
      <dgm:spPr/>
      <dgm:t>
        <a:bodyPr/>
        <a:lstStyle/>
        <a:p>
          <a:endParaRPr lang="en-US"/>
        </a:p>
      </dgm:t>
    </dgm:pt>
    <dgm:pt modelId="{60A373D2-CD5E-4FD6-9A3B-5BE6B322B2DA}">
      <dgm:prSet phldrT="[Text]" custT="1"/>
      <dgm:spPr>
        <a:solidFill>
          <a:schemeClr val="accent6">
            <a:lumMod val="5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n-US" sz="2000" smtClean="0"/>
            <a:t>16</a:t>
          </a:r>
          <a:endParaRPr lang="en-US" sz="2000"/>
        </a:p>
      </dgm:t>
    </dgm:pt>
    <dgm:pt modelId="{B66138D4-83CA-4267-BD5A-003B7A78881F}" type="parTrans" cxnId="{8F5DF14E-F6E9-455F-BF83-5C0D04A8ED2F}">
      <dgm:prSet/>
      <dgm:spPr/>
      <dgm:t>
        <a:bodyPr/>
        <a:lstStyle/>
        <a:p>
          <a:endParaRPr lang="en-US"/>
        </a:p>
      </dgm:t>
    </dgm:pt>
    <dgm:pt modelId="{222C256C-FEC6-4293-819B-6027D494E6B2}" type="sibTrans" cxnId="{8F5DF14E-F6E9-455F-BF83-5C0D04A8ED2F}">
      <dgm:prSet/>
      <dgm:spPr/>
      <dgm:t>
        <a:bodyPr/>
        <a:lstStyle/>
        <a:p>
          <a:endParaRPr lang="en-US"/>
        </a:p>
      </dgm:t>
    </dgm:pt>
    <dgm:pt modelId="{B604F73C-7AA6-410B-9A30-71D4CBE6D3FE}">
      <dgm:prSet phldrT="[Text]" custT="1"/>
      <dgm:spPr>
        <a:ln>
          <a:solidFill>
            <a:srgbClr val="0070C0"/>
          </a:solidFill>
        </a:ln>
      </dgm:spPr>
      <dgm:t>
        <a:bodyPr/>
        <a:lstStyle/>
        <a:p>
          <a:r>
            <a:rPr lang="en-US" sz="2000" smtClean="0">
              <a:solidFill>
                <a:schemeClr val="tx1"/>
              </a:solidFill>
              <a:latin typeface="Times New Roman" panose="02020603050405020304" pitchFamily="18" charset="0"/>
            </a:rPr>
            <a:t>Nghi thức bế mạc Đại Hội</a:t>
          </a:r>
          <a:endParaRPr lang="en-US" sz="2000">
            <a:solidFill>
              <a:schemeClr val="tx1"/>
            </a:solidFill>
          </a:endParaRPr>
        </a:p>
      </dgm:t>
    </dgm:pt>
    <dgm:pt modelId="{CFE8E770-A3C6-4785-BA26-E282D21830C1}" type="parTrans" cxnId="{45E48C5E-20C9-4620-B43E-765627C1BBD7}">
      <dgm:prSet/>
      <dgm:spPr/>
      <dgm:t>
        <a:bodyPr/>
        <a:lstStyle/>
        <a:p>
          <a:endParaRPr lang="en-US"/>
        </a:p>
      </dgm:t>
    </dgm:pt>
    <dgm:pt modelId="{B89A9CA5-721D-4EED-B0F0-71359115C5D0}" type="sibTrans" cxnId="{45E48C5E-20C9-4620-B43E-765627C1BBD7}">
      <dgm:prSet/>
      <dgm:spPr/>
      <dgm:t>
        <a:bodyPr/>
        <a:lstStyle/>
        <a:p>
          <a:endParaRPr lang="en-US"/>
        </a:p>
      </dgm:t>
    </dgm:pt>
    <dgm:pt modelId="{65140A1D-2152-4839-84FE-18C26B383182}">
      <dgm:prSet phldrT="[Text]" custT="1"/>
      <dgm:spPr>
        <a:ln>
          <a:solidFill>
            <a:srgbClr val="0070C0"/>
          </a:solidFill>
        </a:ln>
      </dgm:spPr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Thông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qua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danh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sách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nhân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sự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ứng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cử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BCH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nhiệm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kỳ</a:t>
          </a:r>
          <a:r>
            <a:rPr lang="en-US" sz="2000" dirty="0" smtClean="0">
              <a:solidFill>
                <a:schemeClr val="tx1"/>
              </a:solidFill>
              <a:latin typeface="Times New Roman" panose="02020603050405020304" pitchFamily="18" charset="0"/>
            </a:rPr>
            <a:t> 2020 - 2021</a:t>
          </a:r>
          <a:endParaRPr lang="en-US" sz="2000" dirty="0">
            <a:solidFill>
              <a:schemeClr val="tx1"/>
            </a:solidFill>
          </a:endParaRPr>
        </a:p>
      </dgm:t>
    </dgm:pt>
    <dgm:pt modelId="{6393842F-C7BC-415B-8667-5ED138E4501F}" type="sibTrans" cxnId="{2369D71E-D69B-4EC7-91C9-12E7F603ADF4}">
      <dgm:prSet/>
      <dgm:spPr/>
      <dgm:t>
        <a:bodyPr/>
        <a:lstStyle/>
        <a:p>
          <a:endParaRPr lang="en-US"/>
        </a:p>
      </dgm:t>
    </dgm:pt>
    <dgm:pt modelId="{057C7C3F-D0D2-469E-ACBB-BF34041BF477}" type="parTrans" cxnId="{2369D71E-D69B-4EC7-91C9-12E7F603ADF4}">
      <dgm:prSet/>
      <dgm:spPr/>
      <dgm:t>
        <a:bodyPr/>
        <a:lstStyle/>
        <a:p>
          <a:endParaRPr lang="en-US"/>
        </a:p>
      </dgm:t>
    </dgm:pt>
    <dgm:pt modelId="{C03A09AE-2B04-4FB6-B1A7-1559D686C501}" type="pres">
      <dgm:prSet presAssocID="{CFFBFB50-C1D7-4CAE-8C84-C39A1B149A5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B021582-D934-454D-B903-F0A6149C8E2E}" type="pres">
      <dgm:prSet presAssocID="{DCBAF836-EC2B-4FD1-A34F-1F4E7F66D6C5}" presName="composite" presStyleCnt="0"/>
      <dgm:spPr/>
    </dgm:pt>
    <dgm:pt modelId="{37404572-A6C6-4870-B191-E3CD2397D370}" type="pres">
      <dgm:prSet presAssocID="{DCBAF836-EC2B-4FD1-A34F-1F4E7F66D6C5}" presName="parentText" presStyleLbl="alignNode1" presStyleIdx="0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63AFEA-11AD-407B-83F1-8DDFE03790BF}" type="pres">
      <dgm:prSet presAssocID="{DCBAF836-EC2B-4FD1-A34F-1F4E7F66D6C5}" presName="descendantText" presStyleLbl="alignAcc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DD26D9-83AD-445C-A840-BF4B0178E9E0}" type="pres">
      <dgm:prSet presAssocID="{A7BBD27E-C15D-4F6A-9780-2F970FCAA555}" presName="sp" presStyleCnt="0"/>
      <dgm:spPr/>
    </dgm:pt>
    <dgm:pt modelId="{0E56D1FA-10EF-471F-BDFA-BD2A2E8F37B5}" type="pres">
      <dgm:prSet presAssocID="{56659FE0-EDFF-4028-A0A9-709BC8E0190E}" presName="composite" presStyleCnt="0"/>
      <dgm:spPr/>
    </dgm:pt>
    <dgm:pt modelId="{FB0C8C5F-A5A9-47EC-B330-5AF855B478BB}" type="pres">
      <dgm:prSet presAssocID="{56659FE0-EDFF-4028-A0A9-709BC8E0190E}" presName="parentText" presStyleLbl="alignNode1" presStyleIdx="1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6DD49D-1CEC-402D-A28E-0E26E1288400}" type="pres">
      <dgm:prSet presAssocID="{56659FE0-EDFF-4028-A0A9-709BC8E0190E}" presName="descendantText" presStyleLbl="alignAcc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89F657-3B29-4A3E-A449-8FFAA5E5B155}" type="pres">
      <dgm:prSet presAssocID="{0C7874A7-E6C0-4407-9B75-934B6B12CA30}" presName="sp" presStyleCnt="0"/>
      <dgm:spPr/>
    </dgm:pt>
    <dgm:pt modelId="{6974BD8F-F79F-4565-BEEF-52F2A200F32D}" type="pres">
      <dgm:prSet presAssocID="{5D8A7424-FAB6-4AA1-87B5-0A5745193EF1}" presName="composite" presStyleCnt="0"/>
      <dgm:spPr/>
    </dgm:pt>
    <dgm:pt modelId="{0D6ABCE8-25BE-4B7C-AA04-FD61BA34B14F}" type="pres">
      <dgm:prSet presAssocID="{5D8A7424-FAB6-4AA1-87B5-0A5745193EF1}" presName="parentText" presStyleLbl="alignNode1" presStyleIdx="2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EC3014-9F06-4AC1-B832-A2EC7704FAF7}" type="pres">
      <dgm:prSet presAssocID="{5D8A7424-FAB6-4AA1-87B5-0A5745193EF1}" presName="descendantText" presStyleLbl="alignAcc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AC5030-802F-4D99-BDE3-9C63D1BD22BD}" type="pres">
      <dgm:prSet presAssocID="{99ED44CF-950A-41C0-910C-FB7CBC199148}" presName="sp" presStyleCnt="0"/>
      <dgm:spPr/>
    </dgm:pt>
    <dgm:pt modelId="{1AE63775-992B-4DDB-9F23-A31C7061B0D0}" type="pres">
      <dgm:prSet presAssocID="{BDF39F4D-C4F7-4D09-B7B0-7CC0AC8E3511}" presName="composite" presStyleCnt="0"/>
      <dgm:spPr/>
    </dgm:pt>
    <dgm:pt modelId="{8D43592D-7068-4A0C-80C0-1A4FC77EA9D8}" type="pres">
      <dgm:prSet presAssocID="{BDF39F4D-C4F7-4D09-B7B0-7CC0AC8E3511}" presName="parentText" presStyleLbl="alignNode1" presStyleIdx="3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3E3AAE-E831-475B-8903-1BA8E94AD1AE}" type="pres">
      <dgm:prSet presAssocID="{BDF39F4D-C4F7-4D09-B7B0-7CC0AC8E3511}" presName="descendantText" presStyleLbl="alignAcc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720F19-ADB3-41DC-A094-756EBE7CA0BD}" type="pres">
      <dgm:prSet presAssocID="{84941345-AC95-4A85-8D9D-7571E47646C2}" presName="sp" presStyleCnt="0"/>
      <dgm:spPr/>
    </dgm:pt>
    <dgm:pt modelId="{C686D060-1203-48C3-9B62-AE0E27EFFF19}" type="pres">
      <dgm:prSet presAssocID="{6E64AF1D-2E58-41C8-9CBC-69207B0EF30D}" presName="composite" presStyleCnt="0"/>
      <dgm:spPr/>
    </dgm:pt>
    <dgm:pt modelId="{3922B308-24E5-45EF-9EF9-67694D9619E6}" type="pres">
      <dgm:prSet presAssocID="{6E64AF1D-2E58-41C8-9CBC-69207B0EF30D}" presName="parentText" presStyleLbl="alignNode1" presStyleIdx="4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126A09-478C-4D29-A97C-D92ACEA23E24}" type="pres">
      <dgm:prSet presAssocID="{6E64AF1D-2E58-41C8-9CBC-69207B0EF30D}" presName="descendantText" presStyleLbl="alignAcc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2D58CA-C7A3-4EAB-9753-1CCABD1C6825}" type="pres">
      <dgm:prSet presAssocID="{4308E050-69C1-4D7E-8935-0C3DC0F16A7C}" presName="sp" presStyleCnt="0"/>
      <dgm:spPr/>
    </dgm:pt>
    <dgm:pt modelId="{B90A2FFE-9E34-42A5-AEE6-67637A6018B6}" type="pres">
      <dgm:prSet presAssocID="{A5FE47D8-E7A2-4580-83BB-88F61B0E2A78}" presName="composite" presStyleCnt="0"/>
      <dgm:spPr/>
    </dgm:pt>
    <dgm:pt modelId="{207117D6-4A3C-4885-8676-97BAF1B595C2}" type="pres">
      <dgm:prSet presAssocID="{A5FE47D8-E7A2-4580-83BB-88F61B0E2A78}" presName="parentText" presStyleLbl="alignNode1" presStyleIdx="5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E3442F-8C0B-40F4-9AA1-0B6F87698F63}" type="pres">
      <dgm:prSet presAssocID="{A5FE47D8-E7A2-4580-83BB-88F61B0E2A78}" presName="descendantText" presStyleLbl="alignAcc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A90688-9A9D-4CC1-A6CD-5CA2FECE3DD6}" type="pres">
      <dgm:prSet presAssocID="{30BDB45E-4674-4C72-9666-8E96538FFB3C}" presName="sp" presStyleCnt="0"/>
      <dgm:spPr/>
    </dgm:pt>
    <dgm:pt modelId="{5730B327-8943-4779-944D-AE59D310E83C}" type="pres">
      <dgm:prSet presAssocID="{25857610-253C-4103-99FB-E17A00CC906F}" presName="composite" presStyleCnt="0"/>
      <dgm:spPr/>
    </dgm:pt>
    <dgm:pt modelId="{0A53B24E-0854-43ED-A593-99D803AEF8D9}" type="pres">
      <dgm:prSet presAssocID="{25857610-253C-4103-99FB-E17A00CC906F}" presName="parentText" presStyleLbl="alignNode1" presStyleIdx="6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3F4A5A-75DD-43C2-9265-B55137978D70}" type="pres">
      <dgm:prSet presAssocID="{25857610-253C-4103-99FB-E17A00CC906F}" presName="descendantText" presStyleLbl="alignAcc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7070D0-8732-4242-BFAE-39323A590518}" type="pres">
      <dgm:prSet presAssocID="{15147A3D-D5B1-45E1-9239-77A58A83E560}" presName="sp" presStyleCnt="0"/>
      <dgm:spPr/>
    </dgm:pt>
    <dgm:pt modelId="{F4020D2F-936B-424F-8F38-47C1297250AC}" type="pres">
      <dgm:prSet presAssocID="{60A373D2-CD5E-4FD6-9A3B-5BE6B322B2DA}" presName="composite" presStyleCnt="0"/>
      <dgm:spPr/>
    </dgm:pt>
    <dgm:pt modelId="{2F4CA0B7-98A3-40F6-9BC3-1A0694C44BAE}" type="pres">
      <dgm:prSet presAssocID="{60A373D2-CD5E-4FD6-9A3B-5BE6B322B2DA}" presName="parentText" presStyleLbl="alignNode1" presStyleIdx="7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470E0A-E2EF-43AF-96ED-681A676C867F}" type="pres">
      <dgm:prSet presAssocID="{60A373D2-CD5E-4FD6-9A3B-5BE6B322B2DA}" presName="descendantText" presStyleLbl="alignAcc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5E48C5E-20C9-4620-B43E-765627C1BBD7}" srcId="{60A373D2-CD5E-4FD6-9A3B-5BE6B322B2DA}" destId="{B604F73C-7AA6-410B-9A30-71D4CBE6D3FE}" srcOrd="0" destOrd="0" parTransId="{CFE8E770-A3C6-4785-BA26-E282D21830C1}" sibTransId="{B89A9CA5-721D-4EED-B0F0-71359115C5D0}"/>
    <dgm:cxn modelId="{5276A798-47DA-410C-A5ED-77ADDDDA1135}" type="presOf" srcId="{60A373D2-CD5E-4FD6-9A3B-5BE6B322B2DA}" destId="{2F4CA0B7-98A3-40F6-9BC3-1A0694C44BAE}" srcOrd="0" destOrd="0" presId="urn:microsoft.com/office/officeart/2005/8/layout/chevron2"/>
    <dgm:cxn modelId="{2369D71E-D69B-4EC7-91C9-12E7F603ADF4}" srcId="{DCBAF836-EC2B-4FD1-A34F-1F4E7F66D6C5}" destId="{65140A1D-2152-4839-84FE-18C26B383182}" srcOrd="0" destOrd="0" parTransId="{057C7C3F-D0D2-469E-ACBB-BF34041BF477}" sibTransId="{6393842F-C7BC-415B-8667-5ED138E4501F}"/>
    <dgm:cxn modelId="{FA7486F8-89A6-439D-BDFC-FB799D0264C3}" srcId="{CFFBFB50-C1D7-4CAE-8C84-C39A1B149A54}" destId="{5D8A7424-FAB6-4AA1-87B5-0A5745193EF1}" srcOrd="2" destOrd="0" parTransId="{0ABF3308-0F0D-4256-917E-E6F586965A7F}" sibTransId="{99ED44CF-950A-41C0-910C-FB7CBC199148}"/>
    <dgm:cxn modelId="{03FAF154-F962-4278-B70F-BAF90DFF1DFB}" type="presOf" srcId="{A5FE47D8-E7A2-4580-83BB-88F61B0E2A78}" destId="{207117D6-4A3C-4885-8676-97BAF1B595C2}" srcOrd="0" destOrd="0" presId="urn:microsoft.com/office/officeart/2005/8/layout/chevron2"/>
    <dgm:cxn modelId="{6BF27AB0-B479-4264-AE47-810FA2992E4F}" type="presOf" srcId="{1745AD72-7E60-4CC7-A5BA-07CB49A0E624}" destId="{92EC3014-9F06-4AC1-B832-A2EC7704FAF7}" srcOrd="0" destOrd="0" presId="urn:microsoft.com/office/officeart/2005/8/layout/chevron2"/>
    <dgm:cxn modelId="{9A2F9320-2C62-45BE-A73C-07AD7601161D}" srcId="{CFFBFB50-C1D7-4CAE-8C84-C39A1B149A54}" destId="{6E64AF1D-2E58-41C8-9CBC-69207B0EF30D}" srcOrd="4" destOrd="0" parTransId="{25AD0AC2-0807-4D0F-B237-756D4B2F8EF7}" sibTransId="{4308E050-69C1-4D7E-8935-0C3DC0F16A7C}"/>
    <dgm:cxn modelId="{EB152269-60DE-449F-8FCE-8E3C78CB5AE5}" srcId="{A5FE47D8-E7A2-4580-83BB-88F61B0E2A78}" destId="{2A03BCE1-AFF8-45E7-B14E-D8B730331841}" srcOrd="0" destOrd="0" parTransId="{06D7699C-D319-479C-A739-333742B7E53B}" sibTransId="{E514FF55-D367-4670-9F88-A30EA3B1E6E0}"/>
    <dgm:cxn modelId="{EAABCB7D-B661-4332-A7D8-B061C52924F5}" srcId="{BDF39F4D-C4F7-4D09-B7B0-7CC0AC8E3511}" destId="{06C3B1AD-523A-4FD1-AF6B-7D59F7B6C1EA}" srcOrd="0" destOrd="0" parTransId="{8503E7DB-0E68-43F2-94CD-D7448AAD33FC}" sibTransId="{D2F44046-BFDE-4C99-A71D-CFEC411BE89F}"/>
    <dgm:cxn modelId="{1AC6C1A5-AF24-47F1-A75D-8CE52E9C3083}" type="presOf" srcId="{06C3B1AD-523A-4FD1-AF6B-7D59F7B6C1EA}" destId="{3F3E3AAE-E831-475B-8903-1BA8E94AD1AE}" srcOrd="0" destOrd="0" presId="urn:microsoft.com/office/officeart/2005/8/layout/chevron2"/>
    <dgm:cxn modelId="{D4C95067-2239-47C6-A18F-7E0A549C4CAE}" srcId="{CFFBFB50-C1D7-4CAE-8C84-C39A1B149A54}" destId="{56659FE0-EDFF-4028-A0A9-709BC8E0190E}" srcOrd="1" destOrd="0" parTransId="{DD3EF756-9C6D-4F4B-BA79-8A3202356785}" sibTransId="{0C7874A7-E6C0-4407-9B75-934B6B12CA30}"/>
    <dgm:cxn modelId="{27B482BA-7B26-48F9-A9EE-5D89E297FADD}" srcId="{CFFBFB50-C1D7-4CAE-8C84-C39A1B149A54}" destId="{A5FE47D8-E7A2-4580-83BB-88F61B0E2A78}" srcOrd="5" destOrd="0" parTransId="{86C11F2F-BE40-405C-A03C-4932578C1816}" sibTransId="{30BDB45E-4674-4C72-9666-8E96538FFB3C}"/>
    <dgm:cxn modelId="{1F61A2C3-5176-4D0E-9CF7-3BB77120662A}" type="presOf" srcId="{65140A1D-2152-4839-84FE-18C26B383182}" destId="{9A63AFEA-11AD-407B-83F1-8DDFE03790BF}" srcOrd="0" destOrd="0" presId="urn:microsoft.com/office/officeart/2005/8/layout/chevron2"/>
    <dgm:cxn modelId="{8F5DF14E-F6E9-455F-BF83-5C0D04A8ED2F}" srcId="{CFFBFB50-C1D7-4CAE-8C84-C39A1B149A54}" destId="{60A373D2-CD5E-4FD6-9A3B-5BE6B322B2DA}" srcOrd="7" destOrd="0" parTransId="{B66138D4-83CA-4267-BD5A-003B7A78881F}" sibTransId="{222C256C-FEC6-4293-819B-6027D494E6B2}"/>
    <dgm:cxn modelId="{C6067AE7-0B4D-4705-8FB7-AF87F8715BF2}" type="presOf" srcId="{68A3F747-07D7-49EA-A905-0F836D42CC7F}" destId="{ED6DD49D-1CEC-402D-A28E-0E26E1288400}" srcOrd="0" destOrd="0" presId="urn:microsoft.com/office/officeart/2005/8/layout/chevron2"/>
    <dgm:cxn modelId="{7FEB7143-FCD6-4D0F-8BEB-114B9504453C}" srcId="{CFFBFB50-C1D7-4CAE-8C84-C39A1B149A54}" destId="{BDF39F4D-C4F7-4D09-B7B0-7CC0AC8E3511}" srcOrd="3" destOrd="0" parTransId="{E67C42FC-331A-4108-9242-E6B358101809}" sibTransId="{84941345-AC95-4A85-8D9D-7571E47646C2}"/>
    <dgm:cxn modelId="{FCC23B25-1AA7-4B75-AF43-B9E714395C5E}" type="presOf" srcId="{BDF39F4D-C4F7-4D09-B7B0-7CC0AC8E3511}" destId="{8D43592D-7068-4A0C-80C0-1A4FC77EA9D8}" srcOrd="0" destOrd="0" presId="urn:microsoft.com/office/officeart/2005/8/layout/chevron2"/>
    <dgm:cxn modelId="{87ADBE22-CE6C-4F90-B28D-11A4B236E7FA}" srcId="{6E64AF1D-2E58-41C8-9CBC-69207B0EF30D}" destId="{FB5E0A5A-75DE-4DC5-AFFC-E81C8EF26EAF}" srcOrd="0" destOrd="0" parTransId="{BF9696EC-C1A9-4F0F-8BCC-C15C98059C20}" sibTransId="{B279C417-494A-46ED-A0E1-CB722AE20BD6}"/>
    <dgm:cxn modelId="{D1971568-FEB0-4526-9F8B-012E28880D09}" type="presOf" srcId="{CFFBFB50-C1D7-4CAE-8C84-C39A1B149A54}" destId="{C03A09AE-2B04-4FB6-B1A7-1559D686C501}" srcOrd="0" destOrd="0" presId="urn:microsoft.com/office/officeart/2005/8/layout/chevron2"/>
    <dgm:cxn modelId="{EEBC81B4-9701-4131-87C9-0B86DA1E3E0A}" type="presOf" srcId="{5D8A7424-FAB6-4AA1-87B5-0A5745193EF1}" destId="{0D6ABCE8-25BE-4B7C-AA04-FD61BA34B14F}" srcOrd="0" destOrd="0" presId="urn:microsoft.com/office/officeart/2005/8/layout/chevron2"/>
    <dgm:cxn modelId="{D788666D-16C1-47C1-8CC3-5B4BA813C4BB}" srcId="{5D8A7424-FAB6-4AA1-87B5-0A5745193EF1}" destId="{1745AD72-7E60-4CC7-A5BA-07CB49A0E624}" srcOrd="0" destOrd="0" parTransId="{A300F760-0658-4E98-BD1B-8E9AE2D6A2D6}" sibTransId="{2768AF04-1E5C-45EF-84DB-A6521FA2F4F4}"/>
    <dgm:cxn modelId="{0977EBC9-2E8A-45E4-8425-850F1A223086}" type="presOf" srcId="{39113A5F-F6D6-415E-AEF8-A7C4AAB60261}" destId="{9A3F4A5A-75DD-43C2-9265-B55137978D70}" srcOrd="0" destOrd="0" presId="urn:microsoft.com/office/officeart/2005/8/layout/chevron2"/>
    <dgm:cxn modelId="{1A4BC299-FE44-4BAE-8F55-5E8DC4894DA8}" type="presOf" srcId="{FB5E0A5A-75DE-4DC5-AFFC-E81C8EF26EAF}" destId="{51126A09-478C-4D29-A97C-D92ACEA23E24}" srcOrd="0" destOrd="0" presId="urn:microsoft.com/office/officeart/2005/8/layout/chevron2"/>
    <dgm:cxn modelId="{D505AC1B-6CB4-41F0-B6DC-79A028BCE8B3}" type="presOf" srcId="{25857610-253C-4103-99FB-E17A00CC906F}" destId="{0A53B24E-0854-43ED-A593-99D803AEF8D9}" srcOrd="0" destOrd="0" presId="urn:microsoft.com/office/officeart/2005/8/layout/chevron2"/>
    <dgm:cxn modelId="{D2E8C1D4-95B8-4294-AD5C-9E061BDB8FE9}" type="presOf" srcId="{2A03BCE1-AFF8-45E7-B14E-D8B730331841}" destId="{F8E3442F-8C0B-40F4-9AA1-0B6F87698F63}" srcOrd="0" destOrd="0" presId="urn:microsoft.com/office/officeart/2005/8/layout/chevron2"/>
    <dgm:cxn modelId="{3355FCB2-D1F6-4367-8AD0-3FD639554962}" type="presOf" srcId="{6E64AF1D-2E58-41C8-9CBC-69207B0EF30D}" destId="{3922B308-24E5-45EF-9EF9-67694D9619E6}" srcOrd="0" destOrd="0" presId="urn:microsoft.com/office/officeart/2005/8/layout/chevron2"/>
    <dgm:cxn modelId="{FF6DBD5A-0868-48AB-86BF-81B0072A5C3A}" type="presOf" srcId="{B604F73C-7AA6-410B-9A30-71D4CBE6D3FE}" destId="{F8470E0A-E2EF-43AF-96ED-681A676C867F}" srcOrd="0" destOrd="0" presId="urn:microsoft.com/office/officeart/2005/8/layout/chevron2"/>
    <dgm:cxn modelId="{3B677D35-83FD-4B80-85CC-6BEC842B04A7}" type="presOf" srcId="{DCBAF836-EC2B-4FD1-A34F-1F4E7F66D6C5}" destId="{37404572-A6C6-4870-B191-E3CD2397D370}" srcOrd="0" destOrd="0" presId="urn:microsoft.com/office/officeart/2005/8/layout/chevron2"/>
    <dgm:cxn modelId="{7ED75517-0E75-4094-B774-AA55AACA335F}" srcId="{CFFBFB50-C1D7-4CAE-8C84-C39A1B149A54}" destId="{DCBAF836-EC2B-4FD1-A34F-1F4E7F66D6C5}" srcOrd="0" destOrd="0" parTransId="{745F1655-6CDF-4CB3-A312-4DE8817F061A}" sibTransId="{A7BBD27E-C15D-4F6A-9780-2F970FCAA555}"/>
    <dgm:cxn modelId="{56DF8FD7-7943-4DE2-AC4D-765B31A852ED}" type="presOf" srcId="{56659FE0-EDFF-4028-A0A9-709BC8E0190E}" destId="{FB0C8C5F-A5A9-47EC-B330-5AF855B478BB}" srcOrd="0" destOrd="0" presId="urn:microsoft.com/office/officeart/2005/8/layout/chevron2"/>
    <dgm:cxn modelId="{369BD050-A73C-4C80-AC85-AE4773F5A8DE}" srcId="{25857610-253C-4103-99FB-E17A00CC906F}" destId="{39113A5F-F6D6-415E-AEF8-A7C4AAB60261}" srcOrd="0" destOrd="0" parTransId="{82963BF7-94C3-4F01-99F7-E39664D06394}" sibTransId="{3D74F8EE-3557-4D1E-A800-B292B4979268}"/>
    <dgm:cxn modelId="{9C595D03-E3CE-4789-8413-DFC5EF3EC83B}" srcId="{56659FE0-EDFF-4028-A0A9-709BC8E0190E}" destId="{68A3F747-07D7-49EA-A905-0F836D42CC7F}" srcOrd="0" destOrd="0" parTransId="{3201DD79-75F4-4C44-A091-7C3959B50411}" sibTransId="{7A27B776-B053-4062-8141-6C0757AE1282}"/>
    <dgm:cxn modelId="{6C5C3930-D2E2-4522-B359-44947A01CD14}" srcId="{CFFBFB50-C1D7-4CAE-8C84-C39A1B149A54}" destId="{25857610-253C-4103-99FB-E17A00CC906F}" srcOrd="6" destOrd="0" parTransId="{85BBBD5E-7072-490B-80EC-E52D26CF7419}" sibTransId="{15147A3D-D5B1-45E1-9239-77A58A83E560}"/>
    <dgm:cxn modelId="{B0603D56-FD20-4ECA-AF35-09BDF63DF782}" type="presParOf" srcId="{C03A09AE-2B04-4FB6-B1A7-1559D686C501}" destId="{DB021582-D934-454D-B903-F0A6149C8E2E}" srcOrd="0" destOrd="0" presId="urn:microsoft.com/office/officeart/2005/8/layout/chevron2"/>
    <dgm:cxn modelId="{792493DE-1DE7-408A-B895-EE8B545727D2}" type="presParOf" srcId="{DB021582-D934-454D-B903-F0A6149C8E2E}" destId="{37404572-A6C6-4870-B191-E3CD2397D370}" srcOrd="0" destOrd="0" presId="urn:microsoft.com/office/officeart/2005/8/layout/chevron2"/>
    <dgm:cxn modelId="{2C31B657-CF6E-48CF-AFA2-57E3C9ED10E8}" type="presParOf" srcId="{DB021582-D934-454D-B903-F0A6149C8E2E}" destId="{9A63AFEA-11AD-407B-83F1-8DDFE03790BF}" srcOrd="1" destOrd="0" presId="urn:microsoft.com/office/officeart/2005/8/layout/chevron2"/>
    <dgm:cxn modelId="{DD809472-7C4A-40C5-B4E2-2E7618CF7C81}" type="presParOf" srcId="{C03A09AE-2B04-4FB6-B1A7-1559D686C501}" destId="{A4DD26D9-83AD-445C-A840-BF4B0178E9E0}" srcOrd="1" destOrd="0" presId="urn:microsoft.com/office/officeart/2005/8/layout/chevron2"/>
    <dgm:cxn modelId="{C1EF134D-D841-4137-ADB7-AF674A0B4ED7}" type="presParOf" srcId="{C03A09AE-2B04-4FB6-B1A7-1559D686C501}" destId="{0E56D1FA-10EF-471F-BDFA-BD2A2E8F37B5}" srcOrd="2" destOrd="0" presId="urn:microsoft.com/office/officeart/2005/8/layout/chevron2"/>
    <dgm:cxn modelId="{298EFCAF-3C87-4493-BE8B-7DBD2153A548}" type="presParOf" srcId="{0E56D1FA-10EF-471F-BDFA-BD2A2E8F37B5}" destId="{FB0C8C5F-A5A9-47EC-B330-5AF855B478BB}" srcOrd="0" destOrd="0" presId="urn:microsoft.com/office/officeart/2005/8/layout/chevron2"/>
    <dgm:cxn modelId="{36075AFB-EF60-49B9-925A-2294E385EE76}" type="presParOf" srcId="{0E56D1FA-10EF-471F-BDFA-BD2A2E8F37B5}" destId="{ED6DD49D-1CEC-402D-A28E-0E26E1288400}" srcOrd="1" destOrd="0" presId="urn:microsoft.com/office/officeart/2005/8/layout/chevron2"/>
    <dgm:cxn modelId="{599A9CB7-C137-4F65-AD79-4E2291A8A101}" type="presParOf" srcId="{C03A09AE-2B04-4FB6-B1A7-1559D686C501}" destId="{FE89F657-3B29-4A3E-A449-8FFAA5E5B155}" srcOrd="3" destOrd="0" presId="urn:microsoft.com/office/officeart/2005/8/layout/chevron2"/>
    <dgm:cxn modelId="{E7AAA439-983D-44B6-B8F5-ED829A6E57BE}" type="presParOf" srcId="{C03A09AE-2B04-4FB6-B1A7-1559D686C501}" destId="{6974BD8F-F79F-4565-BEEF-52F2A200F32D}" srcOrd="4" destOrd="0" presId="urn:microsoft.com/office/officeart/2005/8/layout/chevron2"/>
    <dgm:cxn modelId="{6E2084D6-EFF9-4317-B028-3B46259EE92F}" type="presParOf" srcId="{6974BD8F-F79F-4565-BEEF-52F2A200F32D}" destId="{0D6ABCE8-25BE-4B7C-AA04-FD61BA34B14F}" srcOrd="0" destOrd="0" presId="urn:microsoft.com/office/officeart/2005/8/layout/chevron2"/>
    <dgm:cxn modelId="{78A82C4C-2AF2-46DC-A5EB-E452C336C61F}" type="presParOf" srcId="{6974BD8F-F79F-4565-BEEF-52F2A200F32D}" destId="{92EC3014-9F06-4AC1-B832-A2EC7704FAF7}" srcOrd="1" destOrd="0" presId="urn:microsoft.com/office/officeart/2005/8/layout/chevron2"/>
    <dgm:cxn modelId="{CC0F71FC-3482-45B6-80DD-8C8E773C7F39}" type="presParOf" srcId="{C03A09AE-2B04-4FB6-B1A7-1559D686C501}" destId="{DBAC5030-802F-4D99-BDE3-9C63D1BD22BD}" srcOrd="5" destOrd="0" presId="urn:microsoft.com/office/officeart/2005/8/layout/chevron2"/>
    <dgm:cxn modelId="{6A462B13-4324-42AE-AA03-E50801B817B3}" type="presParOf" srcId="{C03A09AE-2B04-4FB6-B1A7-1559D686C501}" destId="{1AE63775-992B-4DDB-9F23-A31C7061B0D0}" srcOrd="6" destOrd="0" presId="urn:microsoft.com/office/officeart/2005/8/layout/chevron2"/>
    <dgm:cxn modelId="{6C5961C1-ABAF-40B6-8F0C-A59F96C2B38A}" type="presParOf" srcId="{1AE63775-992B-4DDB-9F23-A31C7061B0D0}" destId="{8D43592D-7068-4A0C-80C0-1A4FC77EA9D8}" srcOrd="0" destOrd="0" presId="urn:microsoft.com/office/officeart/2005/8/layout/chevron2"/>
    <dgm:cxn modelId="{C9483619-81E0-46AF-8CC4-FA64AD56E5D3}" type="presParOf" srcId="{1AE63775-992B-4DDB-9F23-A31C7061B0D0}" destId="{3F3E3AAE-E831-475B-8903-1BA8E94AD1AE}" srcOrd="1" destOrd="0" presId="urn:microsoft.com/office/officeart/2005/8/layout/chevron2"/>
    <dgm:cxn modelId="{AD86D00E-0DC5-45F5-9728-6F3656E1CBD8}" type="presParOf" srcId="{C03A09AE-2B04-4FB6-B1A7-1559D686C501}" destId="{16720F19-ADB3-41DC-A094-756EBE7CA0BD}" srcOrd="7" destOrd="0" presId="urn:microsoft.com/office/officeart/2005/8/layout/chevron2"/>
    <dgm:cxn modelId="{937FAD8A-A6AF-4970-BF91-61103DD298E4}" type="presParOf" srcId="{C03A09AE-2B04-4FB6-B1A7-1559D686C501}" destId="{C686D060-1203-48C3-9B62-AE0E27EFFF19}" srcOrd="8" destOrd="0" presId="urn:microsoft.com/office/officeart/2005/8/layout/chevron2"/>
    <dgm:cxn modelId="{C41CE781-0B82-4A1D-8EEC-71CA944349AF}" type="presParOf" srcId="{C686D060-1203-48C3-9B62-AE0E27EFFF19}" destId="{3922B308-24E5-45EF-9EF9-67694D9619E6}" srcOrd="0" destOrd="0" presId="urn:microsoft.com/office/officeart/2005/8/layout/chevron2"/>
    <dgm:cxn modelId="{C5BA5449-EBC6-4A0B-A4C6-0D101DD7F119}" type="presParOf" srcId="{C686D060-1203-48C3-9B62-AE0E27EFFF19}" destId="{51126A09-478C-4D29-A97C-D92ACEA23E24}" srcOrd="1" destOrd="0" presId="urn:microsoft.com/office/officeart/2005/8/layout/chevron2"/>
    <dgm:cxn modelId="{1C27514C-0E72-4FCA-98B8-8D84BDFE0C60}" type="presParOf" srcId="{C03A09AE-2B04-4FB6-B1A7-1559D686C501}" destId="{4B2D58CA-C7A3-4EAB-9753-1CCABD1C6825}" srcOrd="9" destOrd="0" presId="urn:microsoft.com/office/officeart/2005/8/layout/chevron2"/>
    <dgm:cxn modelId="{F0A7D177-A5C7-4902-AAD3-8E4D184A5D84}" type="presParOf" srcId="{C03A09AE-2B04-4FB6-B1A7-1559D686C501}" destId="{B90A2FFE-9E34-42A5-AEE6-67637A6018B6}" srcOrd="10" destOrd="0" presId="urn:microsoft.com/office/officeart/2005/8/layout/chevron2"/>
    <dgm:cxn modelId="{EF056BAB-95A4-4728-ADF2-0869E6C1D275}" type="presParOf" srcId="{B90A2FFE-9E34-42A5-AEE6-67637A6018B6}" destId="{207117D6-4A3C-4885-8676-97BAF1B595C2}" srcOrd="0" destOrd="0" presId="urn:microsoft.com/office/officeart/2005/8/layout/chevron2"/>
    <dgm:cxn modelId="{DD13A030-A7DD-41BD-89B3-7A462992F1AF}" type="presParOf" srcId="{B90A2FFE-9E34-42A5-AEE6-67637A6018B6}" destId="{F8E3442F-8C0B-40F4-9AA1-0B6F87698F63}" srcOrd="1" destOrd="0" presId="urn:microsoft.com/office/officeart/2005/8/layout/chevron2"/>
    <dgm:cxn modelId="{96E58A46-8778-4AEF-8679-D37472543048}" type="presParOf" srcId="{C03A09AE-2B04-4FB6-B1A7-1559D686C501}" destId="{43A90688-9A9D-4CC1-A6CD-5CA2FECE3DD6}" srcOrd="11" destOrd="0" presId="urn:microsoft.com/office/officeart/2005/8/layout/chevron2"/>
    <dgm:cxn modelId="{E489B2BD-CB5D-474D-A925-FF691FCF7C69}" type="presParOf" srcId="{C03A09AE-2B04-4FB6-B1A7-1559D686C501}" destId="{5730B327-8943-4779-944D-AE59D310E83C}" srcOrd="12" destOrd="0" presId="urn:microsoft.com/office/officeart/2005/8/layout/chevron2"/>
    <dgm:cxn modelId="{8C59228C-DDD8-4920-84E2-B8247D64C092}" type="presParOf" srcId="{5730B327-8943-4779-944D-AE59D310E83C}" destId="{0A53B24E-0854-43ED-A593-99D803AEF8D9}" srcOrd="0" destOrd="0" presId="urn:microsoft.com/office/officeart/2005/8/layout/chevron2"/>
    <dgm:cxn modelId="{76F2B435-37E9-41D5-A364-4696DC7624C4}" type="presParOf" srcId="{5730B327-8943-4779-944D-AE59D310E83C}" destId="{9A3F4A5A-75DD-43C2-9265-B55137978D70}" srcOrd="1" destOrd="0" presId="urn:microsoft.com/office/officeart/2005/8/layout/chevron2"/>
    <dgm:cxn modelId="{7C53BE18-EED0-4DBF-A9D7-9155560AAAAC}" type="presParOf" srcId="{C03A09AE-2B04-4FB6-B1A7-1559D686C501}" destId="{C47070D0-8732-4242-BFAE-39323A590518}" srcOrd="13" destOrd="0" presId="urn:microsoft.com/office/officeart/2005/8/layout/chevron2"/>
    <dgm:cxn modelId="{F55605D9-18DA-4FFE-93CE-5162A770E0FC}" type="presParOf" srcId="{C03A09AE-2B04-4FB6-B1A7-1559D686C501}" destId="{F4020D2F-936B-424F-8F38-47C1297250AC}" srcOrd="14" destOrd="0" presId="urn:microsoft.com/office/officeart/2005/8/layout/chevron2"/>
    <dgm:cxn modelId="{94CFFE22-BFC2-430E-B486-4CD57B2C9C0B}" type="presParOf" srcId="{F4020D2F-936B-424F-8F38-47C1297250AC}" destId="{2F4CA0B7-98A3-40F6-9BC3-1A0694C44BAE}" srcOrd="0" destOrd="0" presId="urn:microsoft.com/office/officeart/2005/8/layout/chevron2"/>
    <dgm:cxn modelId="{E0D9515D-1C9E-4E28-BFD5-EE313EB77836}" type="presParOf" srcId="{F4020D2F-936B-424F-8F38-47C1297250AC}" destId="{F8470E0A-E2EF-43AF-96ED-681A676C867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404572-A6C6-4870-B191-E3CD2397D370}">
      <dsp:nvSpPr>
        <dsp:cNvPr id="0" name=""/>
        <dsp:cNvSpPr/>
      </dsp:nvSpPr>
      <dsp:spPr>
        <a:xfrm rot="5400000">
          <a:off x="-113953" y="121338"/>
          <a:ext cx="759687" cy="531780"/>
        </a:xfrm>
        <a:prstGeom prst="chevron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1</a:t>
          </a:r>
          <a:endParaRPr lang="en-US" sz="2000" kern="1200"/>
        </a:p>
      </dsp:txBody>
      <dsp:txXfrm rot="-5400000">
        <a:off x="1" y="273274"/>
        <a:ext cx="531780" cy="227907"/>
      </dsp:txXfrm>
    </dsp:sp>
    <dsp:sp modelId="{9A63AFEA-11AD-407B-83F1-8DDFE03790BF}">
      <dsp:nvSpPr>
        <dsp:cNvPr id="0" name=""/>
        <dsp:cNvSpPr/>
      </dsp:nvSpPr>
      <dsp:spPr>
        <a:xfrm rot="5400000">
          <a:off x="3962212" y="-3423045"/>
          <a:ext cx="494056" cy="73549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smtClean="0">
              <a:solidFill>
                <a:schemeClr val="tx1"/>
              </a:solidFill>
              <a:latin typeface="Times New Roman" panose="02020603050405020304" pitchFamily="18" charset="0"/>
            </a:rPr>
            <a:t>Nghi thức khai mạc</a:t>
          </a:r>
          <a:endParaRPr lang="en-US" sz="2000" kern="1200">
            <a:solidFill>
              <a:schemeClr val="tx1"/>
            </a:solidFill>
          </a:endParaRPr>
        </a:p>
      </dsp:txBody>
      <dsp:txXfrm rot="-5400000">
        <a:off x="531781" y="31504"/>
        <a:ext cx="7330801" cy="445820"/>
      </dsp:txXfrm>
    </dsp:sp>
    <dsp:sp modelId="{FB0C8C5F-A5A9-47EC-B330-5AF855B478BB}">
      <dsp:nvSpPr>
        <dsp:cNvPr id="0" name=""/>
        <dsp:cNvSpPr/>
      </dsp:nvSpPr>
      <dsp:spPr>
        <a:xfrm rot="5400000">
          <a:off x="-113953" y="808121"/>
          <a:ext cx="759687" cy="531780"/>
        </a:xfrm>
        <a:prstGeom prst="chevron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2</a:t>
          </a:r>
          <a:endParaRPr lang="en-US" sz="2000" kern="1200"/>
        </a:p>
      </dsp:txBody>
      <dsp:txXfrm rot="-5400000">
        <a:off x="1" y="960057"/>
        <a:ext cx="531780" cy="227907"/>
      </dsp:txXfrm>
    </dsp:sp>
    <dsp:sp modelId="{ED6DD49D-1CEC-402D-A28E-0E26E1288400}">
      <dsp:nvSpPr>
        <dsp:cNvPr id="0" name=""/>
        <dsp:cNvSpPr/>
      </dsp:nvSpPr>
      <dsp:spPr>
        <a:xfrm rot="5400000">
          <a:off x="3962342" y="-2736393"/>
          <a:ext cx="493796" cy="73549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smtClean="0">
              <a:solidFill>
                <a:schemeClr val="tx1"/>
              </a:solidFill>
              <a:latin typeface="Times New Roman" panose="02020603050405020304" pitchFamily="18" charset="0"/>
            </a:rPr>
            <a:t>Tuyên bố lý do</a:t>
          </a:r>
          <a:endParaRPr lang="en-US" sz="2000" kern="1200">
            <a:solidFill>
              <a:schemeClr val="tx1"/>
            </a:solidFill>
          </a:endParaRPr>
        </a:p>
      </dsp:txBody>
      <dsp:txXfrm rot="-5400000">
        <a:off x="531781" y="718273"/>
        <a:ext cx="7330814" cy="445586"/>
      </dsp:txXfrm>
    </dsp:sp>
    <dsp:sp modelId="{0D6ABCE8-25BE-4B7C-AA04-FD61BA34B14F}">
      <dsp:nvSpPr>
        <dsp:cNvPr id="0" name=""/>
        <dsp:cNvSpPr/>
      </dsp:nvSpPr>
      <dsp:spPr>
        <a:xfrm rot="5400000">
          <a:off x="-113953" y="1494903"/>
          <a:ext cx="759687" cy="531780"/>
        </a:xfrm>
        <a:prstGeom prst="chevron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3</a:t>
          </a:r>
          <a:endParaRPr lang="en-US" sz="2000" kern="1200"/>
        </a:p>
      </dsp:txBody>
      <dsp:txXfrm rot="-5400000">
        <a:off x="1" y="1646839"/>
        <a:ext cx="531780" cy="227907"/>
      </dsp:txXfrm>
    </dsp:sp>
    <dsp:sp modelId="{92EC3014-9F06-4AC1-B832-A2EC7704FAF7}">
      <dsp:nvSpPr>
        <dsp:cNvPr id="0" name=""/>
        <dsp:cNvSpPr/>
      </dsp:nvSpPr>
      <dsp:spPr>
        <a:xfrm rot="5400000">
          <a:off x="3962342" y="-2049610"/>
          <a:ext cx="493796" cy="73549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smtClean="0">
              <a:solidFill>
                <a:schemeClr val="tx1"/>
              </a:solidFill>
              <a:latin typeface="Times New Roman" panose="02020603050405020304" pitchFamily="18" charset="0"/>
            </a:rPr>
            <a:t>Giới thiệu đại biểu</a:t>
          </a:r>
          <a:endParaRPr lang="en-US" sz="2000" kern="1200">
            <a:solidFill>
              <a:schemeClr val="tx1"/>
            </a:solidFill>
          </a:endParaRPr>
        </a:p>
      </dsp:txBody>
      <dsp:txXfrm rot="-5400000">
        <a:off x="531781" y="1405056"/>
        <a:ext cx="7330814" cy="445586"/>
      </dsp:txXfrm>
    </dsp:sp>
    <dsp:sp modelId="{8D43592D-7068-4A0C-80C0-1A4FC77EA9D8}">
      <dsp:nvSpPr>
        <dsp:cNvPr id="0" name=""/>
        <dsp:cNvSpPr/>
      </dsp:nvSpPr>
      <dsp:spPr>
        <a:xfrm rot="5400000">
          <a:off x="-113953" y="2181685"/>
          <a:ext cx="759687" cy="531780"/>
        </a:xfrm>
        <a:prstGeom prst="chevron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4</a:t>
          </a:r>
          <a:endParaRPr lang="en-US" sz="2000" kern="1200"/>
        </a:p>
      </dsp:txBody>
      <dsp:txXfrm rot="-5400000">
        <a:off x="1" y="2333621"/>
        <a:ext cx="531780" cy="227907"/>
      </dsp:txXfrm>
    </dsp:sp>
    <dsp:sp modelId="{3F3E3AAE-E831-475B-8903-1BA8E94AD1AE}">
      <dsp:nvSpPr>
        <dsp:cNvPr id="0" name=""/>
        <dsp:cNvSpPr/>
      </dsp:nvSpPr>
      <dsp:spPr>
        <a:xfrm rot="5400000">
          <a:off x="3962342" y="-1362828"/>
          <a:ext cx="493796" cy="73549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smtClean="0">
              <a:solidFill>
                <a:schemeClr val="tx1"/>
              </a:solidFill>
              <a:latin typeface="Times New Roman" panose="02020603050405020304" pitchFamily="18" charset="0"/>
            </a:rPr>
            <a:t>Bầu ban thẩm tra tư cách đại biểu, đoàn chủ tịch, thư ký</a:t>
          </a:r>
          <a:endParaRPr lang="en-US" sz="2000" kern="1200">
            <a:solidFill>
              <a:schemeClr val="tx1"/>
            </a:solidFill>
          </a:endParaRPr>
        </a:p>
      </dsp:txBody>
      <dsp:txXfrm rot="-5400000">
        <a:off x="531781" y="2091838"/>
        <a:ext cx="7330814" cy="445586"/>
      </dsp:txXfrm>
    </dsp:sp>
    <dsp:sp modelId="{3922B308-24E5-45EF-9EF9-67694D9619E6}">
      <dsp:nvSpPr>
        <dsp:cNvPr id="0" name=""/>
        <dsp:cNvSpPr/>
      </dsp:nvSpPr>
      <dsp:spPr>
        <a:xfrm rot="5400000">
          <a:off x="-113953" y="2868468"/>
          <a:ext cx="759687" cy="531780"/>
        </a:xfrm>
        <a:prstGeom prst="chevron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5</a:t>
          </a:r>
          <a:endParaRPr lang="en-US" sz="2000" kern="1200"/>
        </a:p>
      </dsp:txBody>
      <dsp:txXfrm rot="-5400000">
        <a:off x="1" y="3020404"/>
        <a:ext cx="531780" cy="227907"/>
      </dsp:txXfrm>
    </dsp:sp>
    <dsp:sp modelId="{51126A09-478C-4D29-A97C-D92ACEA23E24}">
      <dsp:nvSpPr>
        <dsp:cNvPr id="0" name=""/>
        <dsp:cNvSpPr/>
      </dsp:nvSpPr>
      <dsp:spPr>
        <a:xfrm rot="5400000">
          <a:off x="3962342" y="-676046"/>
          <a:ext cx="493796" cy="73549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smtClean="0">
              <a:solidFill>
                <a:schemeClr val="tx1"/>
              </a:solidFill>
              <a:latin typeface="Times New Roman" panose="02020603050405020304" pitchFamily="18" charset="0"/>
            </a:rPr>
            <a:t>Báo cáo kết quả thẩm tra tư cách đại biểu</a:t>
          </a:r>
          <a:endParaRPr lang="en-US" sz="2000" kern="1200">
            <a:solidFill>
              <a:schemeClr val="tx1"/>
            </a:solidFill>
          </a:endParaRPr>
        </a:p>
      </dsp:txBody>
      <dsp:txXfrm rot="-5400000">
        <a:off x="531781" y="2778620"/>
        <a:ext cx="7330814" cy="445586"/>
      </dsp:txXfrm>
    </dsp:sp>
    <dsp:sp modelId="{207117D6-4A3C-4885-8676-97BAF1B595C2}">
      <dsp:nvSpPr>
        <dsp:cNvPr id="0" name=""/>
        <dsp:cNvSpPr/>
      </dsp:nvSpPr>
      <dsp:spPr>
        <a:xfrm rot="5400000">
          <a:off x="-113953" y="3555250"/>
          <a:ext cx="759687" cy="531780"/>
        </a:xfrm>
        <a:prstGeom prst="chevron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6</a:t>
          </a:r>
          <a:endParaRPr lang="en-US" sz="2000" kern="1200"/>
        </a:p>
      </dsp:txBody>
      <dsp:txXfrm rot="-5400000">
        <a:off x="1" y="3707186"/>
        <a:ext cx="531780" cy="227907"/>
      </dsp:txXfrm>
    </dsp:sp>
    <dsp:sp modelId="{F8E3442F-8C0B-40F4-9AA1-0B6F87698F63}">
      <dsp:nvSpPr>
        <dsp:cNvPr id="0" name=""/>
        <dsp:cNvSpPr/>
      </dsp:nvSpPr>
      <dsp:spPr>
        <a:xfrm rot="5400000">
          <a:off x="3962342" y="10736"/>
          <a:ext cx="493796" cy="73549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smtClean="0">
              <a:solidFill>
                <a:schemeClr val="tx1"/>
              </a:solidFill>
              <a:latin typeface="Times New Roman" panose="02020603050405020304" pitchFamily="18" charset="0"/>
            </a:rPr>
            <a:t>Thông qua chương trình đại hội</a:t>
          </a:r>
          <a:endParaRPr lang="en-US" sz="2000" kern="1200">
            <a:solidFill>
              <a:schemeClr val="tx1"/>
            </a:solidFill>
          </a:endParaRPr>
        </a:p>
      </dsp:txBody>
      <dsp:txXfrm rot="-5400000">
        <a:off x="531781" y="3465403"/>
        <a:ext cx="7330814" cy="445586"/>
      </dsp:txXfrm>
    </dsp:sp>
    <dsp:sp modelId="{0A53B24E-0854-43ED-A593-99D803AEF8D9}">
      <dsp:nvSpPr>
        <dsp:cNvPr id="0" name=""/>
        <dsp:cNvSpPr/>
      </dsp:nvSpPr>
      <dsp:spPr>
        <a:xfrm rot="5400000">
          <a:off x="-113953" y="4242032"/>
          <a:ext cx="759687" cy="531780"/>
        </a:xfrm>
        <a:prstGeom prst="chevron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7</a:t>
          </a:r>
          <a:endParaRPr lang="en-US" sz="2000" kern="1200"/>
        </a:p>
      </dsp:txBody>
      <dsp:txXfrm rot="-5400000">
        <a:off x="1" y="4393968"/>
        <a:ext cx="531780" cy="227907"/>
      </dsp:txXfrm>
    </dsp:sp>
    <dsp:sp modelId="{9A3F4A5A-75DD-43C2-9265-B55137978D70}">
      <dsp:nvSpPr>
        <dsp:cNvPr id="0" name=""/>
        <dsp:cNvSpPr/>
      </dsp:nvSpPr>
      <dsp:spPr>
        <a:xfrm rot="5400000">
          <a:off x="3962342" y="697518"/>
          <a:ext cx="493796" cy="73549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Tóm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tắt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dự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thảo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báo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cáo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tổng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kết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và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dự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thảo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phương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hướng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hoạt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động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nhiệm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kỳ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2019-2020</a:t>
          </a:r>
          <a:endParaRPr lang="en-US" sz="2000" kern="1200" dirty="0">
            <a:solidFill>
              <a:schemeClr val="tx1"/>
            </a:solidFill>
          </a:endParaRPr>
        </a:p>
      </dsp:txBody>
      <dsp:txXfrm rot="-5400000">
        <a:off x="531781" y="4152185"/>
        <a:ext cx="7330814" cy="445586"/>
      </dsp:txXfrm>
    </dsp:sp>
    <dsp:sp modelId="{2F4CA0B7-98A3-40F6-9BC3-1A0694C44BAE}">
      <dsp:nvSpPr>
        <dsp:cNvPr id="0" name=""/>
        <dsp:cNvSpPr/>
      </dsp:nvSpPr>
      <dsp:spPr>
        <a:xfrm rot="5400000">
          <a:off x="-113953" y="4928815"/>
          <a:ext cx="759687" cy="531780"/>
        </a:xfrm>
        <a:prstGeom prst="chevron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8</a:t>
          </a:r>
          <a:endParaRPr lang="en-US" sz="2000" kern="1200"/>
        </a:p>
      </dsp:txBody>
      <dsp:txXfrm rot="-5400000">
        <a:off x="1" y="5080751"/>
        <a:ext cx="531780" cy="227907"/>
      </dsp:txXfrm>
    </dsp:sp>
    <dsp:sp modelId="{F8470E0A-E2EF-43AF-96ED-681A676C867F}">
      <dsp:nvSpPr>
        <dsp:cNvPr id="0" name=""/>
        <dsp:cNvSpPr/>
      </dsp:nvSpPr>
      <dsp:spPr>
        <a:xfrm rot="5400000">
          <a:off x="3962342" y="1384300"/>
          <a:ext cx="493796" cy="73549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BCH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nhiệm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kỳ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2019-2020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tuyên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bố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mãn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nhiệm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kỳ</a:t>
          </a:r>
          <a:endParaRPr lang="en-US" sz="2000" kern="1200" dirty="0">
            <a:solidFill>
              <a:schemeClr val="tx1"/>
            </a:solidFill>
          </a:endParaRPr>
        </a:p>
      </dsp:txBody>
      <dsp:txXfrm rot="-5400000">
        <a:off x="531781" y="4838967"/>
        <a:ext cx="7330814" cy="4455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404572-A6C6-4870-B191-E3CD2397D370}">
      <dsp:nvSpPr>
        <dsp:cNvPr id="0" name=""/>
        <dsp:cNvSpPr/>
      </dsp:nvSpPr>
      <dsp:spPr>
        <a:xfrm rot="5400000">
          <a:off x="-113953" y="121338"/>
          <a:ext cx="759687" cy="531780"/>
        </a:xfrm>
        <a:prstGeom prst="chevron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9</a:t>
          </a:r>
          <a:endParaRPr lang="en-US" sz="2000" kern="1200"/>
        </a:p>
      </dsp:txBody>
      <dsp:txXfrm rot="-5400000">
        <a:off x="1" y="273274"/>
        <a:ext cx="531780" cy="227907"/>
      </dsp:txXfrm>
    </dsp:sp>
    <dsp:sp modelId="{9A63AFEA-11AD-407B-83F1-8DDFE03790BF}">
      <dsp:nvSpPr>
        <dsp:cNvPr id="0" name=""/>
        <dsp:cNvSpPr/>
      </dsp:nvSpPr>
      <dsp:spPr>
        <a:xfrm rot="5400000">
          <a:off x="3962212" y="-3423045"/>
          <a:ext cx="494056" cy="73549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Thông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qua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danh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sách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nhân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sự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ứng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cử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BCH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nhiệm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kỳ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2020 - 2021</a:t>
          </a:r>
          <a:endParaRPr lang="en-US" sz="2000" kern="1200" dirty="0">
            <a:solidFill>
              <a:schemeClr val="tx1"/>
            </a:solidFill>
          </a:endParaRPr>
        </a:p>
      </dsp:txBody>
      <dsp:txXfrm rot="-5400000">
        <a:off x="531781" y="31504"/>
        <a:ext cx="7330801" cy="445820"/>
      </dsp:txXfrm>
    </dsp:sp>
    <dsp:sp modelId="{FB0C8C5F-A5A9-47EC-B330-5AF855B478BB}">
      <dsp:nvSpPr>
        <dsp:cNvPr id="0" name=""/>
        <dsp:cNvSpPr/>
      </dsp:nvSpPr>
      <dsp:spPr>
        <a:xfrm rot="5400000">
          <a:off x="-113953" y="808121"/>
          <a:ext cx="759687" cy="531780"/>
        </a:xfrm>
        <a:prstGeom prst="chevron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10</a:t>
          </a:r>
          <a:endParaRPr lang="en-US" sz="2000" kern="1200"/>
        </a:p>
      </dsp:txBody>
      <dsp:txXfrm rot="-5400000">
        <a:off x="1" y="960057"/>
        <a:ext cx="531780" cy="227907"/>
      </dsp:txXfrm>
    </dsp:sp>
    <dsp:sp modelId="{ED6DD49D-1CEC-402D-A28E-0E26E1288400}">
      <dsp:nvSpPr>
        <dsp:cNvPr id="0" name=""/>
        <dsp:cNvSpPr/>
      </dsp:nvSpPr>
      <dsp:spPr>
        <a:xfrm rot="5400000">
          <a:off x="3962342" y="-2736393"/>
          <a:ext cx="493796" cy="73549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smtClean="0">
              <a:solidFill>
                <a:schemeClr val="tx1"/>
              </a:solidFill>
              <a:latin typeface="Times New Roman" panose="02020603050405020304" pitchFamily="18" charset="0"/>
            </a:rPr>
            <a:t>Tiến hành bầu cử</a:t>
          </a:r>
          <a:endParaRPr lang="en-US" sz="2000" kern="1200">
            <a:solidFill>
              <a:schemeClr val="tx1"/>
            </a:solidFill>
          </a:endParaRPr>
        </a:p>
      </dsp:txBody>
      <dsp:txXfrm rot="-5400000">
        <a:off x="531781" y="718273"/>
        <a:ext cx="7330814" cy="445586"/>
      </dsp:txXfrm>
    </dsp:sp>
    <dsp:sp modelId="{0D6ABCE8-25BE-4B7C-AA04-FD61BA34B14F}">
      <dsp:nvSpPr>
        <dsp:cNvPr id="0" name=""/>
        <dsp:cNvSpPr/>
      </dsp:nvSpPr>
      <dsp:spPr>
        <a:xfrm rot="5400000">
          <a:off x="-113953" y="1494903"/>
          <a:ext cx="759687" cy="531780"/>
        </a:xfrm>
        <a:prstGeom prst="chevron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11</a:t>
          </a:r>
          <a:endParaRPr lang="en-US" sz="2000" kern="1200"/>
        </a:p>
      </dsp:txBody>
      <dsp:txXfrm rot="-5400000">
        <a:off x="1" y="1646839"/>
        <a:ext cx="531780" cy="227907"/>
      </dsp:txXfrm>
    </dsp:sp>
    <dsp:sp modelId="{92EC3014-9F06-4AC1-B832-A2EC7704FAF7}">
      <dsp:nvSpPr>
        <dsp:cNvPr id="0" name=""/>
        <dsp:cNvSpPr/>
      </dsp:nvSpPr>
      <dsp:spPr>
        <a:xfrm rot="5400000">
          <a:off x="3962342" y="-2049610"/>
          <a:ext cx="493796" cy="73549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smtClean="0">
              <a:solidFill>
                <a:schemeClr val="tx1"/>
              </a:solidFill>
              <a:latin typeface="Times New Roman" panose="02020603050405020304" pitchFamily="18" charset="0"/>
            </a:rPr>
            <a:t>Công bố kết quả bầu cử</a:t>
          </a:r>
          <a:endParaRPr lang="en-US" sz="2000" kern="1200">
            <a:solidFill>
              <a:schemeClr val="tx1"/>
            </a:solidFill>
          </a:endParaRPr>
        </a:p>
      </dsp:txBody>
      <dsp:txXfrm rot="-5400000">
        <a:off x="531781" y="1405056"/>
        <a:ext cx="7330814" cy="445586"/>
      </dsp:txXfrm>
    </dsp:sp>
    <dsp:sp modelId="{8D43592D-7068-4A0C-80C0-1A4FC77EA9D8}">
      <dsp:nvSpPr>
        <dsp:cNvPr id="0" name=""/>
        <dsp:cNvSpPr/>
      </dsp:nvSpPr>
      <dsp:spPr>
        <a:xfrm rot="5400000">
          <a:off x="-113953" y="2181685"/>
          <a:ext cx="759687" cy="531780"/>
        </a:xfrm>
        <a:prstGeom prst="chevron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12</a:t>
          </a:r>
          <a:endParaRPr lang="en-US" sz="2000" kern="1200"/>
        </a:p>
      </dsp:txBody>
      <dsp:txXfrm rot="-5400000">
        <a:off x="1" y="2333621"/>
        <a:ext cx="531780" cy="227907"/>
      </dsp:txXfrm>
    </dsp:sp>
    <dsp:sp modelId="{3F3E3AAE-E831-475B-8903-1BA8E94AD1AE}">
      <dsp:nvSpPr>
        <dsp:cNvPr id="0" name=""/>
        <dsp:cNvSpPr/>
      </dsp:nvSpPr>
      <dsp:spPr>
        <a:xfrm rot="5400000">
          <a:off x="3962342" y="-1362828"/>
          <a:ext cx="493796" cy="73549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Ra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mắt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BCH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nhiệm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kỳ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2020 - 2021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và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nhận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nhiệm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vụ</a:t>
          </a:r>
          <a:endParaRPr lang="en-US" sz="2000" kern="1200" dirty="0">
            <a:solidFill>
              <a:schemeClr val="tx1"/>
            </a:solidFill>
          </a:endParaRPr>
        </a:p>
      </dsp:txBody>
      <dsp:txXfrm rot="-5400000">
        <a:off x="531781" y="2091838"/>
        <a:ext cx="7330814" cy="445586"/>
      </dsp:txXfrm>
    </dsp:sp>
    <dsp:sp modelId="{3922B308-24E5-45EF-9EF9-67694D9619E6}">
      <dsp:nvSpPr>
        <dsp:cNvPr id="0" name=""/>
        <dsp:cNvSpPr/>
      </dsp:nvSpPr>
      <dsp:spPr>
        <a:xfrm rot="5400000">
          <a:off x="-113953" y="2868468"/>
          <a:ext cx="759687" cy="531780"/>
        </a:xfrm>
        <a:prstGeom prst="chevron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13</a:t>
          </a:r>
          <a:endParaRPr lang="en-US" sz="2000" kern="1200"/>
        </a:p>
      </dsp:txBody>
      <dsp:txXfrm rot="-5400000">
        <a:off x="1" y="3020404"/>
        <a:ext cx="531780" cy="227907"/>
      </dsp:txXfrm>
    </dsp:sp>
    <dsp:sp modelId="{51126A09-478C-4D29-A97C-D92ACEA23E24}">
      <dsp:nvSpPr>
        <dsp:cNvPr id="0" name=""/>
        <dsp:cNvSpPr/>
      </dsp:nvSpPr>
      <dsp:spPr>
        <a:xfrm rot="5400000">
          <a:off x="3962342" y="-676046"/>
          <a:ext cx="493796" cy="73549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Phát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biểu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của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Đoàn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trường</a:t>
          </a:r>
          <a:endParaRPr lang="en-US" sz="2000" kern="1200" dirty="0">
            <a:solidFill>
              <a:schemeClr val="tx1"/>
            </a:solidFill>
          </a:endParaRPr>
        </a:p>
      </dsp:txBody>
      <dsp:txXfrm rot="-5400000">
        <a:off x="531781" y="2778620"/>
        <a:ext cx="7330814" cy="445586"/>
      </dsp:txXfrm>
    </dsp:sp>
    <dsp:sp modelId="{207117D6-4A3C-4885-8676-97BAF1B595C2}">
      <dsp:nvSpPr>
        <dsp:cNvPr id="0" name=""/>
        <dsp:cNvSpPr/>
      </dsp:nvSpPr>
      <dsp:spPr>
        <a:xfrm rot="5400000">
          <a:off x="-113953" y="3555250"/>
          <a:ext cx="759687" cy="531780"/>
        </a:xfrm>
        <a:prstGeom prst="chevron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14</a:t>
          </a:r>
          <a:endParaRPr lang="en-US" sz="2000" kern="1200"/>
        </a:p>
      </dsp:txBody>
      <dsp:txXfrm rot="-5400000">
        <a:off x="1" y="3707186"/>
        <a:ext cx="531780" cy="227907"/>
      </dsp:txXfrm>
    </dsp:sp>
    <dsp:sp modelId="{F8E3442F-8C0B-40F4-9AA1-0B6F87698F63}">
      <dsp:nvSpPr>
        <dsp:cNvPr id="0" name=""/>
        <dsp:cNvSpPr/>
      </dsp:nvSpPr>
      <dsp:spPr>
        <a:xfrm rot="5400000">
          <a:off x="3962342" y="10736"/>
          <a:ext cx="493796" cy="73549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Tiếp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thu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ý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kiến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của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chủ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tịch</a:t>
          </a:r>
          <a:r>
            <a:rPr lang="en-US" sz="2000" kern="1200" dirty="0" smtClean="0">
              <a:solidFill>
                <a:schemeClr val="tx1"/>
              </a:solidFill>
              <a:latin typeface="Times New Roman" panose="02020603050405020304" pitchFamily="18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Times New Roman" panose="02020603050405020304" pitchFamily="18" charset="0"/>
            </a:rPr>
            <a:t>Đoàn</a:t>
          </a:r>
          <a:endParaRPr lang="en-US" sz="2000" kern="1200" dirty="0">
            <a:solidFill>
              <a:schemeClr val="tx1"/>
            </a:solidFill>
          </a:endParaRPr>
        </a:p>
      </dsp:txBody>
      <dsp:txXfrm rot="-5400000">
        <a:off x="531781" y="3465403"/>
        <a:ext cx="7330814" cy="445586"/>
      </dsp:txXfrm>
    </dsp:sp>
    <dsp:sp modelId="{0A53B24E-0854-43ED-A593-99D803AEF8D9}">
      <dsp:nvSpPr>
        <dsp:cNvPr id="0" name=""/>
        <dsp:cNvSpPr/>
      </dsp:nvSpPr>
      <dsp:spPr>
        <a:xfrm rot="5400000">
          <a:off x="-113953" y="4242032"/>
          <a:ext cx="759687" cy="531780"/>
        </a:xfrm>
        <a:prstGeom prst="chevron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15</a:t>
          </a:r>
          <a:endParaRPr lang="en-US" sz="2000" kern="1200"/>
        </a:p>
      </dsp:txBody>
      <dsp:txXfrm rot="-5400000">
        <a:off x="1" y="4393968"/>
        <a:ext cx="531780" cy="227907"/>
      </dsp:txXfrm>
    </dsp:sp>
    <dsp:sp modelId="{9A3F4A5A-75DD-43C2-9265-B55137978D70}">
      <dsp:nvSpPr>
        <dsp:cNvPr id="0" name=""/>
        <dsp:cNvSpPr/>
      </dsp:nvSpPr>
      <dsp:spPr>
        <a:xfrm rot="5400000">
          <a:off x="3962342" y="697518"/>
          <a:ext cx="493796" cy="73549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smtClean="0">
              <a:solidFill>
                <a:schemeClr val="tx1"/>
              </a:solidFill>
              <a:latin typeface="Times New Roman" panose="02020603050405020304" pitchFamily="18" charset="0"/>
            </a:rPr>
            <a:t>Thông qua kết quả Đại hội</a:t>
          </a:r>
          <a:endParaRPr lang="en-US" sz="2000" kern="1200">
            <a:solidFill>
              <a:schemeClr val="tx1"/>
            </a:solidFill>
          </a:endParaRPr>
        </a:p>
      </dsp:txBody>
      <dsp:txXfrm rot="-5400000">
        <a:off x="531781" y="4152185"/>
        <a:ext cx="7330814" cy="445586"/>
      </dsp:txXfrm>
    </dsp:sp>
    <dsp:sp modelId="{2F4CA0B7-98A3-40F6-9BC3-1A0694C44BAE}">
      <dsp:nvSpPr>
        <dsp:cNvPr id="0" name=""/>
        <dsp:cNvSpPr/>
      </dsp:nvSpPr>
      <dsp:spPr>
        <a:xfrm rot="5400000">
          <a:off x="-113953" y="4928815"/>
          <a:ext cx="759687" cy="531780"/>
        </a:xfrm>
        <a:prstGeom prst="chevron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mtClean="0"/>
            <a:t>16</a:t>
          </a:r>
          <a:endParaRPr lang="en-US" sz="2000" kern="1200"/>
        </a:p>
      </dsp:txBody>
      <dsp:txXfrm rot="-5400000">
        <a:off x="1" y="5080751"/>
        <a:ext cx="531780" cy="227907"/>
      </dsp:txXfrm>
    </dsp:sp>
    <dsp:sp modelId="{F8470E0A-E2EF-43AF-96ED-681A676C867F}">
      <dsp:nvSpPr>
        <dsp:cNvPr id="0" name=""/>
        <dsp:cNvSpPr/>
      </dsp:nvSpPr>
      <dsp:spPr>
        <a:xfrm rot="5400000">
          <a:off x="3962342" y="1384300"/>
          <a:ext cx="493796" cy="73549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smtClean="0">
              <a:solidFill>
                <a:schemeClr val="tx1"/>
              </a:solidFill>
              <a:latin typeface="Times New Roman" panose="02020603050405020304" pitchFamily="18" charset="0"/>
            </a:rPr>
            <a:t>Nghi thức bế mạc Đại Hội</a:t>
          </a:r>
          <a:endParaRPr lang="en-US" sz="2000" kern="1200">
            <a:solidFill>
              <a:schemeClr val="tx1"/>
            </a:solidFill>
          </a:endParaRPr>
        </a:p>
      </dsp:txBody>
      <dsp:txXfrm rot="-5400000">
        <a:off x="531781" y="4838967"/>
        <a:ext cx="7330814" cy="4455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4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E5582-768C-4092-994F-B7FA81475818}" type="datetimeFigureOut">
              <a:rPr lang="en-US" smtClean="0"/>
              <a:t>30/11/2020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8940-1954-439B-B4A3-34FED88A3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549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E5582-768C-4092-994F-B7FA81475818}" type="datetimeFigureOut">
              <a:rPr lang="en-US" smtClean="0"/>
              <a:t>30/11/2020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8940-1954-439B-B4A3-34FED88A3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082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E5582-768C-4092-994F-B7FA81475818}" type="datetimeFigureOut">
              <a:rPr lang="en-US" smtClean="0"/>
              <a:t>30/11/2020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8940-1954-439B-B4A3-34FED88A3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061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E5582-768C-4092-994F-B7FA81475818}" type="datetimeFigureOut">
              <a:rPr lang="en-US" smtClean="0"/>
              <a:t>30/11/2020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8940-1954-439B-B4A3-34FED88A3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813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E5582-768C-4092-994F-B7FA81475818}" type="datetimeFigureOut">
              <a:rPr lang="en-US" smtClean="0"/>
              <a:t>30/11/2020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8940-1954-439B-B4A3-34FED88A3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454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E5582-768C-4092-994F-B7FA81475818}" type="datetimeFigureOut">
              <a:rPr lang="en-US" smtClean="0"/>
              <a:t>30/11/2020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8940-1954-439B-B4A3-34FED88A3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665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4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E5582-768C-4092-994F-B7FA81475818}" type="datetimeFigureOut">
              <a:rPr lang="en-US" smtClean="0"/>
              <a:t>30/11/2020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8940-1954-439B-B4A3-34FED88A3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83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E5582-768C-4092-994F-B7FA81475818}" type="datetimeFigureOut">
              <a:rPr lang="en-US" smtClean="0"/>
              <a:t>30/11/2020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8940-1954-439B-B4A3-34FED88A3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691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E5582-768C-4092-994F-B7FA81475818}" type="datetimeFigureOut">
              <a:rPr lang="en-US" smtClean="0"/>
              <a:t>30/11/2020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8940-1954-439B-B4A3-34FED88A3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369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7"/>
            <a:ext cx="462915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E5582-768C-4092-994F-B7FA81475818}" type="datetimeFigureOut">
              <a:rPr lang="en-US" smtClean="0"/>
              <a:t>30/11/2020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8940-1954-439B-B4A3-34FED88A3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528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7"/>
            <a:ext cx="462915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E5582-768C-4092-994F-B7FA81475818}" type="datetimeFigureOut">
              <a:rPr lang="en-US" smtClean="0"/>
              <a:t>30/11/2020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8940-1954-439B-B4A3-34FED88A3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143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1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E5582-768C-4092-994F-B7FA81475818}" type="datetimeFigureOut">
              <a:rPr lang="en-US" smtClean="0"/>
              <a:t>30/11/2020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D8940-1954-439B-B4A3-34FED88A3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-1295400" y="241963"/>
            <a:ext cx="11631304" cy="1219200"/>
          </a:xfrm>
          <a:prstGeom prst="rect">
            <a:avLst/>
          </a:prstGeom>
          <a:ln>
            <a:miter lim="800000"/>
            <a:headEnd/>
            <a:tailEnd/>
          </a:ln>
          <a:ex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sz="2000" b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ĐOÀN TNCS HỒ CHÍ MINH TP. HỒ CHÍ MINH</a:t>
            </a:r>
            <a:br>
              <a:rPr lang="en-US" sz="2000" b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000" b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ĐOÀN TRƯỜNG CAO ĐẲNG LÝ TỰ TRỌNG THÀNH PHỐ HỒ CHÍ MINH</a:t>
            </a:r>
            <a:br>
              <a:rPr lang="en-US" sz="2000" b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000" b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BCH CHI ĐOÀN GIẢNG VIÊN - NHÂN VIÊN </a:t>
            </a:r>
            <a:endParaRPr lang="en-US" sz="2000" b="1" dirty="0">
              <a:ln>
                <a:solidFill>
                  <a:schemeClr val="bg1"/>
                </a:solidFill>
              </a:ln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-1219200" y="4141526"/>
            <a:ext cx="11555104" cy="25322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it-IT" sz="48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Tahoma" panose="020B0604030504040204" pitchFamily="34" charset="0"/>
              </a:rPr>
              <a:t>ĐẠI HỘI</a:t>
            </a:r>
          </a:p>
          <a:p>
            <a:pPr>
              <a:lnSpc>
                <a:spcPct val="100000"/>
              </a:lnSpc>
              <a:defRPr/>
            </a:pPr>
            <a:r>
              <a:rPr lang="it-IT" sz="36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Tahoma" panose="020B0604030504040204" pitchFamily="34" charset="0"/>
              </a:rPr>
              <a:t>CHI ĐOÀN GIẢNG VIÊN - NHÂN VIÊN</a:t>
            </a:r>
          </a:p>
          <a:p>
            <a:pPr>
              <a:lnSpc>
                <a:spcPct val="100000"/>
              </a:lnSpc>
              <a:defRPr/>
            </a:pPr>
            <a:r>
              <a:rPr lang="it-IT" sz="36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Tahoma" panose="020B0604030504040204" pitchFamily="34" charset="0"/>
              </a:rPr>
              <a:t>NHIỆM KỲ: </a:t>
            </a:r>
            <a:r>
              <a:rPr lang="it-IT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Tahoma" panose="020B0604030504040204" pitchFamily="34" charset="0"/>
              </a:rPr>
              <a:t>2020-2021</a:t>
            </a:r>
            <a:endParaRPr lang="en-US" sz="36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136" y="1572035"/>
            <a:ext cx="2112232" cy="2327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541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9144000" cy="88442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355"/>
            <a:ext cx="8515351" cy="89404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Đoàn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Giảng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Nhiệm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Kỳ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en-US" sz="2400" b="1" dirty="0">
              <a:solidFill>
                <a:srgbClr val="002060"/>
              </a:solidFill>
              <a:latin typeface="UTM Centur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6" y="54811"/>
            <a:ext cx="703129" cy="77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04800" y="3219735"/>
            <a:ext cx="8610600" cy="190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PHƯƠNG HƯỚNG HOẠT ĐỘNG</a:t>
            </a:r>
          </a:p>
          <a:p>
            <a:pPr marL="0" indent="0" algn="ctr">
              <a:buNone/>
              <a:defRPr/>
            </a:pPr>
            <a:r>
              <a:rPr lang="en-US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NHIỆM KỲ </a:t>
            </a:r>
            <a:r>
              <a:rPr lang="en-US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 </a:t>
            </a:r>
            <a:r>
              <a:rPr lang="en-US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</a:t>
            </a:r>
            <a:r>
              <a:rPr lang="en-US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2021</a:t>
            </a:r>
            <a:endParaRPr lang="en-US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  <a:defRPr/>
            </a:pPr>
            <a:endParaRPr lang="en-US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74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9144000" cy="88442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355"/>
            <a:ext cx="8515351" cy="89404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Đoàn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Giảng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Nhiệm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Kỳ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en-US" sz="2400" b="1" dirty="0">
              <a:solidFill>
                <a:srgbClr val="002060"/>
              </a:solidFill>
              <a:latin typeface="UTM Centur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6" y="54811"/>
            <a:ext cx="703129" cy="77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66700" y="969214"/>
            <a:ext cx="8610600" cy="46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2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PHƯƠNG HƯỚNG HOẠT ĐỘNG NHIỆM KỲ </a:t>
            </a:r>
            <a:r>
              <a:rPr lang="en-US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 </a:t>
            </a:r>
            <a:r>
              <a:rPr lang="en-US" sz="2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 </a:t>
            </a:r>
            <a:r>
              <a:rPr lang="en-US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2021</a:t>
            </a:r>
            <a:endParaRPr lang="en-US" sz="2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084393"/>
              </p:ext>
            </p:extLst>
          </p:nvPr>
        </p:nvGraphicFramePr>
        <p:xfrm>
          <a:off x="518615" y="1436412"/>
          <a:ext cx="8229600" cy="52376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55092"/>
                <a:gridCol w="6127845"/>
                <a:gridCol w="1446663"/>
              </a:tblGrid>
              <a:tr h="5689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 DUNG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 TIÊU ĐỀ RA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9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Tham gia đề tài NCKH hoặc</a:t>
                      </a:r>
                      <a:r>
                        <a:rPr lang="en-US" sz="1900" baseline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bài báo</a:t>
                      </a:r>
                      <a:endParaRPr lang="en-US" sz="190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9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689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Đoàn viên chi đoàn giáo viên – nhân viên đánh giá VC - NLĐ đạt hoàn thành tốt nhiệm vụ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9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9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Đoàn viên chi đoàn giáo viên đạt loại khá trở lên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9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40%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9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Đoàn viên đạt loại xuất sắc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9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689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9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Đoàn viên là giáo viên trong chi Đoàn đạt kết quả chuyên môn từ Khá trở lên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5486400" algn="r"/>
                        </a:tabLst>
                      </a:pPr>
                      <a:r>
                        <a:rPr lang="en-US" sz="19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vi-VN" sz="19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Bồi dưỡng và phát triển tối thiểu đoàn viên mới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vi-VN" sz="19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Bồi dưỡng và giới thiệu Đoàn viên ưu tú cho Đảng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9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Đoàn viên trong chi đoàn đạt  danh hiệu lao động tiên tiến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vi-VN" sz="19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Đoàn viên tham gia vào hoạt động học thuật tại trường </a:t>
                      </a:r>
                      <a:endParaRPr lang="en-US" sz="190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427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9144000" cy="88442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355"/>
            <a:ext cx="8515351" cy="89404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Đoàn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Giảng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Nhiệm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Kỳ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en-US" sz="2400" b="1" dirty="0">
              <a:solidFill>
                <a:srgbClr val="002060"/>
              </a:solidFill>
              <a:latin typeface="UTM Centur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6" y="54811"/>
            <a:ext cx="703129" cy="77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66700" y="3135811"/>
            <a:ext cx="8610600" cy="190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NHÂN SỰ DỰ KIẾN ỨNG CỬ BCH</a:t>
            </a:r>
          </a:p>
          <a:p>
            <a:pPr marL="0" indent="0" algn="ctr">
              <a:buNone/>
              <a:defRPr/>
            </a:pPr>
            <a:r>
              <a:rPr lang="en-US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NHIỆM KỲ </a:t>
            </a:r>
            <a:r>
              <a:rPr lang="en-US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 </a:t>
            </a:r>
            <a:r>
              <a:rPr lang="en-US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</a:t>
            </a:r>
            <a:r>
              <a:rPr lang="en-US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2021</a:t>
            </a:r>
            <a:endParaRPr lang="en-US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7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9144000" cy="88442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355"/>
            <a:ext cx="8515351" cy="89404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Đoàn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Giảng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Nhiệm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Kỳ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en-US" sz="2400" b="1" dirty="0">
              <a:solidFill>
                <a:srgbClr val="002060"/>
              </a:solidFill>
              <a:latin typeface="UTM Centur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6" y="54811"/>
            <a:ext cx="703129" cy="77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81000" y="1035051"/>
            <a:ext cx="7848600" cy="3469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2857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chí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HUỲNH CHÍ GIỎI</a:t>
            </a:r>
            <a:endParaRPr lang="en-US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Giảng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khoa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Kinh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endParaRPr lang="en-US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13/05/1993</a:t>
            </a:r>
            <a:endParaRPr lang="en-US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tộc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Hoa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Tôn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Phật</a:t>
            </a:r>
            <a:endParaRPr lang="en-US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Đoàn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22/12/2012</a:t>
            </a:r>
            <a:endParaRPr lang="en-US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29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9144000" cy="88442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355"/>
            <a:ext cx="8515351" cy="89404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Đoàn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Giảng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Nhiệm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Kỳ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en-US" sz="2400" b="1" dirty="0">
              <a:solidFill>
                <a:srgbClr val="002060"/>
              </a:solidFill>
              <a:latin typeface="UTM Centur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6" y="54811"/>
            <a:ext cx="703129" cy="77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81000" y="1035051"/>
            <a:ext cx="7848600" cy="3469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2857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chí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LÊ THỊ THÚY OANH</a:t>
            </a:r>
            <a:endParaRPr lang="en-US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Giảng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khoa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Kinh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endParaRPr lang="en-US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13/5/1993</a:t>
            </a:r>
            <a:endParaRPr lang="en-US" sz="3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tộc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Kinh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Tôn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endParaRPr lang="en-US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Đoàn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82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9144000" cy="88442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355"/>
            <a:ext cx="8515351" cy="89404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Đoàn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Giảng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Nhiệm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Kỳ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en-US" sz="2400" b="1" dirty="0">
              <a:solidFill>
                <a:srgbClr val="002060"/>
              </a:solidFill>
              <a:latin typeface="UTM Centur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6" y="54811"/>
            <a:ext cx="703129" cy="77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81000" y="1035051"/>
            <a:ext cx="7848600" cy="3469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2857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chí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BÙI ĐỨC PHƯỚC</a:t>
            </a:r>
          </a:p>
          <a:p>
            <a:pPr lvl="1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GD - CTSV</a:t>
            </a:r>
            <a:endParaRPr lang="en-US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15/06/1993</a:t>
            </a:r>
          </a:p>
          <a:p>
            <a:pPr lvl="1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tộc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Kinh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Tôn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endParaRPr lang="en-US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Đoàn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26/03/2010</a:t>
            </a:r>
          </a:p>
        </p:txBody>
      </p:sp>
    </p:spTree>
    <p:extLst>
      <p:ext uri="{BB962C8B-B14F-4D97-AF65-F5344CB8AC3E}">
        <p14:creationId xmlns:p14="http://schemas.microsoft.com/office/powerpoint/2010/main" val="191162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9144000" cy="88442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355"/>
            <a:ext cx="8515351" cy="89404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Đoàn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Giảng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Nhiệm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Kỳ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en-US" sz="2400" b="1" dirty="0">
              <a:solidFill>
                <a:srgbClr val="002060"/>
              </a:solidFill>
              <a:latin typeface="UTM Centur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6" y="54811"/>
            <a:ext cx="703129" cy="77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81000" y="1035051"/>
            <a:ext cx="7848600" cy="3469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2857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chí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NGUYỄN VIỆT TIẾN</a:t>
            </a:r>
            <a:endParaRPr lang="en-US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Tuyển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3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Đào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endParaRPr lang="en-US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01/03/1992</a:t>
            </a:r>
            <a:endParaRPr lang="en-US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tộc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Kinh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Tôn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endParaRPr lang="en-US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Đoàn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16/03/2019</a:t>
            </a:r>
            <a:endParaRPr lang="en-US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9144000" cy="88442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355"/>
            <a:ext cx="8515351" cy="89404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Đoàn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Giảng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Nhiệm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Kỳ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en-US" sz="2400" b="1" dirty="0">
              <a:solidFill>
                <a:srgbClr val="002060"/>
              </a:solidFill>
              <a:latin typeface="UTM Centur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6" y="54811"/>
            <a:ext cx="703129" cy="77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66700" y="3135811"/>
            <a:ext cx="8610600" cy="190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BẦU CỬ BAN CHẤP HÀNH</a:t>
            </a:r>
          </a:p>
          <a:p>
            <a:pPr marL="0" indent="0" algn="ctr">
              <a:buNone/>
              <a:defRPr/>
            </a:pPr>
            <a:r>
              <a:rPr lang="en-US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NHIỆM KỲ </a:t>
            </a:r>
            <a:r>
              <a:rPr lang="en-US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 </a:t>
            </a:r>
            <a:r>
              <a:rPr lang="en-US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</a:t>
            </a:r>
            <a:r>
              <a:rPr lang="en-US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2021</a:t>
            </a:r>
            <a:endParaRPr lang="en-US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97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9144000" cy="88442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355"/>
            <a:ext cx="8515351" cy="89404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Đoàn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Giảng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Nhiệm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Kỳ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en-US" sz="2400" b="1" dirty="0">
              <a:solidFill>
                <a:srgbClr val="002060"/>
              </a:solidFill>
              <a:latin typeface="UTM Centur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6" y="54811"/>
            <a:ext cx="703129" cy="77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66700" y="3135811"/>
            <a:ext cx="8610600" cy="190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CÔNG BỐ KẾT QUẢ</a:t>
            </a:r>
          </a:p>
          <a:p>
            <a:pPr marL="0" indent="0" algn="ctr">
              <a:buNone/>
              <a:defRPr/>
            </a:pPr>
            <a:r>
              <a:rPr lang="en-US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BẦU CỬ BAN CHẤP HÀNH</a:t>
            </a:r>
          </a:p>
          <a:p>
            <a:pPr marL="0" indent="0" algn="ctr">
              <a:buNone/>
              <a:defRPr/>
            </a:pPr>
            <a:r>
              <a:rPr lang="en-US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NHIỆM KỲ </a:t>
            </a:r>
            <a:r>
              <a:rPr lang="en-US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 </a:t>
            </a:r>
            <a:r>
              <a:rPr lang="en-US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</a:t>
            </a:r>
            <a:r>
              <a:rPr lang="en-US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2021</a:t>
            </a:r>
            <a:endParaRPr lang="en-US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11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9144000" cy="88442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355"/>
            <a:ext cx="8515351" cy="89404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Đoàn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Giảng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Nhiệm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Kỳ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en-US" sz="2400" b="1" dirty="0">
              <a:solidFill>
                <a:srgbClr val="002060"/>
              </a:solidFill>
              <a:latin typeface="UTM Centur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6" y="54811"/>
            <a:ext cx="703129" cy="77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66700" y="969213"/>
            <a:ext cx="8610600" cy="13236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KẾT QUẢ PHIẾU BẦU</a:t>
            </a:r>
          </a:p>
          <a:p>
            <a:pPr marL="0" indent="0" algn="ctr">
              <a:buNone/>
              <a:defRPr/>
            </a:pPr>
            <a:r>
              <a:rPr lang="en-US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NHIỆM KỲ </a:t>
            </a:r>
            <a:r>
              <a:rPr lang="en-US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 </a:t>
            </a:r>
            <a:r>
              <a:rPr lang="en-US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</a:t>
            </a:r>
            <a:r>
              <a:rPr lang="en-US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2021</a:t>
            </a:r>
            <a:endParaRPr lang="en-US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923362"/>
              </p:ext>
            </p:extLst>
          </p:nvPr>
        </p:nvGraphicFramePr>
        <p:xfrm>
          <a:off x="628649" y="2475171"/>
          <a:ext cx="7792021" cy="227633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36128"/>
                <a:gridCol w="2402007"/>
                <a:gridCol w="2579427"/>
                <a:gridCol w="2074459"/>
              </a:tblGrid>
              <a:tr h="587075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/>
                        <a:t>STT</a:t>
                      </a:r>
                      <a:endParaRPr lang="en-US" sz="1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smtClean="0"/>
                        <a:t>HỌ</a:t>
                      </a:r>
                      <a:r>
                        <a:rPr lang="en-US" sz="1900" baseline="0" smtClean="0"/>
                        <a:t> VÀ TÊN</a:t>
                      </a:r>
                      <a:endParaRPr lang="en-US" sz="1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smtClean="0"/>
                        <a:t>SỐ</a:t>
                      </a:r>
                      <a:r>
                        <a:rPr lang="en-US" sz="1900" baseline="0" smtClean="0"/>
                        <a:t> PHIẾU</a:t>
                      </a:r>
                      <a:endParaRPr lang="en-US" sz="1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smtClean="0"/>
                        <a:t>TỶ</a:t>
                      </a:r>
                      <a:r>
                        <a:rPr lang="en-US" sz="1900" baseline="0" smtClean="0"/>
                        <a:t> LỆ</a:t>
                      </a:r>
                      <a:endParaRPr lang="en-US" sz="1900"/>
                    </a:p>
                  </a:txBody>
                  <a:tcPr anchor="ctr"/>
                </a:tc>
              </a:tr>
              <a:tr h="422315">
                <a:tc>
                  <a:txBody>
                    <a:bodyPr/>
                    <a:lstStyle/>
                    <a:p>
                      <a:pPr algn="ctr"/>
                      <a:r>
                        <a:rPr lang="en-US" sz="1900" b="1" smtClean="0"/>
                        <a:t>1</a:t>
                      </a:r>
                      <a:endParaRPr lang="en-US" sz="19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Calibri (Body)"/>
                          <a:ea typeface="+mn-ea"/>
                          <a:cs typeface="+mn-cs"/>
                        </a:rPr>
                        <a:t>Bùi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 (Body)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Calibri (Body)"/>
                          <a:ea typeface="+mn-ea"/>
                          <a:cs typeface="+mn-cs"/>
                        </a:rPr>
                        <a:t>Đức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 (Body)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Calibri (Body)"/>
                          <a:ea typeface="+mn-ea"/>
                          <a:cs typeface="+mn-cs"/>
                        </a:rPr>
                        <a:t>Phước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Calibri (Body)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/>
                </a:tc>
              </a:tr>
              <a:tr h="422315">
                <a:tc>
                  <a:txBody>
                    <a:bodyPr/>
                    <a:lstStyle/>
                    <a:p>
                      <a:pPr algn="ctr"/>
                      <a:r>
                        <a:rPr lang="en-US" sz="1900" b="1" smtClean="0"/>
                        <a:t>2</a:t>
                      </a:r>
                      <a:endParaRPr lang="en-US" sz="19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Calibri (Body)"/>
                          <a:ea typeface="+mn-ea"/>
                          <a:cs typeface="+mn-cs"/>
                        </a:rPr>
                        <a:t>Nguyễn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 (Body)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Calibri (Body)"/>
                          <a:ea typeface="+mn-ea"/>
                          <a:cs typeface="+mn-cs"/>
                        </a:rPr>
                        <a:t>Việt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 (Body)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Calibri (Body)"/>
                          <a:ea typeface="+mn-ea"/>
                          <a:cs typeface="+mn-cs"/>
                        </a:rPr>
                        <a:t>Tiến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Calibri (Body)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/>
                </a:tc>
              </a:tr>
              <a:tr h="422315">
                <a:tc>
                  <a:txBody>
                    <a:bodyPr/>
                    <a:lstStyle/>
                    <a:p>
                      <a:pPr algn="ctr"/>
                      <a:r>
                        <a:rPr lang="en-US" sz="1900" b="1" smtClean="0"/>
                        <a:t>3</a:t>
                      </a:r>
                      <a:endParaRPr lang="en-US" sz="19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Calibri (Body)"/>
                          <a:ea typeface="+mn-ea"/>
                          <a:cs typeface="+mn-cs"/>
                        </a:rPr>
                        <a:t>Lê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 (Body)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Calibri (Body)"/>
                          <a:ea typeface="+mn-ea"/>
                          <a:cs typeface="+mn-cs"/>
                        </a:rPr>
                        <a:t>Thị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 (Body)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Calibri (Body)"/>
                          <a:ea typeface="+mn-ea"/>
                          <a:cs typeface="+mn-cs"/>
                        </a:rPr>
                        <a:t>Thúy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 (Body)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Calibri (Body)"/>
                          <a:ea typeface="+mn-ea"/>
                          <a:cs typeface="+mn-cs"/>
                        </a:rPr>
                        <a:t>Oanh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Calibri (Body)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/>
                </a:tc>
              </a:tr>
              <a:tr h="422315">
                <a:tc>
                  <a:txBody>
                    <a:bodyPr/>
                    <a:lstStyle/>
                    <a:p>
                      <a:pPr algn="ctr"/>
                      <a:r>
                        <a:rPr lang="en-US" sz="1900" b="1" smtClean="0"/>
                        <a:t>4</a:t>
                      </a:r>
                      <a:endParaRPr lang="en-US" sz="19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Calibri (Body)"/>
                          <a:ea typeface="+mn-ea"/>
                          <a:cs typeface="+mn-cs"/>
                        </a:rPr>
                        <a:t>Huỳnh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 (Body)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Calibri (Body)"/>
                          <a:ea typeface="+mn-ea"/>
                          <a:cs typeface="+mn-cs"/>
                        </a:rPr>
                        <a:t>Chí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 (Body)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Calibri (Body)"/>
                          <a:ea typeface="+mn-ea"/>
                          <a:cs typeface="+mn-cs"/>
                        </a:rPr>
                        <a:t>Giỏi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Calibri (Body)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443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9144000" cy="88442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355"/>
            <a:ext cx="8515351" cy="89404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Đoàn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Giảng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Nhiệm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Kỳ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en-US" sz="2400" b="1" dirty="0">
              <a:solidFill>
                <a:srgbClr val="002060"/>
              </a:solidFill>
              <a:latin typeface="UTM Centur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7041612"/>
              </p:ext>
            </p:extLst>
          </p:nvPr>
        </p:nvGraphicFramePr>
        <p:xfrm>
          <a:off x="628651" y="1119118"/>
          <a:ext cx="7886700" cy="55819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6" y="54811"/>
            <a:ext cx="703129" cy="77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5417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9144000" cy="88442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355"/>
            <a:ext cx="8515351" cy="89404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Đoàn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Giảng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Nhiệm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Kỳ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en-US" sz="2400" b="1" dirty="0">
              <a:solidFill>
                <a:srgbClr val="002060"/>
              </a:solidFill>
              <a:latin typeface="UTM Centur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6" y="54811"/>
            <a:ext cx="703129" cy="77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66700" y="969213"/>
            <a:ext cx="8610600" cy="13236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BAN CHẤP HÀNH CHI ĐOÀN GV-NV</a:t>
            </a:r>
            <a:endParaRPr lang="en-US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  <a:defRPr/>
            </a:pPr>
            <a:r>
              <a:rPr lang="en-US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NHIỆM KỲ </a:t>
            </a:r>
            <a:r>
              <a:rPr lang="en-US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 </a:t>
            </a:r>
            <a:r>
              <a:rPr lang="en-US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</a:t>
            </a:r>
            <a:r>
              <a:rPr lang="en-US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2021</a:t>
            </a:r>
            <a:endParaRPr lang="en-US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0920212"/>
              </p:ext>
            </p:extLst>
          </p:nvPr>
        </p:nvGraphicFramePr>
        <p:xfrm>
          <a:off x="628649" y="2475171"/>
          <a:ext cx="7642515" cy="18540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25487"/>
                <a:gridCol w="5617028"/>
              </a:tblGrid>
              <a:tr h="587075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/>
                        <a:t>STT</a:t>
                      </a:r>
                      <a:endParaRPr lang="en-US" sz="1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smtClean="0"/>
                        <a:t>HỌ</a:t>
                      </a:r>
                      <a:r>
                        <a:rPr lang="en-US" sz="1900" baseline="0" smtClean="0"/>
                        <a:t> VÀ TÊN</a:t>
                      </a:r>
                      <a:endParaRPr lang="en-US" sz="1900"/>
                    </a:p>
                  </a:txBody>
                  <a:tcPr anchor="ctr"/>
                </a:tc>
              </a:tr>
              <a:tr h="422315">
                <a:tc>
                  <a:txBody>
                    <a:bodyPr/>
                    <a:lstStyle/>
                    <a:p>
                      <a:pPr algn="ctr"/>
                      <a:r>
                        <a:rPr lang="en-US" sz="1900" b="1" smtClean="0"/>
                        <a:t>1</a:t>
                      </a:r>
                      <a:endParaRPr lang="en-US" sz="19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900" kern="120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22315">
                <a:tc>
                  <a:txBody>
                    <a:bodyPr/>
                    <a:lstStyle/>
                    <a:p>
                      <a:pPr algn="ctr"/>
                      <a:r>
                        <a:rPr lang="en-US" sz="1900" b="1" smtClean="0"/>
                        <a:t>2</a:t>
                      </a:r>
                      <a:endParaRPr lang="en-US" sz="19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22315">
                <a:tc>
                  <a:txBody>
                    <a:bodyPr/>
                    <a:lstStyle/>
                    <a:p>
                      <a:pPr algn="ctr"/>
                      <a:r>
                        <a:rPr lang="en-US" sz="1900" b="1" smtClean="0"/>
                        <a:t>3</a:t>
                      </a:r>
                      <a:endParaRPr lang="en-US" sz="19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957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9144000" cy="88442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355"/>
            <a:ext cx="8515351" cy="89404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Đoàn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Giảng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Nhiệm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Kỳ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en-US" sz="2400" b="1" dirty="0">
              <a:solidFill>
                <a:srgbClr val="002060"/>
              </a:solidFill>
              <a:latin typeface="UTM Centur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6" y="54811"/>
            <a:ext cx="703129" cy="77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66700" y="3135811"/>
            <a:ext cx="8610600" cy="190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4000" b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CHÀO CỜ BẾ MẠC</a:t>
            </a:r>
            <a:endParaRPr lang="en-US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19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9144000" cy="88442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355"/>
            <a:ext cx="8515351" cy="89404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Đoàn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Giảng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Nhiệm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Kỳ</a:t>
            </a:r>
            <a:r>
              <a:rPr lang="en-US" sz="2400" b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en-US" sz="2400" b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400" b="1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en-US" sz="2400" b="1">
              <a:solidFill>
                <a:srgbClr val="002060"/>
              </a:solidFill>
              <a:latin typeface="UTM Centur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6" y="54811"/>
            <a:ext cx="703129" cy="77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66700" y="3135811"/>
            <a:ext cx="8610600" cy="190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6000" b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CẢM ƠN!!!</a:t>
            </a:r>
            <a:endParaRPr lang="en-US" sz="6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15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9144000" cy="88442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355"/>
            <a:ext cx="8515351" cy="89404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Đoàn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Giảng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Nhiệm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Kỳ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en-US" sz="2400" b="1" dirty="0">
              <a:solidFill>
                <a:srgbClr val="002060"/>
              </a:solidFill>
              <a:latin typeface="UTM Centur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8382328"/>
              </p:ext>
            </p:extLst>
          </p:nvPr>
        </p:nvGraphicFramePr>
        <p:xfrm>
          <a:off x="628651" y="1119118"/>
          <a:ext cx="7886700" cy="55819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6" y="54811"/>
            <a:ext cx="703129" cy="77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841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9144000" cy="88442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355"/>
            <a:ext cx="8515351" cy="89404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Đoàn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Giảng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Nhiệm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Kỳ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en-US" sz="2400" b="1" dirty="0">
              <a:solidFill>
                <a:srgbClr val="002060"/>
              </a:solidFill>
              <a:latin typeface="UTM Centur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6" y="54811"/>
            <a:ext cx="703129" cy="77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04800" y="3219735"/>
            <a:ext cx="8610600" cy="190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4000" b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BÁO CÁO KẾT QUẢ</a:t>
            </a:r>
          </a:p>
          <a:p>
            <a:pPr marL="0" indent="0" algn="ctr">
              <a:buNone/>
              <a:defRPr/>
            </a:pPr>
            <a:r>
              <a:rPr lang="en-US" sz="4000" b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THẨM TRA TƯ CÁCH ĐẠI BIỂU</a:t>
            </a:r>
            <a:endParaRPr lang="en-US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87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9144000" cy="88442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355"/>
            <a:ext cx="8515351" cy="89404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Đoàn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Giảng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Nhiệm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Kỳ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en-US" sz="2400" b="1" dirty="0">
              <a:solidFill>
                <a:srgbClr val="002060"/>
              </a:solidFill>
              <a:latin typeface="UTM Centur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6" y="54811"/>
            <a:ext cx="703129" cy="77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04800" y="3219735"/>
            <a:ext cx="8610600" cy="190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4000" b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TUYÊN BỐ LÝ DO</a:t>
            </a:r>
            <a:endParaRPr lang="en-US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707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9144000" cy="88442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355"/>
            <a:ext cx="8515351" cy="89404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Đoàn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Giảng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Nhiệm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Kỳ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en-US" sz="2400" b="1" dirty="0">
              <a:solidFill>
                <a:srgbClr val="002060"/>
              </a:solidFill>
              <a:latin typeface="UTM Centur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6" y="54811"/>
            <a:ext cx="703129" cy="77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04800" y="3219735"/>
            <a:ext cx="8610600" cy="190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4000" b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GIỚI THIỆU ĐẠI BIỂU</a:t>
            </a:r>
            <a:endParaRPr lang="en-US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75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9144000" cy="88442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355"/>
            <a:ext cx="8515351" cy="89404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Đoàn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Giảng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Nhiệm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Kỳ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en-US" sz="2400" b="1" dirty="0">
              <a:solidFill>
                <a:srgbClr val="002060"/>
              </a:solidFill>
              <a:latin typeface="UTM Centur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6" y="54811"/>
            <a:ext cx="703129" cy="77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9230798"/>
              </p:ext>
            </p:extLst>
          </p:nvPr>
        </p:nvGraphicFramePr>
        <p:xfrm>
          <a:off x="628651" y="1825625"/>
          <a:ext cx="7886700" cy="22860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77069"/>
                <a:gridCol w="3057099"/>
                <a:gridCol w="4052532"/>
              </a:tblGrid>
              <a:tr h="375920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/>
                        <a:t>STT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smtClean="0"/>
                        <a:t>HỌ</a:t>
                      </a:r>
                      <a:r>
                        <a:rPr lang="en-US" sz="1900" baseline="0" smtClean="0"/>
                        <a:t> VÀ TÊN</a:t>
                      </a:r>
                      <a:endParaRPr lang="en-US" sz="1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smtClean="0"/>
                        <a:t>NỘI</a:t>
                      </a:r>
                      <a:r>
                        <a:rPr lang="en-US" sz="1900" baseline="0" smtClean="0"/>
                        <a:t> DUNG</a:t>
                      </a:r>
                      <a:endParaRPr lang="en-US" sz="1900"/>
                    </a:p>
                  </a:txBody>
                  <a:tcPr/>
                </a:tc>
              </a:tr>
              <a:tr h="375920">
                <a:tc>
                  <a:txBody>
                    <a:bodyPr/>
                    <a:lstStyle/>
                    <a:p>
                      <a:pPr algn="ctr"/>
                      <a:r>
                        <a:rPr lang="en-US" sz="1900" smtClean="0"/>
                        <a:t>1</a:t>
                      </a:r>
                      <a:endParaRPr lang="en-US" sz="1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THÂN</a:t>
                      </a:r>
                      <a:r>
                        <a:rPr lang="en-US" sz="1900" baseline="0" dirty="0" smtClean="0"/>
                        <a:t> THỊ NHUNG</a:t>
                      </a:r>
                      <a:endParaRPr lang="en-US" sz="19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1900" smtClean="0"/>
                        <a:t>ĐOÀN</a:t>
                      </a:r>
                      <a:r>
                        <a:rPr lang="en-US" sz="1900" baseline="0" smtClean="0"/>
                        <a:t> CHỦ TỊCH</a:t>
                      </a:r>
                      <a:endParaRPr lang="en-US" sz="1900"/>
                    </a:p>
                  </a:txBody>
                  <a:tcPr anchor="ctr"/>
                </a:tc>
              </a:tr>
              <a:tr h="375920">
                <a:tc>
                  <a:txBody>
                    <a:bodyPr/>
                    <a:lstStyle/>
                    <a:p>
                      <a:pPr algn="ctr"/>
                      <a:r>
                        <a:rPr lang="en-US" sz="1900" smtClean="0"/>
                        <a:t>2</a:t>
                      </a:r>
                      <a:endParaRPr lang="en-US" sz="1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NGUYỄN</a:t>
                      </a:r>
                      <a:r>
                        <a:rPr lang="en-US" sz="1900" baseline="0" dirty="0" smtClean="0"/>
                        <a:t> VIỆT TIẾN</a:t>
                      </a:r>
                      <a:endParaRPr lang="en-US" sz="19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5920">
                <a:tc>
                  <a:txBody>
                    <a:bodyPr/>
                    <a:lstStyle/>
                    <a:p>
                      <a:pPr algn="ctr"/>
                      <a:r>
                        <a:rPr lang="en-US" sz="1900" smtClean="0"/>
                        <a:t>3</a:t>
                      </a:r>
                      <a:endParaRPr lang="en-US" sz="1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NGUYỄN</a:t>
                      </a:r>
                      <a:r>
                        <a:rPr lang="en-US" sz="1900" baseline="0" dirty="0" smtClean="0"/>
                        <a:t> THỊ MINH THÙY</a:t>
                      </a:r>
                      <a:endParaRPr lang="en-US" sz="19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5920">
                <a:tc>
                  <a:txBody>
                    <a:bodyPr/>
                    <a:lstStyle/>
                    <a:p>
                      <a:pPr algn="ctr"/>
                      <a:r>
                        <a:rPr lang="en-US" sz="1900" smtClean="0"/>
                        <a:t>4</a:t>
                      </a:r>
                      <a:endParaRPr lang="en-US" sz="1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LÊ</a:t>
                      </a:r>
                      <a:r>
                        <a:rPr lang="en-US" sz="1900" baseline="0" dirty="0" smtClean="0"/>
                        <a:t> THỊ THÚY OANH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smtClean="0"/>
                        <a:t>THƯ</a:t>
                      </a:r>
                      <a:r>
                        <a:rPr lang="en-US" sz="1900" baseline="0" smtClean="0"/>
                        <a:t> KÝ</a:t>
                      </a:r>
                      <a:endParaRPr lang="en-US" sz="1900"/>
                    </a:p>
                  </a:txBody>
                  <a:tcPr anchor="ctr"/>
                </a:tc>
              </a:tr>
              <a:tr h="375920"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/>
                        <a:t>5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ĐÀO</a:t>
                      </a:r>
                      <a:r>
                        <a:rPr lang="en-US" sz="1900" baseline="0" dirty="0" smtClean="0"/>
                        <a:t> ANH TUẤN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/>
                        <a:t>THẨM</a:t>
                      </a:r>
                      <a:r>
                        <a:rPr lang="en-US" sz="1900" baseline="0" dirty="0" smtClean="0"/>
                        <a:t> </a:t>
                      </a:r>
                      <a:r>
                        <a:rPr lang="en-US" sz="1900" baseline="0" dirty="0" smtClean="0"/>
                        <a:t>TRA TƯ CÁCH ĐẠI BIỂU</a:t>
                      </a:r>
                      <a:endParaRPr lang="en-US" sz="1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04800" y="969213"/>
            <a:ext cx="8610600" cy="190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4000" b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GIỚI THIỆU ĐẠI BIỂU</a:t>
            </a:r>
            <a:endParaRPr lang="en-US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31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9144000" cy="88442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355"/>
            <a:ext cx="8515351" cy="89404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Đoàn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Giảng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Nhiệm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Kỳ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en-US" sz="2400" b="1" dirty="0">
              <a:solidFill>
                <a:srgbClr val="002060"/>
              </a:solidFill>
              <a:latin typeface="UTM Centur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6" y="54811"/>
            <a:ext cx="703129" cy="77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66700" y="2767321"/>
            <a:ext cx="8610600" cy="190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BÁO CÁO TỔNG KẾT </a:t>
            </a:r>
          </a:p>
          <a:p>
            <a:pPr marL="0" indent="0" algn="ctr">
              <a:buNone/>
              <a:defRPr/>
            </a:pPr>
            <a:r>
              <a:rPr lang="en-US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NHIỆM KỲ </a:t>
            </a:r>
            <a:r>
              <a:rPr lang="en-US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2019 </a:t>
            </a:r>
            <a:r>
              <a:rPr lang="en-US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 </a:t>
            </a:r>
            <a:r>
              <a:rPr lang="en-US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</a:t>
            </a:r>
            <a:endParaRPr lang="en-US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79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9144000" cy="88442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0355"/>
            <a:ext cx="8515351" cy="894048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Đại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Hội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Đoàn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Giảng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Nhiệm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Kỳ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2020 </a:t>
            </a:r>
            <a:r>
              <a:rPr lang="en-US" sz="2400" b="1" dirty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  <a:latin typeface="UTM Centur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en-US" sz="2400" b="1" dirty="0">
              <a:solidFill>
                <a:srgbClr val="002060"/>
              </a:solidFill>
              <a:latin typeface="UTM Centur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86" y="54811"/>
            <a:ext cx="703129" cy="77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66700" y="969214"/>
            <a:ext cx="8610600" cy="46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2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BÁO CÁO TỔNG KẾT NHIỆM KỲ </a:t>
            </a:r>
            <a:r>
              <a:rPr lang="en-US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2019 </a:t>
            </a:r>
            <a:r>
              <a:rPr lang="en-US" sz="2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 </a:t>
            </a:r>
            <a:r>
              <a:rPr lang="en-US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</a:t>
            </a:r>
            <a:endParaRPr lang="en-US" sz="2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804219"/>
              </p:ext>
            </p:extLst>
          </p:nvPr>
        </p:nvGraphicFramePr>
        <p:xfrm>
          <a:off x="518616" y="1397000"/>
          <a:ext cx="8079478" cy="531865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27797"/>
                <a:gridCol w="3766783"/>
                <a:gridCol w="1255595"/>
                <a:gridCol w="1282891"/>
                <a:gridCol w="1146412"/>
              </a:tblGrid>
              <a:tr h="853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 DUNG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 TIÊU ĐỀ RA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 LƯỢNG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KẾT QUẢ ĐẠT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357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Tham gia đề tài NCKH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19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đề</a:t>
                      </a:r>
                      <a:r>
                        <a:rPr lang="en-US" sz="1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tài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357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Tham gia viết SKKN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69,23%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357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Đoàn viên chi đoàn giảng viên đạt loại khá trở lên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128,57%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357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Đoàn viên đạt loại xuất sắc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357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vi-VN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Bồi dưỡng và phát triển đoàn viên mới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5486400" algn="r"/>
                        </a:tabLst>
                      </a:pPr>
                      <a:r>
                        <a:rPr lang="en-US" sz="1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33,33%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357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vi-VN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Bồi dưỡng và giới thiệu Đoàn viên ưu tú cho Đảng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66,67%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357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Đoàn viên trong chi đoàn đạt  danh hiệu lao động tiên tiến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57200" algn="l"/>
                        </a:tabLst>
                      </a:pPr>
                      <a:r>
                        <a:rPr lang="en-US" sz="1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619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975</TotalTime>
  <Words>912</Words>
  <Application>Microsoft Office PowerPoint</Application>
  <PresentationFormat>On-screen Show (4:3)</PresentationFormat>
  <Paragraphs>204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Đại Hội Chi Đoàn Giảng Viên – Nhân Viên Nhiệm Kỳ 2020 - 2021</vt:lpstr>
      <vt:lpstr>Đại Hội Chi Đoàn Giảng Viên – Nhân Viên Nhiệm Kỳ 2020 - 2021</vt:lpstr>
      <vt:lpstr>Đại Hội Chi Đoàn Giảng Viên – Nhân Viên Nhiệm Kỳ 2020 - 2021</vt:lpstr>
      <vt:lpstr>Đại Hội Chi Đoàn Giảng Viên – Nhân Viên Nhiệm Kỳ 2020 - 2021</vt:lpstr>
      <vt:lpstr>Đại Hội Chi Đoàn Giảng Viên – Nhân Viên Nhiệm Kỳ 2020 - 2021</vt:lpstr>
      <vt:lpstr>Đại Hội Chi Đoàn Giảng Viên – Nhân Viên Nhiệm Kỳ 2020 - 2021</vt:lpstr>
      <vt:lpstr>Đại Hội Chi Đoàn Giảng Viên – Nhân Viên Nhiệm Kỳ 2020 - 2021</vt:lpstr>
      <vt:lpstr>Đại Hội Chi Đoàn Giảng Viên – Nhân Viên Nhiệm Kỳ 2020 - 2021</vt:lpstr>
      <vt:lpstr>Đại Hội Chi Đoàn Giảng Viên – Nhân Viên Nhiệm Kỳ 2020 - 2021</vt:lpstr>
      <vt:lpstr>Đại Hội Chi Đoàn Giảng Viên – Nhân Viên Nhiệm Kỳ 2020 - 2021</vt:lpstr>
      <vt:lpstr>Đại Hội Chi Đoàn Giảng Viên – Nhân Viên Nhiệm Kỳ 2020 - 2021</vt:lpstr>
      <vt:lpstr>Đại Hội Chi Đoàn Giảng Viên – Nhân Viên Nhiệm Kỳ 2020 - 2021</vt:lpstr>
      <vt:lpstr>Đại Hội Chi Đoàn Giảng Viên – Nhân Viên Nhiệm Kỳ 2020 - 2021</vt:lpstr>
      <vt:lpstr>Đại Hội Chi Đoàn Giảng Viên – Nhân Viên Nhiệm Kỳ 2020 - 2021</vt:lpstr>
      <vt:lpstr>Đại Hội Chi Đoàn Giảng Viên – Nhân Viên Nhiệm Kỳ 2020 - 2021</vt:lpstr>
      <vt:lpstr>Đại Hội Chi Đoàn Giảng Viên – Nhân Viên Nhiệm Kỳ 2020 - 2021</vt:lpstr>
      <vt:lpstr>Đại Hội Chi Đoàn Giảng Viên – Nhân Viên Nhiệm Kỳ 2020 - 2021</vt:lpstr>
      <vt:lpstr>Đại Hội Chi Đoàn Giảng Viên – Nhân Viên Nhiệm Kỳ 2020 - 2021</vt:lpstr>
      <vt:lpstr>Đại Hội Chi Đoàn Giảng Viên – Nhân Viên Nhiệm Kỳ 2020 - 2021</vt:lpstr>
      <vt:lpstr>Đại Hội Chi Đoàn Giảng Viên – Nhân Viên Nhiệm Kỳ 2020 - 2021</vt:lpstr>
      <vt:lpstr>Đại Hội Chi Đoàn Giảng Viên – Nhân Viên Nhiệm Kỳ 2020 - 2021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ĐẠI HỘI CHI ĐOÀN GIẢNG VIÊN – NHÂN VIÊN</dc:title>
  <dc:creator>quoc dinh tran</dc:creator>
  <cp:lastModifiedBy>user</cp:lastModifiedBy>
  <cp:revision>74</cp:revision>
  <dcterms:created xsi:type="dcterms:W3CDTF">2018-10-09T07:05:42Z</dcterms:created>
  <dcterms:modified xsi:type="dcterms:W3CDTF">2020-11-30T07:15:46Z</dcterms:modified>
</cp:coreProperties>
</file>