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C8ADA-9E03-491C-91EF-DFEE2522B188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A189-EA87-4813-AA25-36C194906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088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C8ADA-9E03-491C-91EF-DFEE2522B188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A189-EA87-4813-AA25-36C194906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867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C8ADA-9E03-491C-91EF-DFEE2522B188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A189-EA87-4813-AA25-36C194906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17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C8ADA-9E03-491C-91EF-DFEE2522B188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A189-EA87-4813-AA25-36C194906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214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C8ADA-9E03-491C-91EF-DFEE2522B188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A189-EA87-4813-AA25-36C194906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415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C8ADA-9E03-491C-91EF-DFEE2522B188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A189-EA87-4813-AA25-36C194906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318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C8ADA-9E03-491C-91EF-DFEE2522B188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A189-EA87-4813-AA25-36C194906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569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C8ADA-9E03-491C-91EF-DFEE2522B188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A189-EA87-4813-AA25-36C194906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361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C8ADA-9E03-491C-91EF-DFEE2522B188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A189-EA87-4813-AA25-36C194906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205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C8ADA-9E03-491C-91EF-DFEE2522B188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A189-EA87-4813-AA25-36C194906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830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C8ADA-9E03-491C-91EF-DFEE2522B188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A189-EA87-4813-AA25-36C194906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147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C8ADA-9E03-491C-91EF-DFEE2522B188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1A189-EA87-4813-AA25-36C194906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409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NHÀ VÀ XE ĐÃ SẴN SÀNG ĐANG CHỜ NGƯỜI ĐẾN NHẬN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47944" y="5433849"/>
            <a:ext cx="3163615" cy="840827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Thêm</a:t>
            </a:r>
            <a:r>
              <a:rPr lang="en-US" dirty="0" smtClean="0"/>
              <a:t> </a:t>
            </a:r>
            <a:r>
              <a:rPr lang="en-US" dirty="0" err="1" smtClean="0"/>
              <a:t>sức</a:t>
            </a:r>
            <a:r>
              <a:rPr lang="en-US" dirty="0" smtClean="0"/>
              <a:t> </a:t>
            </a:r>
            <a:r>
              <a:rPr lang="en-US" dirty="0" err="1" smtClean="0"/>
              <a:t>sống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Đón</a:t>
            </a:r>
            <a:r>
              <a:rPr lang="en-US" dirty="0" smtClean="0"/>
              <a:t> </a:t>
            </a:r>
            <a:r>
              <a:rPr lang="en-US" dirty="0" err="1" smtClean="0"/>
              <a:t>phú</a:t>
            </a:r>
            <a:r>
              <a:rPr lang="en-US" dirty="0" smtClean="0"/>
              <a:t> </a:t>
            </a:r>
            <a:r>
              <a:rPr lang="en-US" dirty="0" err="1" smtClean="0"/>
              <a:t>tài</a:t>
            </a:r>
            <a:r>
              <a:rPr lang="en-US" dirty="0" smtClean="0"/>
              <a:t>                                                                                                                                                   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399" y="3509963"/>
            <a:ext cx="2795753" cy="18398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159" y="3509963"/>
            <a:ext cx="2812393" cy="1747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703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N8080104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1766" y="1825625"/>
            <a:ext cx="6432331" cy="1937078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-</a:t>
            </a:r>
            <a:r>
              <a:rPr lang="en-US" dirty="0" err="1" smtClean="0"/>
              <a:t>Đây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dãy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trúng</a:t>
            </a:r>
            <a:r>
              <a:rPr lang="en-US" dirty="0" smtClean="0"/>
              <a:t> </a:t>
            </a:r>
            <a:r>
              <a:rPr lang="en-US" dirty="0" err="1" smtClean="0"/>
              <a:t>thưởng</a:t>
            </a:r>
            <a:r>
              <a:rPr lang="en-US" dirty="0" smtClean="0"/>
              <a:t> </a:t>
            </a:r>
            <a:r>
              <a:rPr lang="en-US" dirty="0" err="1" smtClean="0"/>
              <a:t>đặt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đợt</a:t>
            </a:r>
            <a:r>
              <a:rPr lang="en-US" dirty="0" smtClean="0"/>
              <a:t> quay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đầu</a:t>
            </a:r>
            <a:r>
              <a:rPr lang="en-US" dirty="0" smtClean="0"/>
              <a:t> </a:t>
            </a:r>
            <a:r>
              <a:rPr lang="en-US" dirty="0" err="1" smtClean="0"/>
              <a:t>tiên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r>
              <a:rPr lang="en-US" dirty="0" smtClean="0"/>
              <a:t>-</a:t>
            </a:r>
            <a:r>
              <a:rPr lang="en-US" dirty="0" err="1" smtClean="0"/>
              <a:t>Chúc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mau</a:t>
            </a:r>
            <a:r>
              <a:rPr lang="en-US" dirty="0" smtClean="0"/>
              <a:t> </a:t>
            </a: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dãy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trùng</a:t>
            </a:r>
            <a:r>
              <a:rPr lang="en-US" dirty="0" smtClean="0"/>
              <a:t> </a:t>
            </a:r>
            <a:r>
              <a:rPr lang="en-US" dirty="0" err="1" smtClean="0"/>
              <a:t>khớp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091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43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NHÀ VÀ XE ĐÃ SẴN SÀNG ĐANG CHỜ NGƯỜI ĐẾN NHẬN </vt:lpstr>
      <vt:lpstr>N8080104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NHÀ VÀ XE ĐÃ SẴN SÀNG ĐANG CHỜ NGƯỜI ĐẾN NHẬN</dc:title>
  <dc:creator>Admin</dc:creator>
  <cp:lastModifiedBy>Admin</cp:lastModifiedBy>
  <cp:revision>2</cp:revision>
  <dcterms:created xsi:type="dcterms:W3CDTF">2021-01-12T02:45:45Z</dcterms:created>
  <dcterms:modified xsi:type="dcterms:W3CDTF">2021-01-12T03:00:56Z</dcterms:modified>
</cp:coreProperties>
</file>