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873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728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84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73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126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34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76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779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260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306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68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3A514-2535-42C8-9226-B729D1FB76C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B225D-8260-4E7E-B9A1-EFC11C597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63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36331"/>
            <a:ext cx="9144000" cy="153451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NHÀ VÀ XE ĐÃ SẴNG SÀNG ĐANG CHỜ NGƯỜI ĐẾN NHẬN </a:t>
            </a:r>
            <a:endParaRPr lang="en-US" sz="4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322822"/>
            <a:ext cx="3142593" cy="234377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081048"/>
            <a:ext cx="9144000" cy="3176752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algn="r"/>
            <a:r>
              <a:rPr lang="en-US" sz="2000" dirty="0" smtClean="0"/>
              <a:t>THÊM SỨC SỐNG ĐÓN PHÚ TÀI </a:t>
            </a:r>
            <a:endParaRPr lang="en-US" sz="2000" dirty="0"/>
          </a:p>
        </p:txBody>
      </p:sp>
      <p:pic>
        <p:nvPicPr>
          <p:cNvPr id="4" name="Picture 3" descr="hình ảnh : Công nghệ, &lt;strong&gt;xe hơi&lt;/strong&gt;, Bánh &lt;strong&gt;xe&lt;/strong&gt;, Ôtô, vận chuyển, ký 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690" y="2322822"/>
            <a:ext cx="3289737" cy="2343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21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 8080104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/>
              <a:t>- </a:t>
            </a:r>
            <a:r>
              <a:rPr lang="en-US" sz="2400" dirty="0" err="1" smtClean="0"/>
              <a:t>Đây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dãy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</a:t>
            </a:r>
            <a:r>
              <a:rPr lang="en-US" sz="2400" dirty="0" err="1" smtClean="0"/>
              <a:t>trúng</a:t>
            </a:r>
            <a:r>
              <a:rPr lang="en-US" sz="2400" dirty="0" smtClean="0"/>
              <a:t> </a:t>
            </a:r>
            <a:r>
              <a:rPr lang="en-US" sz="2400" dirty="0" err="1" smtClean="0"/>
              <a:t>thưởng</a:t>
            </a:r>
            <a:r>
              <a:rPr lang="en-US" sz="2400" dirty="0" smtClean="0"/>
              <a:t> </a:t>
            </a:r>
            <a:r>
              <a:rPr lang="en-US" sz="2400" dirty="0" err="1" smtClean="0"/>
              <a:t>đặt</a:t>
            </a:r>
            <a:r>
              <a:rPr lang="en-US" sz="2400" dirty="0" smtClean="0"/>
              <a:t> </a:t>
            </a:r>
            <a:r>
              <a:rPr lang="en-US" sz="2400" dirty="0" err="1" smtClean="0"/>
              <a:t>biệt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đợt</a:t>
            </a:r>
            <a:r>
              <a:rPr lang="en-US" sz="2400" dirty="0" smtClean="0"/>
              <a:t> quay </a:t>
            </a:r>
            <a:r>
              <a:rPr lang="en-US" sz="2400" dirty="0" err="1" smtClean="0"/>
              <a:t>số</a:t>
            </a:r>
            <a:r>
              <a:rPr lang="en-US" sz="2400" dirty="0" smtClean="0"/>
              <a:t> </a:t>
            </a:r>
            <a:r>
              <a:rPr lang="en-US" sz="2400" dirty="0" err="1" smtClean="0"/>
              <a:t>đầu</a:t>
            </a:r>
            <a:r>
              <a:rPr lang="en-US" sz="2400" dirty="0" smtClean="0"/>
              <a:t> </a:t>
            </a:r>
            <a:r>
              <a:rPr lang="en-US" sz="2400" dirty="0" err="1" smtClean="0"/>
              <a:t>tiên</a:t>
            </a:r>
            <a:r>
              <a:rPr lang="en-US" sz="2400" dirty="0" smtClean="0"/>
              <a:t> </a:t>
            </a:r>
          </a:p>
          <a:p>
            <a:pPr marL="0" indent="0" algn="ctr">
              <a:buNone/>
            </a:pPr>
            <a:r>
              <a:rPr lang="en-US" sz="2400" dirty="0" smtClean="0"/>
              <a:t>-</a:t>
            </a:r>
            <a:r>
              <a:rPr lang="en-US" sz="2400" dirty="0" err="1" smtClean="0"/>
              <a:t>Chúc</a:t>
            </a:r>
            <a:r>
              <a:rPr lang="en-US" sz="2400" dirty="0" smtClean="0"/>
              <a:t> </a:t>
            </a:r>
            <a:r>
              <a:rPr lang="en-US" sz="2400" dirty="0" err="1" smtClean="0"/>
              <a:t>bạn</a:t>
            </a:r>
            <a:r>
              <a:rPr lang="en-US" sz="2400" dirty="0" smtClean="0"/>
              <a:t> </a:t>
            </a:r>
            <a:r>
              <a:rPr lang="en-US" sz="2400" dirty="0" err="1" smtClean="0"/>
              <a:t>mau</a:t>
            </a:r>
            <a:r>
              <a:rPr lang="en-US" sz="2400" dirty="0" smtClean="0"/>
              <a:t> </a:t>
            </a:r>
            <a:r>
              <a:rPr lang="en-US" sz="2400" dirty="0" err="1" smtClean="0"/>
              <a:t>tìm</a:t>
            </a:r>
            <a:r>
              <a:rPr lang="en-US" sz="2400" dirty="0" smtClean="0"/>
              <a:t> </a:t>
            </a:r>
            <a:r>
              <a:rPr lang="en-US" sz="2400" dirty="0" err="1" smtClean="0"/>
              <a:t>được</a:t>
            </a:r>
            <a:r>
              <a:rPr lang="en-US" sz="2400" dirty="0" smtClean="0"/>
              <a:t> </a:t>
            </a:r>
            <a:r>
              <a:rPr lang="en-US" sz="2400" dirty="0" err="1" smtClean="0"/>
              <a:t>dãy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</a:t>
            </a:r>
            <a:r>
              <a:rPr lang="en-US" sz="2400" dirty="0" err="1" smtClean="0"/>
              <a:t>trùng</a:t>
            </a:r>
            <a:r>
              <a:rPr lang="en-US" sz="2400" dirty="0" smtClean="0"/>
              <a:t> </a:t>
            </a:r>
            <a:r>
              <a:rPr lang="en-US" sz="2400" dirty="0" err="1" smtClean="0"/>
              <a:t>khớp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22377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44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NHÀ VÀ XE ĐÃ SẴNG SÀNG ĐANG CHỜ NGƯỜI ĐẾN NHẬN </vt:lpstr>
      <vt:lpstr>N 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SẴNG SÀNG ĐANG CHỜ NGƯỜI ĐẾN NHẬN</dc:title>
  <dc:creator>Admin</dc:creator>
  <cp:lastModifiedBy>Admin</cp:lastModifiedBy>
  <cp:revision>2</cp:revision>
  <dcterms:created xsi:type="dcterms:W3CDTF">2021-01-12T02:47:36Z</dcterms:created>
  <dcterms:modified xsi:type="dcterms:W3CDTF">2021-01-12T03:03:46Z</dcterms:modified>
</cp:coreProperties>
</file>