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723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56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331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893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72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474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409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51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69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62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816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0E890-FC59-47F9-BC00-F02BFDEBAAC7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E47E6-BDE3-4224-8DD1-857E82DD4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1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6977276">
            <a:off x="7537525" y="-5439801"/>
            <a:ext cx="9144000" cy="23876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Nhà</a:t>
            </a:r>
            <a:r>
              <a:rPr lang="en-US" sz="2800" dirty="0" smtClean="0"/>
              <a:t> </a:t>
            </a:r>
            <a:r>
              <a:rPr lang="en-US" sz="2800" dirty="0" err="1" smtClean="0"/>
              <a:t>va</a:t>
            </a:r>
            <a:r>
              <a:rPr lang="en-US" sz="2800" dirty="0" smtClean="0"/>
              <a:t> </a:t>
            </a:r>
            <a:r>
              <a:rPr lang="en-US" sz="2800" dirty="0" err="1" smtClean="0"/>
              <a:t>xe</a:t>
            </a:r>
            <a:r>
              <a:rPr lang="en-US" sz="2800" dirty="0" smtClean="0"/>
              <a:t> </a:t>
            </a:r>
            <a:r>
              <a:rPr lang="en-US" sz="2800" dirty="0" err="1" smtClean="0"/>
              <a:t>Đã</a:t>
            </a:r>
            <a:r>
              <a:rPr lang="en-US" sz="2800" dirty="0" smtClean="0"/>
              <a:t> </a:t>
            </a:r>
            <a:r>
              <a:rPr lang="en-US" sz="2800" dirty="0" err="1" smtClean="0"/>
              <a:t>Sẵn</a:t>
            </a:r>
            <a:r>
              <a:rPr lang="en-US" sz="2800" dirty="0" smtClean="0"/>
              <a:t> </a:t>
            </a:r>
            <a:r>
              <a:rPr lang="en-US" sz="2800" dirty="0" err="1" smtClean="0"/>
              <a:t>sàng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err="1" smtClean="0"/>
              <a:t>chờ</a:t>
            </a:r>
            <a:r>
              <a:rPr lang="en-US" sz="2800" dirty="0" smtClean="0"/>
              <a:t>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</a:t>
            </a:r>
            <a:r>
              <a:rPr lang="en-US" sz="2800" dirty="0" err="1" smtClean="0"/>
              <a:t>đến</a:t>
            </a:r>
            <a:r>
              <a:rPr lang="en-US" sz="2800" dirty="0" smtClean="0"/>
              <a:t> </a:t>
            </a:r>
            <a:r>
              <a:rPr lang="en-US" sz="2800" dirty="0" err="1" smtClean="0"/>
              <a:t>nhận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864963" y="301215"/>
            <a:ext cx="16056963" cy="7046259"/>
          </a:xfrm>
        </p:spPr>
        <p:txBody>
          <a:bodyPr/>
          <a:lstStyle/>
          <a:p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xe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Sẵn</a:t>
            </a:r>
            <a:r>
              <a:rPr lang="en-US" dirty="0" smtClean="0"/>
              <a:t> </a:t>
            </a:r>
            <a:r>
              <a:rPr lang="en-US" dirty="0" err="1" smtClean="0"/>
              <a:t>Sàng</a:t>
            </a:r>
            <a:endParaRPr lang="en-US" dirty="0" smtClean="0"/>
          </a:p>
          <a:p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Chờ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62" y="2151530"/>
            <a:ext cx="4736538" cy="33348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008" y="2279472"/>
            <a:ext cx="3308573" cy="301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04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75636"/>
            <a:ext cx="10515600" cy="1325563"/>
          </a:xfrm>
        </p:spPr>
        <p:txBody>
          <a:bodyPr/>
          <a:lstStyle/>
          <a:p>
            <a:r>
              <a:rPr lang="en-US" dirty="0" smtClean="0"/>
              <a:t>                        N 8080104 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125"/>
            <a:ext cx="10515600" cy="4151586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trúng</a:t>
            </a:r>
            <a:r>
              <a:rPr lang="en-US" dirty="0" smtClean="0"/>
              <a:t> </a:t>
            </a:r>
            <a:r>
              <a:rPr lang="en-US" dirty="0" err="1" smtClean="0"/>
              <a:t>đặc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đợt</a:t>
            </a:r>
            <a:r>
              <a:rPr lang="en-US" dirty="0" smtClean="0"/>
              <a:t> quay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- </a:t>
            </a:r>
            <a:r>
              <a:rPr lang="en-US" dirty="0" err="1" smtClean="0"/>
              <a:t>Chúc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mau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khớp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54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44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va xe Đã Sẵn sàng chờ người đến nhận</vt:lpstr>
      <vt:lpstr>                        N 8080104  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va xe Đã Sẵn sàng chờ người đến nhận</dc:title>
  <dc:creator>Admin</dc:creator>
  <cp:lastModifiedBy>Admin</cp:lastModifiedBy>
  <cp:revision>4</cp:revision>
  <dcterms:created xsi:type="dcterms:W3CDTF">2021-01-12T02:55:54Z</dcterms:created>
  <dcterms:modified xsi:type="dcterms:W3CDTF">2021-01-12T03:54:35Z</dcterms:modified>
</cp:coreProperties>
</file>