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687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213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31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057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664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94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831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70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198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578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317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17CE2-50F3-4C61-9392-917A44CBD9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B2079-715C-44CB-AC4D-CE0556814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97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6561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NHÀ VÀ XE ĐÃ SẴN SÀNG ĐANG CHỜ NGƯỜI ĐẾN NHẬN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823724"/>
            <a:ext cx="3947620" cy="24340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3752" y="2823724"/>
            <a:ext cx="4939862" cy="2347366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3752" y="4939861"/>
            <a:ext cx="4824248" cy="1671145"/>
          </a:xfrm>
        </p:spPr>
        <p:txBody>
          <a:bodyPr/>
          <a:lstStyle/>
          <a:p>
            <a:r>
              <a:rPr lang="en-US" dirty="0" smtClean="0"/>
              <a:t>THÊM SỨC SỐNG ĐÓN PHÚ TÀI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074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/>
              <a:t>N 8080104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-</a:t>
            </a: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r>
              <a:rPr lang="en-US" dirty="0" err="1" smtClean="0"/>
              <a:t>đăt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đợt</a:t>
            </a:r>
            <a:r>
              <a:rPr lang="en-US" dirty="0" smtClean="0"/>
              <a:t> quay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tiên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-</a:t>
            </a:r>
            <a:r>
              <a:rPr lang="en-US" dirty="0" err="1" smtClean="0"/>
              <a:t>Chúc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mau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trùng</a:t>
            </a:r>
            <a:r>
              <a:rPr lang="en-US" dirty="0" smtClean="0"/>
              <a:t> </a:t>
            </a:r>
            <a:r>
              <a:rPr lang="en-US" dirty="0" err="1" smtClean="0"/>
              <a:t>khớp</a:t>
            </a:r>
            <a:endParaRPr lang="en-US" dirty="0"/>
          </a:p>
        </p:txBody>
      </p:sp>
      <p:sp>
        <p:nvSpPr>
          <p:cNvPr id="4" name="AutoShape 2" descr="Đây là mẫu xe hơi bán &quot;chạy&quot; nhất tại thị trường Việt Na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661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43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NHÀ VÀ XE ĐÃ SẴN SÀNG ĐANG CHỜ NGƯỜI ĐẾN NHẬN</vt:lpstr>
      <vt:lpstr>N 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 SÀNG ĐANG CHỜ NGƯỜI ĐẾN NHẬN</dc:title>
  <dc:creator>Admin</dc:creator>
  <cp:lastModifiedBy>Admin</cp:lastModifiedBy>
  <cp:revision>1</cp:revision>
  <dcterms:created xsi:type="dcterms:W3CDTF">2021-01-12T02:52:11Z</dcterms:created>
  <dcterms:modified xsi:type="dcterms:W3CDTF">2021-01-12T03:00:42Z</dcterms:modified>
</cp:coreProperties>
</file>