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565E-A75C-4377-A52F-2D80A22CB9B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B19D-1E69-4160-B430-FF49F0ED1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77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565E-A75C-4377-A52F-2D80A22CB9B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B19D-1E69-4160-B430-FF49F0ED1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102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565E-A75C-4377-A52F-2D80A22CB9B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B19D-1E69-4160-B430-FF49F0ED1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610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565E-A75C-4377-A52F-2D80A22CB9B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B19D-1E69-4160-B430-FF49F0ED1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476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565E-A75C-4377-A52F-2D80A22CB9B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B19D-1E69-4160-B430-FF49F0ED1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7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565E-A75C-4377-A52F-2D80A22CB9B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B19D-1E69-4160-B430-FF49F0ED1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6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565E-A75C-4377-A52F-2D80A22CB9B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B19D-1E69-4160-B430-FF49F0ED1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118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565E-A75C-4377-A52F-2D80A22CB9B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B19D-1E69-4160-B430-FF49F0ED1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75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565E-A75C-4377-A52F-2D80A22CB9B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B19D-1E69-4160-B430-FF49F0ED1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481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565E-A75C-4377-A52F-2D80A22CB9B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B19D-1E69-4160-B430-FF49F0ED1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017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565E-A75C-4377-A52F-2D80A22CB9B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B19D-1E69-4160-B430-FF49F0ED1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694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5565E-A75C-4377-A52F-2D80A22CB9B1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EB19D-1E69-4160-B430-FF49F0ED1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02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3372" y="576098"/>
            <a:ext cx="9144000" cy="236898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NHÀ VÀ XE ĐÃ SẴN SÀNG </a:t>
            </a:r>
            <a:br>
              <a:rPr lang="en-US" sz="4000" dirty="0" smtClean="0"/>
            </a:br>
            <a:r>
              <a:rPr lang="en-US" sz="4000" dirty="0" smtClean="0"/>
              <a:t>ĐANG CHỜ NGƯỜI ĐẾN NHẬN</a:t>
            </a:r>
            <a:br>
              <a:rPr lang="en-US" sz="4000" dirty="0" smtClean="0"/>
            </a:b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66556" y="3996336"/>
            <a:ext cx="9144000" cy="1655762"/>
          </a:xfrm>
        </p:spPr>
        <p:txBody>
          <a:bodyPr>
            <a:normAutofit/>
          </a:bodyPr>
          <a:lstStyle/>
          <a:p>
            <a:r>
              <a:rPr lang="en-US" sz="1400" dirty="0" err="1" smtClean="0"/>
              <a:t>Thêm</a:t>
            </a:r>
            <a:r>
              <a:rPr lang="en-US" sz="1400" dirty="0" smtClean="0"/>
              <a:t> </a:t>
            </a:r>
            <a:r>
              <a:rPr lang="en-US" sz="1400" dirty="0" err="1" smtClean="0"/>
              <a:t>sức</a:t>
            </a:r>
            <a:r>
              <a:rPr lang="en-US" sz="1400" dirty="0" smtClean="0"/>
              <a:t> </a:t>
            </a:r>
            <a:r>
              <a:rPr lang="en-US" sz="1400" dirty="0" err="1" smtClean="0"/>
              <a:t>sống</a:t>
            </a:r>
            <a:r>
              <a:rPr lang="en-US" sz="1400" dirty="0" smtClean="0"/>
              <a:t> </a:t>
            </a:r>
          </a:p>
          <a:p>
            <a:r>
              <a:rPr lang="en-US" sz="1400" dirty="0" smtClean="0"/>
              <a:t>ĐÓN PHÚ TÀI</a:t>
            </a:r>
            <a:endParaRPr lang="en-US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628" y="2390496"/>
            <a:ext cx="1673246" cy="16732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200" y="2455234"/>
            <a:ext cx="294322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95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10639"/>
            <a:ext cx="10515600" cy="11281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         N 0808104</a:t>
            </a:r>
            <a:br>
              <a:rPr lang="en-US" dirty="0" smtClean="0"/>
            </a:br>
            <a:r>
              <a:rPr lang="en-US" dirty="0" smtClean="0"/>
              <a:t>-</a:t>
            </a:r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trúng</a:t>
            </a:r>
            <a:r>
              <a:rPr lang="en-US" dirty="0" smtClean="0"/>
              <a:t> </a:t>
            </a:r>
            <a:r>
              <a:rPr lang="en-US" dirty="0" err="1" smtClean="0"/>
              <a:t>thưởng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đợt</a:t>
            </a:r>
            <a:r>
              <a:rPr lang="en-US" dirty="0" smtClean="0"/>
              <a:t> quay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tiên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-</a:t>
            </a:r>
            <a:r>
              <a:rPr lang="en-US" dirty="0" err="1" smtClean="0"/>
              <a:t>Chúc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may </a:t>
            </a:r>
            <a:r>
              <a:rPr lang="en-US" dirty="0" err="1" smtClean="0"/>
              <a:t>mắn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trùng</a:t>
            </a:r>
            <a:r>
              <a:rPr lang="en-US" dirty="0" smtClean="0"/>
              <a:t> </a:t>
            </a:r>
            <a:r>
              <a:rPr lang="en-US" dirty="0" err="1" smtClean="0"/>
              <a:t>khớp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12513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102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15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NHÀ VÀ XE ĐÃ SẴN SÀNG  ĐANG CHỜ NGƯỜI ĐẾN NHẬN </vt:lpstr>
      <vt:lpstr>                             N 0808104 -Đây là dãy số trúng thưởng đặt biệt của đợt quay số đầu tiên  -Chúc bạn may mắn tìm được dãy số trùng khớp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SẴN SÀNG  ĐANG CHỜ NGƯỜI ĐẾN NHẬN</dc:title>
  <dc:creator>Admin</dc:creator>
  <cp:lastModifiedBy>Admin</cp:lastModifiedBy>
  <cp:revision>2</cp:revision>
  <dcterms:created xsi:type="dcterms:W3CDTF">2021-01-12T02:45:45Z</dcterms:created>
  <dcterms:modified xsi:type="dcterms:W3CDTF">2021-01-12T03:50:17Z</dcterms:modified>
</cp:coreProperties>
</file>