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5BB5-39F4-4128-8A31-EE7F48E7108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26631-E0BC-45A1-B349-28E0B54F7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565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5BB5-39F4-4128-8A31-EE7F48E7108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26631-E0BC-45A1-B349-28E0B54F7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587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5BB5-39F4-4128-8A31-EE7F48E7108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26631-E0BC-45A1-B349-28E0B54F7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818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5BB5-39F4-4128-8A31-EE7F48E7108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26631-E0BC-45A1-B349-28E0B54F7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090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5BB5-39F4-4128-8A31-EE7F48E7108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26631-E0BC-45A1-B349-28E0B54F7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017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5BB5-39F4-4128-8A31-EE7F48E7108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26631-E0BC-45A1-B349-28E0B54F7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48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5BB5-39F4-4128-8A31-EE7F48E7108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26631-E0BC-45A1-B349-28E0B54F7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770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5BB5-39F4-4128-8A31-EE7F48E7108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26631-E0BC-45A1-B349-28E0B54F7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816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5BB5-39F4-4128-8A31-EE7F48E7108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26631-E0BC-45A1-B349-28E0B54F7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6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5BB5-39F4-4128-8A31-EE7F48E7108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26631-E0BC-45A1-B349-28E0B54F7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349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5BB5-39F4-4128-8A31-EE7F48E7108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26631-E0BC-45A1-B349-28E0B54F7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43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25BB5-39F4-4128-8A31-EE7F48E71082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26631-E0BC-45A1-B349-28E0B54F7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73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5337" y="746234"/>
            <a:ext cx="7367751" cy="1481959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   NHÀ VÀ XE ĐÃ SẴN SÀNG ĐANG CHỜ NGƯỜI ĐẾN NHẬN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938" y="2896886"/>
            <a:ext cx="3720661" cy="264059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142" y="3121500"/>
            <a:ext cx="4012981" cy="241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025756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1753" y="220719"/>
            <a:ext cx="9270124" cy="1198178"/>
          </a:xfrm>
        </p:spPr>
        <p:txBody>
          <a:bodyPr>
            <a:normAutofit/>
          </a:bodyPr>
          <a:lstStyle/>
          <a:p>
            <a:r>
              <a:rPr lang="en-US" dirty="0" smtClean="0"/>
              <a:t>N 8080104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6055" y="2890345"/>
            <a:ext cx="7315199" cy="1849821"/>
          </a:xfrm>
        </p:spPr>
        <p:txBody>
          <a:bodyPr>
            <a:noAutofit/>
          </a:bodyPr>
          <a:lstStyle/>
          <a:p>
            <a:r>
              <a:rPr lang="en-US" sz="2800" dirty="0" smtClean="0"/>
              <a:t>-</a:t>
            </a:r>
            <a:r>
              <a:rPr lang="en-US" sz="2800" dirty="0" err="1" smtClean="0"/>
              <a:t>Đây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dãy</a:t>
            </a:r>
            <a:r>
              <a:rPr lang="en-US" sz="2800" dirty="0" smtClean="0"/>
              <a:t> </a:t>
            </a:r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trúng</a:t>
            </a:r>
            <a:r>
              <a:rPr lang="en-US" sz="2800" dirty="0" smtClean="0"/>
              <a:t> </a:t>
            </a:r>
            <a:r>
              <a:rPr lang="en-US" sz="2800" dirty="0" err="1" smtClean="0"/>
              <a:t>thưởng</a:t>
            </a:r>
            <a:r>
              <a:rPr lang="en-US" sz="2800" dirty="0" smtClean="0"/>
              <a:t> </a:t>
            </a:r>
            <a:r>
              <a:rPr lang="en-US" sz="2800" dirty="0" err="1" smtClean="0"/>
              <a:t>đặc</a:t>
            </a:r>
            <a:r>
              <a:rPr lang="en-US" sz="2800" dirty="0" smtClean="0"/>
              <a:t> </a:t>
            </a:r>
            <a:r>
              <a:rPr lang="en-US" sz="2800" dirty="0" err="1" smtClean="0"/>
              <a:t>biệt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đợt</a:t>
            </a:r>
            <a:r>
              <a:rPr lang="en-US" sz="2800" dirty="0" smtClean="0"/>
              <a:t> quay </a:t>
            </a:r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đầu</a:t>
            </a:r>
            <a:r>
              <a:rPr lang="en-US" sz="2800" dirty="0" smtClean="0"/>
              <a:t> </a:t>
            </a:r>
            <a:r>
              <a:rPr lang="en-US" sz="2800" dirty="0" err="1" smtClean="0"/>
              <a:t>tiên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-</a:t>
            </a:r>
            <a:r>
              <a:rPr lang="en-US" sz="2800" dirty="0" err="1" smtClean="0"/>
              <a:t>Chúc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bạn</a:t>
            </a:r>
            <a:r>
              <a:rPr lang="en-US" sz="2800" dirty="0" smtClean="0"/>
              <a:t> </a:t>
            </a:r>
            <a:r>
              <a:rPr lang="en-US" sz="2800" dirty="0" err="1" smtClean="0"/>
              <a:t>mau</a:t>
            </a:r>
            <a:r>
              <a:rPr lang="en-US" sz="2800" dirty="0" smtClean="0"/>
              <a:t> </a:t>
            </a:r>
            <a:r>
              <a:rPr lang="en-US" sz="2800" dirty="0" err="1" smtClean="0"/>
              <a:t>tìm</a:t>
            </a:r>
            <a:r>
              <a:rPr lang="en-US" sz="2800" dirty="0" smtClean="0"/>
              <a:t> </a:t>
            </a:r>
            <a:r>
              <a:rPr lang="en-US" sz="2800" dirty="0" err="1" smtClean="0"/>
              <a:t>được</a:t>
            </a:r>
            <a:r>
              <a:rPr lang="en-US" sz="2800" dirty="0" smtClean="0"/>
              <a:t> </a:t>
            </a:r>
            <a:r>
              <a:rPr lang="en-US" sz="2800" dirty="0" err="1" smtClean="0"/>
              <a:t>dãy</a:t>
            </a:r>
            <a:r>
              <a:rPr lang="en-US" sz="2800" dirty="0" smtClean="0"/>
              <a:t> </a:t>
            </a:r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trùng</a:t>
            </a:r>
            <a:r>
              <a:rPr lang="en-US" sz="2800" dirty="0" smtClean="0"/>
              <a:t> </a:t>
            </a:r>
            <a:r>
              <a:rPr lang="en-US" sz="2800" dirty="0" err="1" smtClean="0"/>
              <a:t>khớp</a:t>
            </a:r>
            <a:r>
              <a:rPr lang="en-US" sz="2800" dirty="0" smtClean="0"/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85937468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40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   NHÀ VÀ XE ĐÃ SẴN SÀNG ĐANG CHỜ NGƯỜI ĐẾN NHẬN </vt:lpstr>
      <vt:lpstr>N 8080104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NHÀ VÀ XE ĐÃ SẴN SÀNG ĐANG CHỜ NGƯỜI ĐẾN NHẬN</dc:title>
  <dc:creator>Admin</dc:creator>
  <cp:lastModifiedBy>Admin</cp:lastModifiedBy>
  <cp:revision>3</cp:revision>
  <dcterms:created xsi:type="dcterms:W3CDTF">2021-01-12T02:35:55Z</dcterms:created>
  <dcterms:modified xsi:type="dcterms:W3CDTF">2021-01-12T02:58:42Z</dcterms:modified>
</cp:coreProperties>
</file>