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6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5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1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84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456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0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658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79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61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32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17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42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08B71-E98B-47A7-B356-0BB28EEE0D5D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AAD7D-1302-4B09-9ABC-00CFC7896C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616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736803"/>
              </p:ext>
            </p:extLst>
          </p:nvPr>
        </p:nvGraphicFramePr>
        <p:xfrm>
          <a:off x="92075" y="92075"/>
          <a:ext cx="11845447" cy="5884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729626" imgH="2846635" progId="Word.Document.12">
                  <p:embed/>
                </p:oleObj>
              </mc:Choice>
              <mc:Fallback>
                <p:oleObj name="Document" r:id="rId3" imgW="5729626" imgH="2846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11845447" cy="5884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788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058816"/>
              </p:ext>
            </p:extLst>
          </p:nvPr>
        </p:nvGraphicFramePr>
        <p:xfrm>
          <a:off x="92075" y="92075"/>
          <a:ext cx="10635398" cy="6548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5729626" imgH="3527650" progId="Word.Document.12">
                  <p:embed/>
                </p:oleObj>
              </mc:Choice>
              <mc:Fallback>
                <p:oleObj name="Document" r:id="rId3" imgW="5729626" imgH="35276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10635398" cy="65480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021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5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44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Microsoft Word Document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2021-01-12T03:23:18Z</dcterms:created>
  <dcterms:modified xsi:type="dcterms:W3CDTF">2021-01-12T03:29:06Z</dcterms:modified>
</cp:coreProperties>
</file>