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0C57012E-D51C-42FF-883C-BF8A70DB7F64}">
          <p14:sldIdLst>
            <p14:sldId id="256"/>
            <p14:sldId id="25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29452-2E9A-4234-8076-BAE49C281C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E8E6B-6280-4143-8713-DE9F676719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723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29452-2E9A-4234-8076-BAE49C281C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E8E6B-6280-4143-8713-DE9F676719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035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29452-2E9A-4234-8076-BAE49C281C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E8E6B-6280-4143-8713-DE9F676719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269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29452-2E9A-4234-8076-BAE49C281C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E8E6B-6280-4143-8713-DE9F676719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77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29452-2E9A-4234-8076-BAE49C281C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E8E6B-6280-4143-8713-DE9F676719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29452-2E9A-4234-8076-BAE49C281C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E8E6B-6280-4143-8713-DE9F676719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01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29452-2E9A-4234-8076-BAE49C281C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E8E6B-6280-4143-8713-DE9F676719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900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29452-2E9A-4234-8076-BAE49C281C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E8E6B-6280-4143-8713-DE9F676719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428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29452-2E9A-4234-8076-BAE49C281C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E8E6B-6280-4143-8713-DE9F676719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74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29452-2E9A-4234-8076-BAE49C281C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E8E6B-6280-4143-8713-DE9F676719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865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29452-2E9A-4234-8076-BAE49C281C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E8E6B-6280-4143-8713-DE9F676719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605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429452-2E9A-4234-8076-BAE49C281C15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E8E6B-6280-4143-8713-DE9F676719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079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NHÀ VÀ XE ĐÃ SẴN SÀNG </a:t>
            </a:r>
            <a:br>
              <a:rPr lang="en-US" dirty="0" smtClean="0"/>
            </a:br>
            <a:r>
              <a:rPr lang="en-US" dirty="0" smtClean="0"/>
              <a:t>ĐANG CHỜ NGƯỜI ĐẾN NHẬN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81" y="5260209"/>
            <a:ext cx="9144000" cy="1655762"/>
          </a:xfrm>
        </p:spPr>
        <p:txBody>
          <a:bodyPr>
            <a:normAutofit/>
          </a:bodyPr>
          <a:lstStyle/>
          <a:p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842" y="2872609"/>
            <a:ext cx="2848303" cy="20249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867" y="2872609"/>
            <a:ext cx="3608414" cy="209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767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 808104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err="1" smtClean="0"/>
              <a:t>Đây</a:t>
            </a:r>
            <a:r>
              <a:rPr lang="en-US" sz="1600" dirty="0" smtClean="0"/>
              <a:t> </a:t>
            </a:r>
            <a:r>
              <a:rPr lang="en-US" sz="1600" dirty="0" err="1" smtClean="0"/>
              <a:t>là</a:t>
            </a:r>
            <a:r>
              <a:rPr lang="en-US" sz="1600" dirty="0" smtClean="0"/>
              <a:t> </a:t>
            </a:r>
            <a:r>
              <a:rPr lang="en-US" sz="1600" dirty="0" err="1" smtClean="0"/>
              <a:t>dãy</a:t>
            </a:r>
            <a:r>
              <a:rPr lang="en-US" sz="1600" dirty="0" smtClean="0"/>
              <a:t> </a:t>
            </a:r>
            <a:r>
              <a:rPr lang="en-US" sz="1600" dirty="0" err="1" smtClean="0"/>
              <a:t>số</a:t>
            </a:r>
            <a:r>
              <a:rPr lang="en-US" sz="1600" dirty="0" smtClean="0"/>
              <a:t> </a:t>
            </a:r>
            <a:r>
              <a:rPr lang="en-US" sz="1600" dirty="0" err="1" smtClean="0"/>
              <a:t>trúng</a:t>
            </a:r>
            <a:r>
              <a:rPr lang="en-US" sz="1600" dirty="0" smtClean="0"/>
              <a:t> </a:t>
            </a:r>
            <a:r>
              <a:rPr lang="en-US" sz="1600" dirty="0" err="1" smtClean="0"/>
              <a:t>thưởng</a:t>
            </a:r>
            <a:r>
              <a:rPr lang="en-US" sz="1600" dirty="0" smtClean="0"/>
              <a:t> </a:t>
            </a:r>
            <a:r>
              <a:rPr lang="en-US" sz="1600" dirty="0" err="1" smtClean="0"/>
              <a:t>đặt</a:t>
            </a:r>
            <a:r>
              <a:rPr lang="en-US" sz="1600" dirty="0" smtClean="0"/>
              <a:t> </a:t>
            </a:r>
            <a:r>
              <a:rPr lang="en-US" sz="1600" dirty="0" err="1" smtClean="0"/>
              <a:t>biệt</a:t>
            </a:r>
            <a:r>
              <a:rPr lang="en-US" sz="1600" dirty="0" smtClean="0"/>
              <a:t> </a:t>
            </a:r>
            <a:r>
              <a:rPr lang="en-US" sz="1600" dirty="0" err="1" smtClean="0"/>
              <a:t>của</a:t>
            </a:r>
            <a:r>
              <a:rPr lang="en-US" sz="1600" dirty="0" smtClean="0"/>
              <a:t> </a:t>
            </a:r>
            <a:r>
              <a:rPr lang="en-US" sz="1600" dirty="0" err="1" smtClean="0"/>
              <a:t>đợt</a:t>
            </a:r>
            <a:r>
              <a:rPr lang="en-US" sz="1600" dirty="0" smtClean="0"/>
              <a:t> quay </a:t>
            </a:r>
            <a:r>
              <a:rPr lang="en-US" sz="1600" dirty="0" err="1" smtClean="0"/>
              <a:t>số</a:t>
            </a:r>
            <a:r>
              <a:rPr lang="en-US" sz="1600" dirty="0" smtClean="0"/>
              <a:t> </a:t>
            </a:r>
            <a:r>
              <a:rPr lang="en-US" sz="1600" dirty="0" err="1" smtClean="0"/>
              <a:t>đầu</a:t>
            </a:r>
            <a:r>
              <a:rPr lang="en-US" sz="1600" dirty="0" smtClean="0"/>
              <a:t> </a:t>
            </a:r>
            <a:r>
              <a:rPr lang="en-US" sz="1600" dirty="0" err="1" smtClean="0"/>
              <a:t>tiên</a:t>
            </a:r>
            <a:r>
              <a:rPr lang="en-US" sz="1600" dirty="0" smtClean="0"/>
              <a:t> </a:t>
            </a:r>
          </a:p>
          <a:p>
            <a:pPr marL="0" indent="0">
              <a:buNone/>
            </a:pPr>
            <a:r>
              <a:rPr lang="en-US" sz="1600" dirty="0" err="1" smtClean="0"/>
              <a:t>Chúc</a:t>
            </a:r>
            <a:r>
              <a:rPr lang="en-US" sz="1600" dirty="0" smtClean="0"/>
              <a:t> </a:t>
            </a:r>
            <a:r>
              <a:rPr lang="en-US" sz="1600" dirty="0" err="1" smtClean="0"/>
              <a:t>bạn</a:t>
            </a:r>
            <a:r>
              <a:rPr lang="en-US" sz="1600" dirty="0" smtClean="0"/>
              <a:t> </a:t>
            </a:r>
            <a:r>
              <a:rPr lang="en-US" sz="1600" dirty="0" err="1" smtClean="0"/>
              <a:t>mau</a:t>
            </a:r>
            <a:r>
              <a:rPr lang="en-US" sz="1600" dirty="0" smtClean="0"/>
              <a:t> </a:t>
            </a:r>
            <a:r>
              <a:rPr lang="en-US" sz="1600" dirty="0" err="1" smtClean="0"/>
              <a:t>tìm</a:t>
            </a:r>
            <a:r>
              <a:rPr lang="en-US" sz="1600" dirty="0" smtClean="0"/>
              <a:t> </a:t>
            </a:r>
            <a:r>
              <a:rPr lang="en-US" sz="1600" dirty="0" err="1" smtClean="0"/>
              <a:t>được</a:t>
            </a:r>
            <a:r>
              <a:rPr lang="en-US" sz="1600" dirty="0" smtClean="0"/>
              <a:t> </a:t>
            </a:r>
            <a:r>
              <a:rPr lang="en-US" sz="1600" dirty="0" err="1" smtClean="0"/>
              <a:t>dãy</a:t>
            </a:r>
            <a:r>
              <a:rPr lang="en-US" sz="1600" dirty="0" smtClean="0"/>
              <a:t> </a:t>
            </a:r>
            <a:r>
              <a:rPr lang="en-US" sz="1600" dirty="0" err="1" smtClean="0"/>
              <a:t>số</a:t>
            </a:r>
            <a:r>
              <a:rPr lang="en-US" sz="1600" dirty="0" smtClean="0"/>
              <a:t> </a:t>
            </a:r>
            <a:r>
              <a:rPr lang="en-US" sz="1600" dirty="0" err="1" smtClean="0"/>
              <a:t>trùng</a:t>
            </a:r>
            <a:r>
              <a:rPr lang="en-US" sz="1600" dirty="0" smtClean="0"/>
              <a:t> </a:t>
            </a:r>
            <a:r>
              <a:rPr lang="en-US" sz="1600" dirty="0" err="1" smtClean="0"/>
              <a:t>khớp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93917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25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  NHÀ VÀ XE ĐÃ SẴN SÀNG  ĐANG CHỜ NGƯỜI ĐẾN NHẬN </vt:lpstr>
      <vt:lpstr>N 808104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NHÀ VÀ XE ĐÃ SẴN SÀNG  ĐANG CHỜ NGƯỜI ĐẾN NHẬN</dc:title>
  <dc:creator>Admin</dc:creator>
  <cp:lastModifiedBy>Admin</cp:lastModifiedBy>
  <cp:revision>2</cp:revision>
  <dcterms:created xsi:type="dcterms:W3CDTF">2021-01-12T02:36:47Z</dcterms:created>
  <dcterms:modified xsi:type="dcterms:W3CDTF">2021-01-12T02:52:55Z</dcterms:modified>
</cp:coreProperties>
</file>