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106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6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659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515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777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20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134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996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773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47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407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36716-8D4D-41C1-9503-4CA7366D3F6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7085B-52B9-4CD5-A167-526F94AFE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76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NHÀ VÀ XE ĐÃ SẴN SÀNG ĐANG CHỜ NGƯỜI ĐẾN NHẬN </a:t>
            </a:r>
            <a:endParaRPr lang="en-US" dirty="0"/>
          </a:p>
        </p:txBody>
      </p:sp>
      <p:pic>
        <p:nvPicPr>
          <p:cNvPr id="1026" name="Picture 2" descr="Sửa đổi, bổ sung quy định lãi suất cho vay hỗ trợ hộ nghèo về nhà ở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94" y="1968144"/>
            <a:ext cx="3917914" cy="299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ình ảnh chiếc xe sedan Toyota Vios 2018 E với nhiều biến th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720" y="1968144"/>
            <a:ext cx="6255735" cy="289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868613" y="477429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sức</a:t>
            </a:r>
            <a:r>
              <a:rPr lang="en-US" dirty="0" smtClean="0"/>
              <a:t> </a:t>
            </a:r>
            <a:r>
              <a:rPr lang="en-US" dirty="0" err="1" smtClean="0"/>
              <a:t>sống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ĐÓN PHÚ TÀI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512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 8080104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Calibri" panose="020F0502020204030204" pitchFamily="34" charset="0"/>
              <a:buChar char="‐"/>
            </a:pP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trúng</a:t>
            </a:r>
            <a:r>
              <a:rPr lang="en-US" dirty="0" smtClean="0"/>
              <a:t> </a:t>
            </a:r>
            <a:r>
              <a:rPr lang="en-US" dirty="0" err="1" smtClean="0"/>
              <a:t>thưởng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đợt</a:t>
            </a:r>
            <a:r>
              <a:rPr lang="en-US" dirty="0" smtClean="0"/>
              <a:t> quay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endParaRPr lang="en-US" dirty="0" smtClean="0"/>
          </a:p>
          <a:p>
            <a:pPr algn="ctr">
              <a:buFont typeface="Calibri" panose="020F0502020204030204" pitchFamily="34" charset="0"/>
              <a:buChar char="‐"/>
            </a:pPr>
            <a:r>
              <a:rPr lang="en-US" dirty="0" err="1" smtClean="0"/>
              <a:t>Chúc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mau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khớp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35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39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 SÀNG ĐANG CHỜ NGƯỜI ĐẾN NHẬN </vt:lpstr>
      <vt:lpstr>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ĐANG CHỜ NGƯỜI ĐẾN NHẬN</dc:title>
  <dc:creator>Admin</dc:creator>
  <cp:lastModifiedBy>Admin</cp:lastModifiedBy>
  <cp:revision>4</cp:revision>
  <dcterms:created xsi:type="dcterms:W3CDTF">2021-01-12T02:37:06Z</dcterms:created>
  <dcterms:modified xsi:type="dcterms:W3CDTF">2021-01-12T02:54:29Z</dcterms:modified>
</cp:coreProperties>
</file>