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"/>
            <a:ext cx="8570147" cy="2270233"/>
          </a:xfrm>
        </p:spPr>
        <p:txBody>
          <a:bodyPr/>
          <a:lstStyle/>
          <a:p>
            <a:r>
              <a:rPr lang="en-US" dirty="0" smtClean="0"/>
              <a:t>NHÀ VÀ XE ĐÃ SẴN SÀNG ĐANG CHỜ NGƯỜI ĐẾN NHẬN</a:t>
            </a:r>
            <a:endParaRPr lang="en-US" dirty="0"/>
          </a:p>
        </p:txBody>
      </p:sp>
      <p:pic>
        <p:nvPicPr>
          <p:cNvPr id="4" name="Picture 3" descr="Tập tin:&lt;strong&gt;Nhà&lt;/strong&gt; sàn Bác Hồ &lt;strong&gt;ở&lt;/strong&gt; Cao Lãnh.jpg – Wikipedia tiếng Việ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31" y="2243960"/>
            <a:ext cx="3941379" cy="2956034"/>
          </a:xfrm>
          <a:prstGeom prst="rect">
            <a:avLst/>
          </a:prstGeom>
        </p:spPr>
      </p:pic>
      <p:pic>
        <p:nvPicPr>
          <p:cNvPr id="5" name="Picture 4" descr="hình ảnh : Công nghệ, &lt;strong&gt;xe hơi&lt;/strong&gt;, Bánh &lt;strong&gt;xe&lt;/strong&gt;, Ôtô, vận chuyển, ký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627" y="2582918"/>
            <a:ext cx="3925614" cy="261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7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 8080104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45930" y="2375338"/>
            <a:ext cx="10331669" cy="3415861"/>
          </a:xfrm>
        </p:spPr>
        <p:txBody>
          <a:bodyPr/>
          <a:lstStyle/>
          <a:p>
            <a:r>
              <a:rPr lang="en-US" dirty="0" smtClean="0"/>
              <a:t>-ĐÂY LÀ DÃY SỐ TRÙNGS THƯỞNG ĐẶC BIỆT CỦA ĐỢT QUAY SỐ ĐẦU TIÊN </a:t>
            </a:r>
          </a:p>
          <a:p>
            <a:r>
              <a:rPr lang="en-US" smtClean="0"/>
              <a:t>CHÚC BẠN MAU TÌM ĐƯỢC DÃY SỐ TRÙNG KHỚP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66292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</TotalTime>
  <Words>37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Tw Cen MT</vt:lpstr>
      <vt:lpstr>Droplet</vt:lpstr>
      <vt:lpstr>NHÀ VÀ XE ĐÃ SẴN SÀNG ĐANG CHỜ NGƯỜI ĐẾN NHẬN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1</cp:revision>
  <dcterms:created xsi:type="dcterms:W3CDTF">2021-01-12T03:41:23Z</dcterms:created>
  <dcterms:modified xsi:type="dcterms:W3CDTF">2021-01-12T03:45:26Z</dcterms:modified>
</cp:coreProperties>
</file>