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43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0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7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98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90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68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3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3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6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3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63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E304B-0B5D-4F03-9913-91E1E692F9CB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8112D-191D-444D-9107-9EFD3FB2D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39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2357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NHÀ VÀ XE ĐÃ SẴN SÀNG </a:t>
            </a:r>
            <a:br>
              <a:rPr lang="en-US" b="1" dirty="0" smtClean="0"/>
            </a:br>
            <a:r>
              <a:rPr lang="en-US" b="1" dirty="0" smtClean="0"/>
              <a:t>ĐANG CHỜ NGƯỜI ĐẾN NHẬN</a:t>
            </a:r>
            <a:endParaRPr lang="en-US" b="1" dirty="0"/>
          </a:p>
        </p:txBody>
      </p:sp>
      <p:pic>
        <p:nvPicPr>
          <p:cNvPr id="4" name="Picture 3" descr="&lt;strong&gt;Nhà&lt;/strong&gt; nguyện Tòa tổng giám mục Thành phố Hồ Chí Minh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93" y="3587005"/>
            <a:ext cx="3175000" cy="2118360"/>
          </a:xfrm>
          <a:prstGeom prst="rect">
            <a:avLst/>
          </a:prstGeom>
        </p:spPr>
      </p:pic>
      <p:pic>
        <p:nvPicPr>
          <p:cNvPr id="5" name="Picture 4" descr="Jaguar &lt;strong&gt;XE&lt;/strong&gt; - Wikipedi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228" y="3587005"/>
            <a:ext cx="3657600" cy="211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49681"/>
      </p:ext>
    </p:extLst>
  </p:cSld>
  <p:clrMapOvr>
    <a:masterClrMapping/>
  </p:clrMapOvr>
  <p:transition spd="med" advClick="0" advTm="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11237"/>
          </a:xfrm>
        </p:spPr>
        <p:txBody>
          <a:bodyPr/>
          <a:lstStyle/>
          <a:p>
            <a:r>
              <a:rPr lang="en-US" b="1" dirty="0" smtClean="0"/>
              <a:t>N 8080104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endParaRPr lang="en-US" dirty="0" smtClean="0"/>
          </a:p>
          <a:p>
            <a:pPr marL="342900" indent="-342900">
              <a:buFontTx/>
              <a:buChar char="-"/>
            </a:pP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khớp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02194"/>
      </p:ext>
    </p:extLst>
  </p:cSld>
  <p:clrMapOvr>
    <a:masterClrMapping/>
  </p:clrMapOvr>
  <p:transition spd="slow" advClick="0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31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 ĐANG CHỜ NGƯỜI ĐẾN NHẬN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 ĐANG CHỜ NGƯỜI ĐẾN NHẬN</dc:title>
  <dc:creator>Admin</dc:creator>
  <cp:lastModifiedBy>Admin</cp:lastModifiedBy>
  <cp:revision>3</cp:revision>
  <dcterms:created xsi:type="dcterms:W3CDTF">2021-01-12T02:36:21Z</dcterms:created>
  <dcterms:modified xsi:type="dcterms:W3CDTF">2021-01-12T02:58:28Z</dcterms:modified>
</cp:coreProperties>
</file>