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932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389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52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30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475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2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24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057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274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86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626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49B1B-AC42-4E14-8A10-3F54CF7A7EAF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A4A1A-C2D9-4CD8-AF44-536EA217F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0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86361" y="1081668"/>
            <a:ext cx="8184995" cy="49957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NHÀ VÀ XE ĐÃ SÃN SÀNG </a:t>
            </a:r>
          </a:p>
          <a:p>
            <a:pPr algn="ctr"/>
            <a:r>
              <a:rPr lang="en-US" dirty="0" smtClean="0"/>
              <a:t>ĐANG CHỜ NGƯỜI ĐẾN NHẬN 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908" y="1793631"/>
            <a:ext cx="3083169" cy="32707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415" y="1793631"/>
            <a:ext cx="3398227" cy="32707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6840414" y="5274527"/>
            <a:ext cx="3095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sức</a:t>
            </a:r>
            <a:r>
              <a:rPr lang="en-US" dirty="0" smtClean="0"/>
              <a:t> </a:t>
            </a:r>
            <a:r>
              <a:rPr lang="en-US" dirty="0" err="1" smtClean="0"/>
              <a:t>sống</a:t>
            </a:r>
            <a:r>
              <a:rPr lang="en-US" dirty="0" smtClean="0"/>
              <a:t> </a:t>
            </a:r>
          </a:p>
          <a:p>
            <a:r>
              <a:rPr lang="en-US" dirty="0" smtClean="0"/>
              <a:t>ĐÓN PHÚ TÀI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337363"/>
      </p:ext>
    </p:extLst>
  </p:cSld>
  <p:clrMapOvr>
    <a:masterClrMapping/>
  </p:clrMapOvr>
  <p:transition spd="slow" advTm="1636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39591" y="1014762"/>
            <a:ext cx="8597590" cy="480617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N8080104</a:t>
            </a:r>
          </a:p>
          <a:p>
            <a:pPr algn="ctr"/>
            <a:endParaRPr lang="en-US" sz="3600" dirty="0"/>
          </a:p>
          <a:p>
            <a:pPr algn="ctr"/>
            <a:endParaRPr lang="en-US" sz="3600" dirty="0" smtClean="0"/>
          </a:p>
          <a:p>
            <a:pPr algn="ctr"/>
            <a:endParaRPr lang="en-US" sz="3600" dirty="0"/>
          </a:p>
          <a:p>
            <a:pPr algn="ctr"/>
            <a:endParaRPr lang="en-US" sz="3600" dirty="0" smtClean="0"/>
          </a:p>
          <a:p>
            <a:pPr algn="ctr"/>
            <a:endParaRPr lang="en-US" sz="3600" dirty="0"/>
          </a:p>
          <a:p>
            <a:pPr algn="ctr"/>
            <a:endParaRPr lang="en-US" sz="3600" dirty="0" smtClean="0"/>
          </a:p>
          <a:p>
            <a:pPr algn="ctr"/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256155" y="2709746"/>
            <a:ext cx="65346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trúng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</a:p>
          <a:p>
            <a:r>
              <a:rPr lang="en-US" dirty="0"/>
              <a:t> </a:t>
            </a:r>
            <a:r>
              <a:rPr lang="en-US" dirty="0" smtClean="0"/>
              <a:t>        </a:t>
            </a:r>
            <a:r>
              <a:rPr lang="en-US" dirty="0" err="1" smtClean="0"/>
              <a:t>đợi</a:t>
            </a:r>
            <a:r>
              <a:rPr lang="en-US" dirty="0" smtClean="0"/>
              <a:t> quay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r>
              <a:rPr lang="en-US" dirty="0" smtClean="0"/>
              <a:t> 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Chúc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mau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Khớp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211982"/>
      </p:ext>
    </p:extLst>
  </p:cSld>
  <p:clrMapOvr>
    <a:masterClrMapping/>
  </p:clrMapOvr>
  <p:transition spd="slow" advTm="1243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22</TotalTime>
  <Words>43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</cp:revision>
  <dcterms:created xsi:type="dcterms:W3CDTF">2021-01-12T02:45:55Z</dcterms:created>
  <dcterms:modified xsi:type="dcterms:W3CDTF">2021-01-12T03:08:02Z</dcterms:modified>
</cp:coreProperties>
</file>