
<file path=[Content_Types].xml><?xml version="1.0" encoding="utf-8"?>
<Types xmlns="http://schemas.openxmlformats.org/package/2006/content-types">
  <Default Extension="png" ContentType="image/png"/>
  <Default Extension="emf" ContentType="image/x-emf"/>
  <Default Extension="vtt" ContentType="text/vtt"/>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14"/>
  </p:notesMasterIdLst>
  <p:handoutMasterIdLst>
    <p:handoutMasterId r:id="rId15"/>
  </p:handoutMasterIdLst>
  <p:sldIdLst>
    <p:sldId id="256" r:id="rId5"/>
    <p:sldId id="271" r:id="rId6"/>
    <p:sldId id="279" r:id="rId7"/>
    <p:sldId id="281" r:id="rId8"/>
    <p:sldId id="280" r:id="rId9"/>
    <p:sldId id="257" r:id="rId10"/>
    <p:sldId id="275" r:id="rId11"/>
    <p:sldId id="276" r:id="rId12"/>
    <p:sldId id="28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E75E278A-FF0E-49A4-B170-79828D63BBAD}">
          <p14:sldIdLst>
            <p14:sldId id="256"/>
          </p14:sldIdLst>
        </p14:section>
        <p14:section name="Design, Morph, Annotate, Work Together, Tell Me" id="{B9B51309-D148-4332-87C2-07BE32FBCA3B}">
          <p14:sldIdLst>
            <p14:sldId id="271"/>
            <p14:sldId id="279"/>
            <p14:sldId id="281"/>
            <p14:sldId id="280"/>
            <p14:sldId id="257"/>
            <p14:sldId id="275"/>
            <p14:sldId id="276"/>
          </p14:sldIdLst>
        </p14:section>
        <p14:section name="Learn More"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241" autoAdjust="0"/>
  </p:normalViewPr>
  <p:slideViewPr>
    <p:cSldViewPr snapToGrid="0">
      <p:cViewPr varScale="1">
        <p:scale>
          <a:sx n="91" d="100"/>
          <a:sy n="91" d="100"/>
        </p:scale>
        <p:origin x="53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680FBE-A8DF-4758-9AC4-3A9E1039168F}" type="datetimeFigureOut">
              <a:rPr lang="en-US" smtClean="0"/>
              <a:t>1/12/2021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C679768-A2FC-4D08-91F6-8DCE6C566B36}" type="slidenum">
              <a:rPr lang="en-US" smtClean="0"/>
              <a:t>‹#›</a:t>
            </a:fld>
            <a:endParaRPr lang="en-US" dirty="0"/>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3577B-6902-467D-A26C-08A0DD5E4E03}" type="datetimeFigureOut">
              <a:rPr lang="en-US" smtClean="0"/>
              <a:t>1/12/2021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1EA0F-A667-4B49-8422-0062BC55E249}" type="slidenum">
              <a:rPr lang="en-US" smtClean="0"/>
              <a:t>‹#›</a:t>
            </a:fld>
            <a:endParaRPr lang="en-US" dirty="0"/>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a:t>
            </a:fld>
            <a:endParaRPr lang="en-US" dirty="0"/>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In </a:t>
            </a:r>
            <a:r>
              <a:rPr lang="en-US" baseline="0" dirty="0"/>
              <a:t>Slide Show mode, select the arrows to visit links.</a:t>
            </a:r>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9</a:t>
            </a:fld>
            <a:endParaRPr lang="en-US" dirty="0"/>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cxnSp>
        <p:nvCxnSpPr>
          <p:cNvPr id="12" name="Straight Connector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1207" y="448056"/>
            <a:ext cx="6877119" cy="640080"/>
          </a:xfrm>
        </p:spPr>
        <p:txBody>
          <a:bodyPr anchor="b" anchorCtr="0">
            <a:normAutofit/>
          </a:bodyPr>
          <a:lstStyle>
            <a:lvl1pPr>
              <a:defRPr sz="2800">
                <a:solidFill>
                  <a:schemeClr val="bg2">
                    <a:lumMod val="25000"/>
                  </a:schemeClr>
                </a:solidFill>
              </a:defRPr>
            </a:lvl1pPr>
          </a:lstStyle>
          <a:p>
            <a:r>
              <a:rPr lang="en-US" smtClean="0"/>
              <a:t>Click to edit Master title style</a:t>
            </a:r>
            <a:endParaRPr lang="en-US" dirty="0"/>
          </a:p>
        </p:txBody>
      </p:sp>
      <p:sp>
        <p:nvSpPr>
          <p:cNvPr id="3" name="Content Placeholder 2"/>
          <p:cNvSpPr>
            <a:spLocks noGrp="1"/>
          </p:cNvSpPr>
          <p:nvPr>
            <p:ph sz="quarter" idx="10"/>
          </p:nvPr>
        </p:nvSpPr>
        <p:spPr>
          <a:xfrm>
            <a:off x="539496" y="1435608"/>
            <a:ext cx="4416552" cy="3977640"/>
          </a:xfrm>
        </p:spPr>
        <p:txBody>
          <a:bodyPr vert="horz" lIns="91440" tIns="45720" rIns="91440" bIns="45720" rtlCol="0">
            <a:normAutofit/>
          </a:bodyPr>
          <a:lstStyle>
            <a:lvl1pPr>
              <a:defRPr lang="en-US" sz="1200" smtClean="0">
                <a:solidFill>
                  <a:schemeClr val="tx1">
                    <a:lumMod val="75000"/>
                    <a:lumOff val="25000"/>
                  </a:schemeClr>
                </a:solidFill>
              </a:defRPr>
            </a:lvl1pPr>
            <a:lvl2pPr>
              <a:defRPr lang="en-US" sz="1200" smtClean="0">
                <a:solidFill>
                  <a:schemeClr val="tx1">
                    <a:lumMod val="75000"/>
                    <a:lumOff val="25000"/>
                  </a:schemeClr>
                </a:solidFill>
              </a:defRPr>
            </a:lvl2pPr>
            <a:lvl3pPr>
              <a:defRPr lang="en-US" sz="1200" smtClean="0">
                <a:solidFill>
                  <a:schemeClr val="tx1">
                    <a:lumMod val="75000"/>
                    <a:lumOff val="25000"/>
                  </a:schemeClr>
                </a:solidFill>
              </a:defRPr>
            </a:lvl3pPr>
            <a:lvl4pPr>
              <a:defRPr lang="en-US" sz="1200" smtClean="0">
                <a:solidFill>
                  <a:schemeClr val="tx1">
                    <a:lumMod val="75000"/>
                    <a:lumOff val="25000"/>
                  </a:schemeClr>
                </a:solidFill>
              </a:defRPr>
            </a:lvl4pPr>
            <a:lvl5pPr>
              <a:defRPr lang="en-US" sz="1200">
                <a:solidFill>
                  <a:schemeClr val="tx1">
                    <a:lumMod val="75000"/>
                    <a:lumOff val="25000"/>
                  </a:schemeClr>
                </a:solidFill>
              </a:defRPr>
            </a:lvl5pPr>
          </a:lstStyle>
          <a:p>
            <a:pPr marL="0" lvl="0" indent="0">
              <a:lnSpc>
                <a:spcPct val="150000"/>
              </a:lnSpc>
              <a:spcBef>
                <a:spcPts val="1000"/>
              </a:spcBef>
              <a:spcAft>
                <a:spcPts val="1200"/>
              </a:spcAft>
              <a:buNone/>
            </a:pPr>
            <a:r>
              <a:rPr lang="en-US" smtClean="0"/>
              <a:t>Edit Master text styles</a:t>
            </a:r>
          </a:p>
          <a:p>
            <a:pPr marL="0" lvl="1" indent="0">
              <a:lnSpc>
                <a:spcPct val="150000"/>
              </a:lnSpc>
              <a:spcBef>
                <a:spcPts val="1000"/>
              </a:spcBef>
              <a:spcAft>
                <a:spcPts val="1200"/>
              </a:spcAft>
              <a:buNone/>
            </a:pPr>
            <a:r>
              <a:rPr lang="en-US" smtClean="0"/>
              <a:t>Second level</a:t>
            </a:r>
          </a:p>
          <a:p>
            <a:pPr marL="0" lvl="2" indent="0">
              <a:lnSpc>
                <a:spcPct val="150000"/>
              </a:lnSpc>
              <a:spcBef>
                <a:spcPts val="1000"/>
              </a:spcBef>
              <a:spcAft>
                <a:spcPts val="1200"/>
              </a:spcAft>
              <a:buNone/>
            </a:pPr>
            <a:r>
              <a:rPr lang="en-US" smtClean="0"/>
              <a:t>Third level</a:t>
            </a:r>
          </a:p>
          <a:p>
            <a:pPr marL="0" lvl="3" indent="0">
              <a:lnSpc>
                <a:spcPct val="150000"/>
              </a:lnSpc>
              <a:spcBef>
                <a:spcPts val="1000"/>
              </a:spcBef>
              <a:spcAft>
                <a:spcPts val="1200"/>
              </a:spcAft>
              <a:buNone/>
            </a:pPr>
            <a:r>
              <a:rPr lang="en-US" smtClean="0"/>
              <a:t>Fourth level</a:t>
            </a:r>
          </a:p>
          <a:p>
            <a:pPr marL="0" lvl="4" indent="0">
              <a:lnSpc>
                <a:spcPct val="150000"/>
              </a:lnSpc>
              <a:spcBef>
                <a:spcPts val="1000"/>
              </a:spcBef>
              <a:spcAft>
                <a:spcPts val="1200"/>
              </a:spcAft>
              <a:buNone/>
            </a:pPr>
            <a:r>
              <a:rPr lang="en-US" smtClean="0"/>
              <a:t>Fifth level</a:t>
            </a:r>
            <a:endParaRPr lang="en-US" dirty="0"/>
          </a:p>
        </p:txBody>
      </p:sp>
      <p:sp>
        <p:nvSpPr>
          <p:cNvPr id="6" name="Date Placeholder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fld id="{8BEEBAAA-29B5-4AF5-BC5F-7E580C29002D}" type="datetimeFigureOut">
              <a:rPr lang="en-US" smtClean="0"/>
              <a:pPr/>
              <a:t>1/12/2021</a:t>
            </a:fld>
            <a:endParaRPr lang="en-US" dirty="0"/>
          </a:p>
        </p:txBody>
      </p:sp>
      <p:sp>
        <p:nvSpPr>
          <p:cNvPr id="7" name="Footer Placeholder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endParaRPr lang="en-US" dirty="0"/>
          </a:p>
        </p:txBody>
      </p:sp>
      <p:sp>
        <p:nvSpPr>
          <p:cNvPr id="8" name="Slide Number Placeholder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fld id="{9860EDB8-5305-433F-BE41-D7A86D811DB3}" type="slidenum">
              <a:rPr lang="en-US" smtClean="0"/>
              <a:pPr/>
              <a:t>‹#›</a:t>
            </a:fld>
            <a:endParaRPr lang="en-US" dirty="0"/>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smtClean="0"/>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smtClean="0"/>
              <a:t>Edit Master text styles</a:t>
            </a:r>
          </a:p>
          <a:p>
            <a:pPr marL="0" lvl="1" indent="0">
              <a:lnSpc>
                <a:spcPct val="150000"/>
              </a:lnSpc>
              <a:spcBef>
                <a:spcPts val="1000"/>
              </a:spcBef>
              <a:spcAft>
                <a:spcPts val="1200"/>
              </a:spcAft>
              <a:buNone/>
            </a:pPr>
            <a:r>
              <a:rPr lang="en-US" smtClean="0"/>
              <a:t>Second level</a:t>
            </a:r>
          </a:p>
          <a:p>
            <a:pPr marL="0" lvl="2" indent="0">
              <a:lnSpc>
                <a:spcPct val="150000"/>
              </a:lnSpc>
              <a:spcBef>
                <a:spcPts val="1000"/>
              </a:spcBef>
              <a:spcAft>
                <a:spcPts val="1200"/>
              </a:spcAft>
              <a:buNone/>
            </a:pPr>
            <a:r>
              <a:rPr lang="en-US" smtClean="0"/>
              <a:t>Third level</a:t>
            </a:r>
          </a:p>
          <a:p>
            <a:pPr marL="0" lvl="3" indent="0">
              <a:lnSpc>
                <a:spcPct val="150000"/>
              </a:lnSpc>
              <a:spcBef>
                <a:spcPts val="1000"/>
              </a:spcBef>
              <a:spcAft>
                <a:spcPts val="1200"/>
              </a:spcAft>
              <a:buNone/>
            </a:pPr>
            <a:r>
              <a:rPr lang="en-US" smtClean="0"/>
              <a:t>Fourth level</a:t>
            </a:r>
          </a:p>
          <a:p>
            <a:pPr marL="0" lvl="4" indent="0">
              <a:lnSpc>
                <a:spcPct val="150000"/>
              </a:lnSpc>
              <a:spcBef>
                <a:spcPts val="1000"/>
              </a:spcBef>
              <a:spcAft>
                <a:spcPts val="1200"/>
              </a:spcAft>
              <a:buNone/>
            </a:pPr>
            <a:r>
              <a:rPr lang="en-US" smtClean="0"/>
              <a:t>Fifth level</a:t>
            </a:r>
            <a:endParaRPr lang="en-US" dirty="0"/>
          </a:p>
        </p:txBody>
      </p:sp>
    </p:spTree>
    <p:extLst>
      <p:ext uri="{BB962C8B-B14F-4D97-AF65-F5344CB8AC3E}">
        <p14:creationId xmlns:p14="http://schemas.microsoft.com/office/powerpoint/2010/main" val="1335655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sp>
        <p:nvSpPr>
          <p:cNvPr id="2" name="Title Placeholder 1"/>
          <p:cNvSpPr>
            <a:spLocks noGrp="1"/>
          </p:cNvSpPr>
          <p:nvPr>
            <p:ph type="title"/>
          </p:nvPr>
        </p:nvSpPr>
        <p:spPr>
          <a:xfrm>
            <a:off x="521208" y="448056"/>
            <a:ext cx="6876288" cy="64008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9496" y="1435608"/>
            <a:ext cx="4416552" cy="39776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fld id="{8BEEBAAA-29B5-4AF5-BC5F-7E580C29002D}" type="datetimeFigureOut">
              <a:rPr lang="en-US" smtClean="0"/>
              <a:pPr/>
              <a:t>1/12/2021</a:t>
            </a:fld>
            <a:endParaRPr lang="en-US" dirty="0"/>
          </a:p>
        </p:txBody>
      </p:sp>
      <p:sp>
        <p:nvSpPr>
          <p:cNvPr id="5" name="Footer Placeholder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fld id="{9860EDB8-5305-433F-BE41-D7A86D811DB3}" type="slidenum">
              <a:rPr lang="en-US" smtClean="0"/>
              <a:pPr/>
              <a:t>‹#›</a:t>
            </a:fld>
            <a:endParaRPr lang="en-US" dirty="0"/>
          </a:p>
        </p:txBody>
      </p:sp>
      <p:cxnSp>
        <p:nvCxnSpPr>
          <p:cNvPr id="8" name="Straight Connector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0" indent="0" algn="l" defTabSz="914400" rtl="0" eaLnBrk="1" latinLnBrk="0" hangingPunct="1">
        <a:lnSpc>
          <a:spcPct val="150000"/>
        </a:lnSpc>
        <a:spcBef>
          <a:spcPts val="1000"/>
        </a:spcBef>
        <a:spcAft>
          <a:spcPts val="1200"/>
        </a:spcAft>
        <a:buFontTx/>
        <a:buNone/>
        <a:defRPr lang="en-US"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microsoft.com/office/2017/04/relationships/track" Target="../media/track1.vtt"/></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hyperlink" Target="http://go.microsoft.com/fwlink/?LinkId=617172" TargetMode="External"/><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hyperlink" Target="https://go.microsoft.com/fwlink/?linkid=854609" TargetMode="External"/><Relationship Id="rId4" Type="http://schemas.openxmlformats.org/officeDocument/2006/relationships/hyperlink" Target="http://go.microsoft.com/fwlink/?LinkId=62332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588579"/>
            <a:ext cx="10515600" cy="2963345"/>
          </a:xfrm>
        </p:spPr>
        <p:txBody>
          <a:bodyPr anchor="ctr" anchorCtr="0">
            <a:normAutofit/>
          </a:bodyPr>
          <a:lstStyle/>
          <a:p>
            <a:r>
              <a:rPr lang="en-US" sz="4800" dirty="0" smtClean="0">
                <a:solidFill>
                  <a:schemeClr val="bg1"/>
                </a:solidFill>
              </a:rPr>
              <a:t>NHÀ VÀ XE ĐÃ SẴN SÀNG ĐANG CHỜ NGƯỜI ĐẾN NHẬN</a:t>
            </a:r>
            <a:endParaRPr lang="en-US" sz="4800" dirty="0">
              <a:solidFill>
                <a:schemeClr val="bg1"/>
              </a:solidFill>
            </a:endParaRPr>
          </a:p>
        </p:txBody>
      </p:sp>
      <p:sp>
        <p:nvSpPr>
          <p:cNvPr id="3" name="Subtitle 2"/>
          <p:cNvSpPr>
            <a:spLocks noGrp="1"/>
          </p:cNvSpPr>
          <p:nvPr>
            <p:ph type="subTitle" idx="4294967295"/>
          </p:nvPr>
        </p:nvSpPr>
        <p:spPr>
          <a:xfrm>
            <a:off x="697965" y="3018271"/>
            <a:ext cx="9582736" cy="2669629"/>
          </a:xfrm>
        </p:spPr>
        <p:txBody>
          <a:bodyPr>
            <a:normAutofit/>
          </a:bodyPr>
          <a:lstStyle/>
          <a:p>
            <a:pPr marL="0" indent="0">
              <a:buNone/>
            </a:pPr>
            <a:endParaRPr lang="en-US" sz="2400" dirty="0">
              <a:solidFill>
                <a:schemeClr val="bg1"/>
              </a:solidFill>
              <a:latin typeface="+mj-lt"/>
            </a:endParaRPr>
          </a:p>
        </p:txBody>
      </p:sp>
      <p:pic>
        <p:nvPicPr>
          <p:cNvPr id="4" name="Picture 3" descr="PowerPoint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907283" y="5412828"/>
            <a:ext cx="2474189" cy="93542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199" y="3074110"/>
            <a:ext cx="3155731" cy="224412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415" y="3074111"/>
            <a:ext cx="3379896" cy="1709738"/>
          </a:xfrm>
          <a:prstGeom prst="rect">
            <a:avLst/>
          </a:prstGeom>
        </p:spPr>
      </p:pic>
      <p:pic>
        <p:nvPicPr>
          <p:cNvPr id="9" name="Picture 8"/>
          <p:cNvPicPr>
            <a:picLocks noChangeAspect="1"/>
          </p:cNvPicPr>
          <p:nvPr/>
        </p:nvPicPr>
        <p:blipFill>
          <a:blip r:embed="rId6"/>
          <a:stretch>
            <a:fillRect/>
          </a:stretch>
        </p:blipFill>
        <p:spPr>
          <a:xfrm>
            <a:off x="6270053" y="4783849"/>
            <a:ext cx="1552575" cy="895350"/>
          </a:xfrm>
          <a:prstGeom prst="rect">
            <a:avLst/>
          </a:prstGeom>
        </p:spPr>
      </p:pic>
    </p:spTree>
    <p:extLst>
      <p:ext uri="{BB962C8B-B14F-4D97-AF65-F5344CB8AC3E}">
        <p14:creationId xmlns:p14="http://schemas.microsoft.com/office/powerpoint/2010/main" val="2471807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pPr algn="ctr"/>
            <a:r>
              <a:rPr lang="en-US" dirty="0" smtClean="0">
                <a:latin typeface="Segoe UI Light" panose="020B0502040204020203" pitchFamily="34" charset="0"/>
                <a:cs typeface="Segoe UI Light" panose="020B0502040204020203" pitchFamily="34" charset="0"/>
              </a:rPr>
              <a:t>N8080104</a:t>
            </a:r>
            <a:endParaRPr lang="en-US" dirty="0">
              <a:latin typeface="Segoe UI Light" panose="020B0502040204020203" pitchFamily="34" charset="0"/>
              <a:cs typeface="Segoe UI Light" panose="020B0502040204020203" pitchFamily="34" charset="0"/>
            </a:endParaRPr>
          </a:p>
        </p:txBody>
      </p:sp>
      <p:pic>
        <p:nvPicPr>
          <p:cNvPr id="5" name="Picture 4" descr="Design ideas pane showing different design option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2216" y="1174906"/>
            <a:ext cx="8525933" cy="4577621"/>
          </a:xfrm>
          <a:prstGeom prst="rect">
            <a:avLst/>
          </a:prstGeom>
        </p:spPr>
      </p:pic>
      <p:sp>
        <p:nvSpPr>
          <p:cNvPr id="38" name="Content Placeholder 17"/>
          <p:cNvSpPr txBox="1">
            <a:spLocks/>
          </p:cNvSpPr>
          <p:nvPr/>
        </p:nvSpPr>
        <p:spPr>
          <a:xfrm>
            <a:off x="547810" y="1385113"/>
            <a:ext cx="4321704" cy="3871518"/>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lvl="0">
              <a:spcAft>
                <a:spcPts val="600"/>
              </a:spcAft>
              <a:buFontTx/>
              <a:buChar char="-"/>
              <a:defRPr/>
            </a:pPr>
            <a:r>
              <a:rPr lang="en-US" dirty="0" err="1" smtClean="0">
                <a:latin typeface="Segoe UI" panose="020B0502040204020203" pitchFamily="34" charset="0"/>
                <a:cs typeface="Segoe UI" panose="020B0502040204020203" pitchFamily="34" charset="0"/>
              </a:rPr>
              <a:t>Đây</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là</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dãy</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số</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trúng</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thưởng</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đặc</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biệt</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của</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đợt</a:t>
            </a:r>
            <a:r>
              <a:rPr lang="en-US" dirty="0" smtClean="0">
                <a:latin typeface="Segoe UI" panose="020B0502040204020203" pitchFamily="34" charset="0"/>
                <a:cs typeface="Segoe UI" panose="020B0502040204020203" pitchFamily="34" charset="0"/>
              </a:rPr>
              <a:t> quay </a:t>
            </a:r>
            <a:r>
              <a:rPr lang="en-US" dirty="0" err="1" smtClean="0">
                <a:latin typeface="Segoe UI" panose="020B0502040204020203" pitchFamily="34" charset="0"/>
                <a:cs typeface="Segoe UI" panose="020B0502040204020203" pitchFamily="34" charset="0"/>
              </a:rPr>
              <a:t>số</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đầu</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tiên</a:t>
            </a:r>
            <a:endParaRPr lang="en-US" dirty="0" smtClean="0">
              <a:latin typeface="Segoe UI" panose="020B0502040204020203" pitchFamily="34" charset="0"/>
              <a:cs typeface="Segoe UI" panose="020B0502040204020203" pitchFamily="34" charset="0"/>
            </a:endParaRPr>
          </a:p>
          <a:p>
            <a:pPr lvl="0">
              <a:spcAft>
                <a:spcPts val="600"/>
              </a:spcAft>
              <a:buFontTx/>
              <a:buChar char="-"/>
              <a:defRPr/>
            </a:pPr>
            <a:r>
              <a:rPr lang="en-US" dirty="0" smtClean="0">
                <a:latin typeface="Segoe UI" panose="020B0502040204020203" pitchFamily="34" charset="0"/>
                <a:cs typeface="Segoe UI" panose="020B0502040204020203" pitchFamily="34" charset="0"/>
              </a:rPr>
              <a:t>-</a:t>
            </a:r>
            <a:r>
              <a:rPr lang="en-US" dirty="0" err="1" smtClean="0">
                <a:latin typeface="Segoe UI" panose="020B0502040204020203" pitchFamily="34" charset="0"/>
                <a:cs typeface="Segoe UI" panose="020B0502040204020203" pitchFamily="34" charset="0"/>
              </a:rPr>
              <a:t>Chúc</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bạn</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mau</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tìm</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được</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dãy</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số</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trùng</a:t>
            </a:r>
            <a:r>
              <a:rPr lang="en-US" dirty="0" smtClean="0">
                <a:latin typeface="Segoe UI" panose="020B0502040204020203" pitchFamily="34" charset="0"/>
                <a:cs typeface="Segoe UI" panose="020B0502040204020203" pitchFamily="34" charset="0"/>
              </a:rPr>
              <a:t> </a:t>
            </a:r>
            <a:r>
              <a:rPr lang="en-US" dirty="0" err="1" smtClean="0">
                <a:latin typeface="Segoe UI" panose="020B0502040204020203" pitchFamily="34" charset="0"/>
                <a:cs typeface="Segoe UI" panose="020B0502040204020203" pitchFamily="34" charset="0"/>
              </a:rPr>
              <a:t>khớp</a:t>
            </a:r>
            <a:endParaRPr lang="en-US"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457616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Segoe UI Light" panose="020B0502040204020203" pitchFamily="34" charset="0"/>
                <a:cs typeface="Segoe UI Light" panose="020B0502040204020203" pitchFamily="34" charset="0"/>
              </a:rPr>
              <a:t>How to use PowerPoint Designer</a:t>
            </a:r>
          </a:p>
        </p:txBody>
      </p:sp>
      <p:sp>
        <p:nvSpPr>
          <p:cNvPr id="25" name="Content Placeholder 17"/>
          <p:cNvSpPr txBox="1">
            <a:spLocks/>
          </p:cNvSpPr>
          <p:nvPr/>
        </p:nvSpPr>
        <p:spPr>
          <a:xfrm>
            <a:off x="541609" y="1455491"/>
            <a:ext cx="5110161" cy="471149"/>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latin typeface="Segoe UI" panose="020B0502040204020203" pitchFamily="34" charset="0"/>
                <a:cs typeface="Segoe UI" panose="020B0502040204020203" pitchFamily="34" charset="0"/>
              </a:rPr>
              <a:t>How it works:</a:t>
            </a:r>
          </a:p>
        </p:txBody>
      </p:sp>
      <p:grpSp>
        <p:nvGrpSpPr>
          <p:cNvPr id="18" name="Group 17" descr="Small circle with number 1 inside  indicating step 1"/>
          <p:cNvGrpSpPr/>
          <p:nvPr/>
        </p:nvGrpSpPr>
        <p:grpSpPr bwMode="blackWhite">
          <a:xfrm>
            <a:off x="531552" y="1917997"/>
            <a:ext cx="558179" cy="409838"/>
            <a:chOff x="6953426" y="711274"/>
            <a:chExt cx="558179" cy="409838"/>
          </a:xfrm>
        </p:grpSpPr>
        <p:sp>
          <p:nvSpPr>
            <p:cNvPr id="19" name="Oval 18"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descr="Number 1"/>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1</a:t>
              </a:r>
            </a:p>
          </p:txBody>
        </p:sp>
      </p:grpSp>
      <p:sp>
        <p:nvSpPr>
          <p:cNvPr id="21" name="Content Placeholder 17"/>
          <p:cNvSpPr txBox="1">
            <a:spLocks/>
          </p:cNvSpPr>
          <p:nvPr/>
        </p:nvSpPr>
        <p:spPr>
          <a:xfrm>
            <a:off x="1056513" y="1958189"/>
            <a:ext cx="4585731" cy="596551"/>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60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Start a new presentation by going to </a:t>
            </a:r>
            <a:r>
              <a:rPr lang="en-US" dirty="0">
                <a:solidFill>
                  <a:srgbClr val="D24726"/>
                </a:solidFill>
                <a:latin typeface="Segoe UI Semibold" panose="020B0702040204020203" pitchFamily="34" charset="0"/>
                <a:cs typeface="Segoe UI Semibold" panose="020B0702040204020203" pitchFamily="34" charset="0"/>
              </a:rPr>
              <a:t>File</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New</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Blank</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Presentation</a:t>
            </a:r>
            <a:r>
              <a:rPr lang="en-US" dirty="0">
                <a:solidFill>
                  <a:prstClr val="black">
                    <a:lumMod val="75000"/>
                    <a:lumOff val="25000"/>
                  </a:prstClr>
                </a:solidFill>
                <a:cs typeface="Segoe UI"/>
              </a:rPr>
              <a:t>.</a:t>
            </a:r>
          </a:p>
        </p:txBody>
      </p:sp>
      <p:grpSp>
        <p:nvGrpSpPr>
          <p:cNvPr id="33" name="Group 32" descr="Small circle with number 2 inside  indicating step 2"/>
          <p:cNvGrpSpPr/>
          <p:nvPr/>
        </p:nvGrpSpPr>
        <p:grpSpPr bwMode="blackWhite">
          <a:xfrm>
            <a:off x="531552" y="2804257"/>
            <a:ext cx="558179" cy="409838"/>
            <a:chOff x="6953426" y="711274"/>
            <a:chExt cx="558179" cy="409838"/>
          </a:xfrm>
        </p:grpSpPr>
        <p:sp>
          <p:nvSpPr>
            <p:cNvPr id="34" name="Oval 33"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descr="Number 2"/>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2</a:t>
              </a:r>
            </a:p>
          </p:txBody>
        </p:sp>
      </p:grpSp>
      <p:sp>
        <p:nvSpPr>
          <p:cNvPr id="36" name="Content Placeholder 17"/>
          <p:cNvSpPr txBox="1">
            <a:spLocks/>
          </p:cNvSpPr>
          <p:nvPr/>
        </p:nvSpPr>
        <p:spPr>
          <a:xfrm>
            <a:off x="1056513" y="2844450"/>
            <a:ext cx="4504252" cy="1065817"/>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200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On the very first slide, add a picture: Go to</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Insert</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Pictures</a:t>
            </a:r>
            <a:r>
              <a:rPr lang="en-US" dirty="0">
                <a:solidFill>
                  <a:prstClr val="black">
                    <a:lumMod val="75000"/>
                    <a:lumOff val="25000"/>
                  </a:prstClr>
                </a:solidFill>
                <a:cs typeface="Segoe UI"/>
              </a:rPr>
              <a:t> or </a:t>
            </a:r>
            <a:r>
              <a:rPr lang="en-US" dirty="0">
                <a:solidFill>
                  <a:srgbClr val="D24726"/>
                </a:solidFill>
                <a:latin typeface="Segoe UI Semibold" panose="020B0702040204020203" pitchFamily="34" charset="0"/>
                <a:cs typeface="Segoe UI Semibold" panose="020B0702040204020203" pitchFamily="34" charset="0"/>
              </a:rPr>
              <a:t>Insert</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Online</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Pictures</a:t>
            </a:r>
            <a:r>
              <a:rPr lang="en-US" dirty="0">
                <a:solidFill>
                  <a:prstClr val="black">
                    <a:lumMod val="75000"/>
                    <a:lumOff val="25000"/>
                  </a:prstClr>
                </a:solidFill>
                <a:cs typeface="Segoe UI"/>
              </a:rPr>
              <a:t> </a:t>
            </a:r>
            <a:r>
              <a:rPr lang="en-US" dirty="0">
                <a:solidFill>
                  <a:prstClr val="black">
                    <a:lumMod val="75000"/>
                    <a:lumOff val="25000"/>
                  </a:prstClr>
                </a:solidFill>
                <a:latin typeface="Segoe UI" panose="020B0502040204020203" pitchFamily="34" charset="0"/>
                <a:cs typeface="Segoe UI" panose="020B0502040204020203" pitchFamily="34" charset="0"/>
              </a:rPr>
              <a:t>and choose the picture.</a:t>
            </a:r>
            <a:br>
              <a:rPr lang="en-US" dirty="0">
                <a:solidFill>
                  <a:prstClr val="black">
                    <a:lumMod val="75000"/>
                    <a:lumOff val="25000"/>
                  </a:prstClr>
                </a:solidFill>
                <a:latin typeface="Segoe UI" panose="020B0502040204020203" pitchFamily="34" charset="0"/>
                <a:cs typeface="Segoe UI" panose="020B0502040204020203" pitchFamily="34" charset="0"/>
              </a:rPr>
            </a:br>
            <a:r>
              <a:rPr lang="en-US" dirty="0">
                <a:solidFill>
                  <a:prstClr val="black">
                    <a:lumMod val="75000"/>
                    <a:lumOff val="25000"/>
                  </a:prstClr>
                </a:solidFill>
                <a:cs typeface="Segoe UI"/>
              </a:rPr>
              <a:t/>
            </a:r>
            <a:br>
              <a:rPr lang="en-US" dirty="0">
                <a:solidFill>
                  <a:prstClr val="black">
                    <a:lumMod val="75000"/>
                    <a:lumOff val="25000"/>
                  </a:prstClr>
                </a:solidFill>
                <a:cs typeface="Segoe UI"/>
              </a:rPr>
            </a:br>
            <a:r>
              <a:rPr lang="en-US" dirty="0">
                <a:solidFill>
                  <a:srgbClr val="D24726"/>
                </a:solidFill>
                <a:latin typeface="Segoe UI Semibold" panose="020B0702040204020203" pitchFamily="34" charset="0"/>
                <a:cs typeface="Segoe UI Semibold" panose="020B0702040204020203" pitchFamily="34" charset="0"/>
              </a:rPr>
              <a:t>Hint: </a:t>
            </a:r>
            <a:r>
              <a:rPr lang="en-US" dirty="0">
                <a:solidFill>
                  <a:prstClr val="black">
                    <a:lumMod val="75000"/>
                    <a:lumOff val="25000"/>
                  </a:prstClr>
                </a:solidFill>
                <a:latin typeface="Segoe UI" panose="020B0502040204020203" pitchFamily="34" charset="0"/>
                <a:cs typeface="Segoe UI" panose="020B0502040204020203" pitchFamily="34" charset="0"/>
              </a:rPr>
              <a:t>You need to be online when you add the picture.</a:t>
            </a:r>
          </a:p>
        </p:txBody>
      </p:sp>
      <p:pic>
        <p:nvPicPr>
          <p:cNvPr id="29" name="Picture 28" descr="Insert tab with option to insert pictu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0200" y="1455791"/>
            <a:ext cx="2795082" cy="1592728"/>
          </a:xfrm>
          <a:prstGeom prst="rect">
            <a:avLst/>
          </a:prstGeom>
        </p:spPr>
      </p:pic>
      <p:grpSp>
        <p:nvGrpSpPr>
          <p:cNvPr id="22" name="Group 21" descr="Small circle with number 3 inside  indicating step 3"/>
          <p:cNvGrpSpPr/>
          <p:nvPr/>
        </p:nvGrpSpPr>
        <p:grpSpPr bwMode="blackWhite">
          <a:xfrm>
            <a:off x="531552" y="4208299"/>
            <a:ext cx="558179" cy="409838"/>
            <a:chOff x="6953426" y="711274"/>
            <a:chExt cx="558179" cy="409838"/>
          </a:xfrm>
        </p:grpSpPr>
        <p:sp>
          <p:nvSpPr>
            <p:cNvPr id="24" name="Oval 23"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descr="Number 3"/>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3</a:t>
              </a:r>
            </a:p>
          </p:txBody>
        </p:sp>
      </p:grpSp>
      <p:sp>
        <p:nvSpPr>
          <p:cNvPr id="32" name="Content Placeholder 17"/>
          <p:cNvSpPr txBox="1">
            <a:spLocks/>
          </p:cNvSpPr>
          <p:nvPr/>
        </p:nvSpPr>
        <p:spPr>
          <a:xfrm>
            <a:off x="1056513" y="4236460"/>
            <a:ext cx="4504252" cy="761144"/>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60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When PowerPoint asks your permission to get design ideas, select</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Let's Go</a:t>
            </a:r>
            <a:r>
              <a:rPr lang="en-US" dirty="0">
                <a:solidFill>
                  <a:prstClr val="black">
                    <a:lumMod val="75000"/>
                    <a:lumOff val="25000"/>
                  </a:prstClr>
                </a:solidFill>
                <a:cs typeface="Segoe UI"/>
              </a:rPr>
              <a:t>.</a:t>
            </a:r>
          </a:p>
        </p:txBody>
      </p:sp>
      <p:pic>
        <p:nvPicPr>
          <p:cNvPr id="23" name="Picture 22" descr="Design ideas dialog box asking for user confirmation to get design idea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3033" y="3067244"/>
            <a:ext cx="2900887" cy="3506681"/>
          </a:xfrm>
          <a:prstGeom prst="rect">
            <a:avLst/>
          </a:prstGeom>
        </p:spPr>
      </p:pic>
      <p:grpSp>
        <p:nvGrpSpPr>
          <p:cNvPr id="37" name="Group 36" descr="Small circle with number 4 inside  indicating step 4"/>
          <p:cNvGrpSpPr/>
          <p:nvPr/>
        </p:nvGrpSpPr>
        <p:grpSpPr bwMode="blackWhite">
          <a:xfrm>
            <a:off x="531552" y="5137379"/>
            <a:ext cx="558179" cy="409838"/>
            <a:chOff x="6953426" y="711274"/>
            <a:chExt cx="558179" cy="409838"/>
          </a:xfrm>
        </p:grpSpPr>
        <p:sp>
          <p:nvSpPr>
            <p:cNvPr id="38" name="Oval 37"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descr="Number 4"/>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4</a:t>
              </a:r>
            </a:p>
          </p:txBody>
        </p:sp>
      </p:grpSp>
      <p:sp>
        <p:nvSpPr>
          <p:cNvPr id="40" name="Content Placeholder 17"/>
          <p:cNvSpPr txBox="1">
            <a:spLocks/>
          </p:cNvSpPr>
          <p:nvPr/>
        </p:nvSpPr>
        <p:spPr>
          <a:xfrm>
            <a:off x="1056513" y="5177572"/>
            <a:ext cx="4504252" cy="563538"/>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200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Choose a design you like from the </a:t>
            </a:r>
            <a:r>
              <a:rPr lang="en-US" dirty="0">
                <a:solidFill>
                  <a:srgbClr val="D24726"/>
                </a:solidFill>
                <a:latin typeface="Segoe UI Semibold" panose="020B0702040204020203" pitchFamily="34" charset="0"/>
                <a:cs typeface="Segoe UI Semibold" panose="020B0702040204020203" pitchFamily="34" charset="0"/>
              </a:rPr>
              <a:t>Design Ideas </a:t>
            </a:r>
            <a:r>
              <a:rPr lang="en-US" dirty="0">
                <a:solidFill>
                  <a:prstClr val="black">
                    <a:lumMod val="75000"/>
                    <a:lumOff val="25000"/>
                  </a:prstClr>
                </a:solidFill>
                <a:latin typeface="Segoe UI" panose="020B0502040204020203" pitchFamily="34" charset="0"/>
                <a:cs typeface="Segoe UI" panose="020B0502040204020203" pitchFamily="34" charset="0"/>
              </a:rPr>
              <a:t>task pane.</a:t>
            </a:r>
          </a:p>
        </p:txBody>
      </p:sp>
    </p:spTree>
    <p:extLst>
      <p:ext uri="{BB962C8B-B14F-4D97-AF65-F5344CB8AC3E}">
        <p14:creationId xmlns:p14="http://schemas.microsoft.com/office/powerpoint/2010/main" val="1107001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panose="020B0502040204020203" pitchFamily="34" charset="0"/>
                <a:cs typeface="Segoe UI Light" panose="020B0502040204020203" pitchFamily="34" charset="0"/>
              </a:rPr>
              <a:t>Morph</a:t>
            </a:r>
          </a:p>
        </p:txBody>
      </p:sp>
      <p:sp>
        <p:nvSpPr>
          <p:cNvPr id="5" name="Content Placeholder 4"/>
          <p:cNvSpPr>
            <a:spLocks noGrp="1"/>
          </p:cNvSpPr>
          <p:nvPr>
            <p:ph sz="half" idx="4294967295"/>
          </p:nvPr>
        </p:nvSpPr>
        <p:spPr>
          <a:xfrm>
            <a:off x="541610" y="1431010"/>
            <a:ext cx="4557164" cy="4790886"/>
          </a:xfrm>
        </p:spPr>
        <p:txBody>
          <a:bodyPr vert="horz" lIns="91440" tIns="45720" rIns="91440" bIns="45720" rtlCol="0">
            <a:normAutofit/>
          </a:bodyPr>
          <a:lstStyle/>
          <a:p>
            <a:pPr marL="0" indent="0">
              <a:lnSpc>
                <a:spcPts val="1800"/>
              </a:lnSpc>
              <a:spcBef>
                <a:spcPts val="1000"/>
              </a:spcBef>
              <a:spcAft>
                <a:spcPts val="6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Morph makes smooth animations and object movements in your presentation. You use two similar slides to perform the animation, but it looks to your audience like the action happens on one slide. </a:t>
            </a:r>
          </a:p>
          <a:p>
            <a:pPr marL="0" indent="0">
              <a:lnSpc>
                <a:spcPts val="1800"/>
              </a:lnSpc>
              <a:spcBef>
                <a:spcPts val="1000"/>
              </a:spcBef>
              <a:spcAft>
                <a:spcPts val="600"/>
              </a:spcAft>
              <a:buNone/>
            </a:pPr>
            <a:r>
              <a:rPr lang="en-US" sz="1200" b="1" dirty="0">
                <a:solidFill>
                  <a:srgbClr val="D24726"/>
                </a:solidFill>
                <a:latin typeface="Segoe UI" panose="020B0502040204020203" pitchFamily="34" charset="0"/>
                <a:cs typeface="Segoe UI" panose="020B0502040204020203" pitchFamily="34" charset="0"/>
              </a:rPr>
              <a:t>Play</a:t>
            </a:r>
            <a:r>
              <a:rPr lang="en-US" sz="1200" dirty="0">
                <a:solidFill>
                  <a:prstClr val="black">
                    <a:lumMod val="75000"/>
                    <a:lumOff val="25000"/>
                  </a:prstClr>
                </a:solidFill>
                <a:latin typeface="Segoe UI" panose="020B0502040204020203" pitchFamily="34" charset="0"/>
                <a:cs typeface="Segoe UI" panose="020B0502040204020203" pitchFamily="34" charset="0"/>
              </a:rPr>
              <a:t> the video on the right to see a quick example.</a:t>
            </a:r>
          </a:p>
          <a:p>
            <a:pPr marL="0" indent="0">
              <a:lnSpc>
                <a:spcPts val="1800"/>
              </a:lnSpc>
              <a:spcBef>
                <a:spcPts val="1000"/>
              </a:spcBef>
              <a:spcAft>
                <a:spcPts val="6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Morph is a subscription-only feature. If you have an Office 365 subscription, you can try it yourself with the steps on the next slide.</a:t>
            </a:r>
          </a:p>
          <a:p>
            <a:pPr marL="0" indent="0">
              <a:lnSpc>
                <a:spcPts val="1800"/>
              </a:lnSpc>
              <a:spcBef>
                <a:spcPts val="1000"/>
              </a:spcBef>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pic>
        <p:nvPicPr>
          <p:cNvPr id="7" name="Morph video" descr="Video showing an example of the Morph feature which can be played or paused using the short-key Alt+P">
            <a:hlinkClick r:id="" action="ppaction://media"/>
            <a:extLst>
              <a:ext uri="{FF2B5EF4-FFF2-40B4-BE49-F238E27FC236}">
                <a16:creationId xmlns:a16="http://schemas.microsoft.com/office/drawing/2014/main" id="{9F029C1A-F15A-44BF-996A-1F59B3110D78}"/>
              </a:ext>
            </a:extLst>
          </p:cNvPr>
          <p:cNvPicPr>
            <a:picLocks noGrp="1" noChangeAspect="1"/>
          </p:cNvPicPr>
          <p:nvPr>
            <p:ph sz="quarter" idx="10"/>
            <a:videoFile r:link="rId2"/>
            <p:extLst>
              <p:ext uri="{DAA4B4D4-6D71-4841-9C94-3DE7FCFB9230}">
                <p14:media xmlns:p14="http://schemas.microsoft.com/office/powerpoint/2010/main" r:embed="rId1">
                  <p14:extLst>
                    <p:ext uri="{3AFAAA56-56D3-431D-BCD4-E75A35582382}">
                      <p173:tracksInfo xmlns="" xmlns:p173="http://schemas.microsoft.com/office/powerpoint/2017/3/main" displayLoc="media">
                        <p173:trackLst>
                          <p173:track id="{7D80394A-61EE-4513-90D2-E9A3DA581656}" label="caption" lang="" r:embed="rId4"/>
                        </p173:trackLst>
                      </p173:tracksInfo>
                    </p:ext>
                  </p14:extLst>
                </p14:media>
              </p:ext>
            </p:extLst>
          </p:nvPr>
        </p:nvPicPr>
        <p:blipFill>
          <a:blip r:embed="rId5"/>
          <a:stretch>
            <a:fillRect/>
          </a:stretch>
        </p:blipFill>
        <p:spPr>
          <a:xfrm>
            <a:off x="5418759" y="1540565"/>
            <a:ext cx="6110288" cy="3438525"/>
          </a:xfrm>
        </p:spPr>
      </p:pic>
    </p:spTree>
    <p:extLst>
      <p:ext uri="{BB962C8B-B14F-4D97-AF65-F5344CB8AC3E}">
        <p14:creationId xmlns:p14="http://schemas.microsoft.com/office/powerpoint/2010/main" val="958036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Setting up </a:t>
            </a:r>
            <a:r>
              <a:rPr lang="en-US" dirty="0">
                <a:latin typeface="Segoe UI Light" panose="020B0502040204020203" pitchFamily="34" charset="0"/>
                <a:cs typeface="Segoe UI Light" panose="020B0502040204020203" pitchFamily="34" charset="0"/>
              </a:rPr>
              <a:t>Morph</a:t>
            </a:r>
          </a:p>
        </p:txBody>
      </p:sp>
      <p:sp>
        <p:nvSpPr>
          <p:cNvPr id="30" name="Content Placeholder 17"/>
          <p:cNvSpPr txBox="1">
            <a:spLocks/>
          </p:cNvSpPr>
          <p:nvPr/>
        </p:nvSpPr>
        <p:spPr>
          <a:xfrm>
            <a:off x="541609" y="1455491"/>
            <a:ext cx="5110161" cy="471149"/>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t>Try it yourself with these two simple “planets”:</a:t>
            </a:r>
          </a:p>
        </p:txBody>
      </p:sp>
      <p:grpSp>
        <p:nvGrpSpPr>
          <p:cNvPr id="13" name="Group 12" descr="Small circle with number 1 inside  indicating step 1"/>
          <p:cNvGrpSpPr/>
          <p:nvPr/>
        </p:nvGrpSpPr>
        <p:grpSpPr bwMode="blackWhite">
          <a:xfrm>
            <a:off x="558723" y="1917997"/>
            <a:ext cx="558179" cy="409838"/>
            <a:chOff x="6953426" y="711274"/>
            <a:chExt cx="558179" cy="409838"/>
          </a:xfrm>
        </p:grpSpPr>
        <p:sp>
          <p:nvSpPr>
            <p:cNvPr id="14" name="Oval 13"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descr="Number 1"/>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1</a:t>
              </a:r>
            </a:p>
          </p:txBody>
        </p:sp>
      </p:grpSp>
      <p:sp>
        <p:nvSpPr>
          <p:cNvPr id="16" name="Content Placeholder 17"/>
          <p:cNvSpPr txBox="1">
            <a:spLocks/>
          </p:cNvSpPr>
          <p:nvPr/>
        </p:nvSpPr>
        <p:spPr>
          <a:xfrm>
            <a:off x="1066040" y="1958189"/>
            <a:ext cx="2486328" cy="913994"/>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Duplicate this slide: Right-click the slide thumbnail and select</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Duplicate Slide</a:t>
            </a:r>
            <a:r>
              <a:rPr lang="en-US" dirty="0">
                <a:solidFill>
                  <a:prstClr val="black">
                    <a:lumMod val="75000"/>
                    <a:lumOff val="25000"/>
                  </a:prstClr>
                </a:solidFill>
                <a:latin typeface="Segoe UI" panose="020B0502040204020203" pitchFamily="34" charset="0"/>
                <a:cs typeface="Segoe UI" panose="020B0502040204020203" pitchFamily="34" charset="0"/>
              </a:rPr>
              <a:t>.</a:t>
            </a:r>
          </a:p>
        </p:txBody>
      </p:sp>
      <p:pic>
        <p:nvPicPr>
          <p:cNvPr id="2" name="Picture 1" descr="Slide thumbnail context menu showing the Duplicate Slide opti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5391" y="1455491"/>
            <a:ext cx="1402148" cy="1803887"/>
          </a:xfrm>
          <a:prstGeom prst="rect">
            <a:avLst/>
          </a:prstGeom>
        </p:spPr>
      </p:pic>
      <p:grpSp>
        <p:nvGrpSpPr>
          <p:cNvPr id="18" name="Group 17" descr="Small circle with number 2 inside  indicating step 2"/>
          <p:cNvGrpSpPr/>
          <p:nvPr/>
        </p:nvGrpSpPr>
        <p:grpSpPr bwMode="blackWhite">
          <a:xfrm>
            <a:off x="558723" y="2896735"/>
            <a:ext cx="558179" cy="409838"/>
            <a:chOff x="6953426" y="711274"/>
            <a:chExt cx="558179" cy="409838"/>
          </a:xfrm>
        </p:grpSpPr>
        <p:sp>
          <p:nvSpPr>
            <p:cNvPr id="23" name="Oval 22"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descr="Number 2"/>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2</a:t>
              </a:r>
            </a:p>
          </p:txBody>
        </p:sp>
      </p:grpSp>
      <p:sp>
        <p:nvSpPr>
          <p:cNvPr id="25" name="Content Placeholder 17"/>
          <p:cNvSpPr txBox="1">
            <a:spLocks/>
          </p:cNvSpPr>
          <p:nvPr/>
        </p:nvSpPr>
        <p:spPr>
          <a:xfrm>
            <a:off x="1066038" y="2936927"/>
            <a:ext cx="2651153" cy="1456101"/>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In the second of these two identical slides, change the shapes on the right in some way (move, resize, change color), then go to </a:t>
            </a:r>
            <a:r>
              <a:rPr lang="en-US" dirty="0">
                <a:solidFill>
                  <a:srgbClr val="D24726"/>
                </a:solidFill>
                <a:latin typeface="Segoe UI Semibold" panose="020B0702040204020203" pitchFamily="34" charset="0"/>
                <a:cs typeface="Segoe UI Semibold" panose="020B0702040204020203" pitchFamily="34" charset="0"/>
              </a:rPr>
              <a:t>Transitions</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Morph</a:t>
            </a:r>
            <a:r>
              <a:rPr lang="en-US" dirty="0">
                <a:solidFill>
                  <a:prstClr val="black">
                    <a:lumMod val="75000"/>
                    <a:lumOff val="25000"/>
                  </a:prstClr>
                </a:solidFill>
                <a:latin typeface="Segoe UI" panose="020B0502040204020203" pitchFamily="34" charset="0"/>
                <a:cs typeface="Segoe UI" panose="020B0502040204020203" pitchFamily="34" charset="0"/>
              </a:rPr>
              <a:t>.</a:t>
            </a:r>
          </a:p>
        </p:txBody>
      </p:sp>
      <p:pic>
        <p:nvPicPr>
          <p:cNvPr id="6" name="Picture 5" descr="Transition tab showing morph transitio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3896" y="3159609"/>
            <a:ext cx="2468760" cy="1185923"/>
          </a:xfrm>
          <a:prstGeom prst="rect">
            <a:avLst/>
          </a:prstGeom>
        </p:spPr>
      </p:pic>
      <p:grpSp>
        <p:nvGrpSpPr>
          <p:cNvPr id="26" name="Group 25" descr="Small circle with number 3 inside  indicating step 3"/>
          <p:cNvGrpSpPr/>
          <p:nvPr/>
        </p:nvGrpSpPr>
        <p:grpSpPr bwMode="blackWhite">
          <a:xfrm>
            <a:off x="557319" y="4344232"/>
            <a:ext cx="558179" cy="409838"/>
            <a:chOff x="6953426" y="711274"/>
            <a:chExt cx="558179" cy="409838"/>
          </a:xfrm>
        </p:grpSpPr>
        <p:sp>
          <p:nvSpPr>
            <p:cNvPr id="27" name="Oval 26"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descr="Number 3"/>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3</a:t>
              </a:r>
            </a:p>
          </p:txBody>
        </p:sp>
      </p:grpSp>
      <p:sp>
        <p:nvSpPr>
          <p:cNvPr id="29" name="Content Placeholder 17"/>
          <p:cNvSpPr txBox="1">
            <a:spLocks/>
          </p:cNvSpPr>
          <p:nvPr/>
        </p:nvSpPr>
        <p:spPr>
          <a:xfrm>
            <a:off x="1076799" y="4360521"/>
            <a:ext cx="2784602" cy="1110671"/>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Return to the first of the two slides and press</a:t>
            </a:r>
            <a:r>
              <a:rPr lang="en-US" dirty="0">
                <a:solidFill>
                  <a:prstClr val="black">
                    <a:lumMod val="75000"/>
                    <a:lumOff val="25000"/>
                  </a:prstClr>
                </a:solidFill>
              </a:rPr>
              <a:t> </a:t>
            </a:r>
            <a:r>
              <a:rPr lang="en-US" dirty="0">
                <a:solidFill>
                  <a:srgbClr val="D24726"/>
                </a:solidFill>
                <a:latin typeface="Segoe UI Semibold" panose="020B0702040204020203" pitchFamily="34" charset="0"/>
                <a:cs typeface="Segoe UI Semibold" panose="020B0702040204020203" pitchFamily="34" charset="0"/>
              </a:rPr>
              <a:t>Slide Show </a:t>
            </a:r>
            <a:r>
              <a:rPr lang="en-US" dirty="0">
                <a:solidFill>
                  <a:prstClr val="black">
                    <a:lumMod val="75000"/>
                    <a:lumOff val="25000"/>
                  </a:prstClr>
                </a:solidFill>
                <a:latin typeface="Segoe UI" panose="020B0502040204020203" pitchFamily="34" charset="0"/>
                <a:cs typeface="Segoe UI" panose="020B0502040204020203" pitchFamily="34" charset="0"/>
              </a:rPr>
              <a:t>button and then select</a:t>
            </a:r>
            <a:r>
              <a:rPr lang="en-US" dirty="0">
                <a:solidFill>
                  <a:prstClr val="black">
                    <a:lumMod val="75000"/>
                    <a:lumOff val="25000"/>
                  </a:prstClr>
                </a:solidFill>
              </a:rPr>
              <a:t> </a:t>
            </a:r>
            <a:r>
              <a:rPr lang="en-US" dirty="0">
                <a:solidFill>
                  <a:srgbClr val="D24726"/>
                </a:solidFill>
                <a:latin typeface="Segoe UI Semibold" panose="020B0702040204020203" pitchFamily="34" charset="0"/>
                <a:cs typeface="Segoe UI Semibold" panose="020B0702040204020203" pitchFamily="34" charset="0"/>
              </a:rPr>
              <a:t>Play</a:t>
            </a:r>
            <a:r>
              <a:rPr lang="en-US" dirty="0">
                <a:solidFill>
                  <a:prstClr val="black">
                    <a:lumMod val="75000"/>
                    <a:lumOff val="25000"/>
                  </a:prstClr>
                </a:solidFill>
              </a:rPr>
              <a:t> </a:t>
            </a:r>
            <a:r>
              <a:rPr lang="en-US" dirty="0">
                <a:solidFill>
                  <a:prstClr val="black">
                    <a:lumMod val="75000"/>
                    <a:lumOff val="25000"/>
                  </a:prstClr>
                </a:solidFill>
                <a:latin typeface="Segoe UI" panose="020B0502040204020203" pitchFamily="34" charset="0"/>
                <a:cs typeface="Segoe UI" panose="020B0502040204020203" pitchFamily="34" charset="0"/>
              </a:rPr>
              <a:t>to see your circle morph!</a:t>
            </a:r>
          </a:p>
        </p:txBody>
      </p:sp>
      <p:pic>
        <p:nvPicPr>
          <p:cNvPr id="5" name="Picture 4" descr="Slide Show butto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7079" y="4344232"/>
            <a:ext cx="2134319" cy="887084"/>
          </a:xfrm>
          <a:prstGeom prst="rect">
            <a:avLst/>
          </a:prstGeom>
        </p:spPr>
      </p:pic>
      <p:sp>
        <p:nvSpPr>
          <p:cNvPr id="17" name="Content Placeholder 17"/>
          <p:cNvSpPr txBox="1">
            <a:spLocks/>
          </p:cNvSpPr>
          <p:nvPr/>
        </p:nvSpPr>
        <p:spPr>
          <a:xfrm>
            <a:off x="628962" y="5832234"/>
            <a:ext cx="3449878" cy="692907"/>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srgbClr val="D24726"/>
                </a:solidFill>
                <a:latin typeface="Segoe UI Semibold" panose="020B0702040204020203" pitchFamily="34" charset="0"/>
                <a:cs typeface="Segoe UI Semibold" panose="020B0702040204020203" pitchFamily="34" charset="0"/>
              </a:rPr>
              <a:t>Hint: </a:t>
            </a:r>
            <a:r>
              <a:rPr lang="en-US" dirty="0">
                <a:solidFill>
                  <a:srgbClr val="404040"/>
                </a:solidFill>
                <a:latin typeface="Segoe UI Semibold" panose="020B0702040204020203" pitchFamily="34" charset="0"/>
                <a:cs typeface="Segoe UI Semibold" panose="020B0702040204020203" pitchFamily="34" charset="0"/>
              </a:rPr>
              <a:t>Effect Options </a:t>
            </a:r>
            <a:r>
              <a:rPr lang="en-US" dirty="0">
                <a:solidFill>
                  <a:prstClr val="black">
                    <a:lumMod val="75000"/>
                    <a:lumOff val="25000"/>
                  </a:prstClr>
                </a:solidFill>
                <a:latin typeface="Segoe UI" panose="020B0502040204020203" pitchFamily="34" charset="0"/>
                <a:cs typeface="Segoe UI" panose="020B0502040204020203" pitchFamily="34" charset="0"/>
              </a:rPr>
              <a:t>gives you even more options for</a:t>
            </a:r>
            <a:r>
              <a:rPr lang="en-US" dirty="0">
                <a:solidFill>
                  <a:prstClr val="black">
                    <a:lumMod val="75000"/>
                    <a:lumOff val="25000"/>
                  </a:prstClr>
                </a:solidFill>
              </a:rPr>
              <a:t> </a:t>
            </a:r>
            <a:r>
              <a:rPr lang="en-US" dirty="0">
                <a:solidFill>
                  <a:prstClr val="black">
                    <a:lumMod val="75000"/>
                    <a:lumOff val="25000"/>
                  </a:prstClr>
                </a:solidFill>
                <a:latin typeface="Segoe UI Semibold" panose="020B0702040204020203" pitchFamily="34" charset="0"/>
                <a:cs typeface="Segoe UI Semibold" panose="020B0702040204020203" pitchFamily="34" charset="0"/>
              </a:rPr>
              <a:t>Morph</a:t>
            </a:r>
            <a:r>
              <a:rPr lang="en-US" dirty="0">
                <a:solidFill>
                  <a:prstClr val="black">
                    <a:lumMod val="75000"/>
                    <a:lumOff val="25000"/>
                  </a:prstClr>
                </a:solidFill>
              </a:rPr>
              <a:t>.</a:t>
            </a:r>
          </a:p>
        </p:txBody>
      </p:sp>
      <p:cxnSp>
        <p:nvCxnSpPr>
          <p:cNvPr id="20" name="Straight Connector 19" descr="Light grey line separating Morph text and images"/>
          <p:cNvCxnSpPr/>
          <p:nvPr/>
        </p:nvCxnSpPr>
        <p:spPr>
          <a:xfrm>
            <a:off x="6296866" y="1472431"/>
            <a:ext cx="0" cy="4892634"/>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0" name="Oval 9" descr="Large, blue circle with a small light blue circle inside"/>
          <p:cNvSpPr/>
          <p:nvPr/>
        </p:nvSpPr>
        <p:spPr>
          <a:xfrm>
            <a:off x="7236525" y="1944862"/>
            <a:ext cx="3827244" cy="374323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 name="Oval 10" descr="Small light blue circle inside a large dark blue circle"/>
          <p:cNvSpPr/>
          <p:nvPr/>
        </p:nvSpPr>
        <p:spPr bwMode="ltGray">
          <a:xfrm>
            <a:off x="8086223" y="2796642"/>
            <a:ext cx="2148929" cy="2101759"/>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96833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latin typeface="Segoe UI Light" panose="020B0502040204020203" pitchFamily="34" charset="0"/>
                <a:cs typeface="Segoe UI Light" panose="020B0502040204020203" pitchFamily="34" charset="0"/>
              </a:rPr>
              <a:t>Working together in real time</a:t>
            </a:r>
          </a:p>
        </p:txBody>
      </p:sp>
      <p:sp>
        <p:nvSpPr>
          <p:cNvPr id="5" name="Content Placeholder 4"/>
          <p:cNvSpPr>
            <a:spLocks noGrp="1"/>
          </p:cNvSpPr>
          <p:nvPr>
            <p:ph sz="half" idx="4294967295"/>
          </p:nvPr>
        </p:nvSpPr>
        <p:spPr>
          <a:xfrm>
            <a:off x="541611" y="1431010"/>
            <a:ext cx="4413626" cy="3978275"/>
          </a:xfrm>
        </p:spPr>
        <p:txBody>
          <a:bodyPr vert="horz" lIns="91440" tIns="45720" rIns="91440" bIns="45720" rtlCol="0">
            <a:normAutofit/>
          </a:bodyPr>
          <a:lstStyle/>
          <a:p>
            <a:pPr marL="0" indent="0">
              <a:lnSpc>
                <a:spcPts val="1800"/>
              </a:lnSpc>
              <a:spcBef>
                <a:spcPts val="1000"/>
              </a:spcBef>
              <a:spcAft>
                <a:spcPts val="20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When you share your presentation with others, you’ll see them working with you at the same time. </a:t>
            </a:r>
            <a:br>
              <a:rPr lang="en-US" sz="1200" dirty="0">
                <a:solidFill>
                  <a:prstClr val="black">
                    <a:lumMod val="75000"/>
                    <a:lumOff val="25000"/>
                  </a:prstClr>
                </a:solidFill>
                <a:latin typeface="Segoe UI" panose="020B0502040204020203" pitchFamily="34" charset="0"/>
                <a:cs typeface="Segoe UI" panose="020B0502040204020203" pitchFamily="34" charset="0"/>
              </a:rPr>
            </a:br>
            <a:r>
              <a:rPr lang="en-US" sz="1200" dirty="0">
                <a:solidFill>
                  <a:prstClr val="black">
                    <a:lumMod val="75000"/>
                    <a:lumOff val="25000"/>
                  </a:prstClr>
                </a:solidFill>
                <a:latin typeface="Segoe UI" panose="020B0502040204020203" pitchFamily="34" charset="0"/>
                <a:cs typeface="Segoe UI" panose="020B0502040204020203" pitchFamily="34" charset="0"/>
              </a:rPr>
              <a:t/>
            </a:r>
            <a:br>
              <a:rPr lang="en-US" sz="1200" dirty="0">
                <a:solidFill>
                  <a:prstClr val="black">
                    <a:lumMod val="75000"/>
                    <a:lumOff val="25000"/>
                  </a:prstClr>
                </a:solidFill>
                <a:latin typeface="Segoe UI" panose="020B0502040204020203" pitchFamily="34" charset="0"/>
                <a:cs typeface="Segoe UI" panose="020B0502040204020203" pitchFamily="34" charset="0"/>
              </a:rPr>
            </a:br>
            <a:r>
              <a:rPr lang="en-US" sz="1200" dirty="0">
                <a:solidFill>
                  <a:prstClr val="black">
                    <a:lumMod val="75000"/>
                    <a:lumOff val="25000"/>
                  </a:prstClr>
                </a:solidFill>
                <a:latin typeface="Segoe UI" panose="020B0502040204020203" pitchFamily="34" charset="0"/>
                <a:cs typeface="Segoe UI" panose="020B0502040204020203" pitchFamily="34" charset="0"/>
              </a:rPr>
              <a:t>How it works:</a:t>
            </a:r>
          </a:p>
        </p:txBody>
      </p:sp>
      <p:pic>
        <p:nvPicPr>
          <p:cNvPr id="11" name="Picture 10" descr="Share icon showing number of people  working on the presentatio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84" y="2425111"/>
            <a:ext cx="3262550" cy="1475660"/>
          </a:xfrm>
          <a:prstGeom prst="rect">
            <a:avLst/>
          </a:prstGeom>
        </p:spPr>
      </p:pic>
      <p:grpSp>
        <p:nvGrpSpPr>
          <p:cNvPr id="33" name="Group 32" descr="Small circle with number 1 inside indicating step 1"/>
          <p:cNvGrpSpPr/>
          <p:nvPr/>
        </p:nvGrpSpPr>
        <p:grpSpPr bwMode="blackWhite">
          <a:xfrm>
            <a:off x="558723" y="4531632"/>
            <a:ext cx="558179" cy="409838"/>
            <a:chOff x="6953426" y="711274"/>
            <a:chExt cx="558179" cy="409838"/>
          </a:xfrm>
        </p:grpSpPr>
        <p:sp>
          <p:nvSpPr>
            <p:cNvPr id="34" name="Oval 33"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descr="Number 1"/>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1</a:t>
              </a:r>
            </a:p>
          </p:txBody>
        </p:sp>
      </p:grpSp>
      <p:sp>
        <p:nvSpPr>
          <p:cNvPr id="42" name="Content Placeholder 17"/>
          <p:cNvSpPr txBox="1">
            <a:spLocks/>
          </p:cNvSpPr>
          <p:nvPr/>
        </p:nvSpPr>
        <p:spPr>
          <a:xfrm>
            <a:off x="1066039" y="4571824"/>
            <a:ext cx="2696774" cy="992581"/>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Select </a:t>
            </a:r>
            <a:r>
              <a:rPr lang="en-US" dirty="0">
                <a:solidFill>
                  <a:srgbClr val="D24726"/>
                </a:solidFill>
                <a:latin typeface="Segoe UI" panose="020B0502040204020203" pitchFamily="34" charset="0"/>
                <a:cs typeface="Segoe UI" panose="020B0502040204020203" pitchFamily="34" charset="0"/>
              </a:rPr>
              <a:t>Share</a:t>
            </a:r>
            <a:r>
              <a:rPr lang="en-US" dirty="0">
                <a:solidFill>
                  <a:prstClr val="black">
                    <a:lumMod val="75000"/>
                    <a:lumOff val="25000"/>
                  </a:prstClr>
                </a:solidFill>
                <a:latin typeface="Segoe UI" panose="020B0502040204020203" pitchFamily="34" charset="0"/>
                <a:cs typeface="Segoe UI" panose="020B0502040204020203" pitchFamily="34" charset="0"/>
              </a:rPr>
              <a:t> from above the ribbon, or by using </a:t>
            </a:r>
            <a:r>
              <a:rPr lang="en-US">
                <a:solidFill>
                  <a:prstClr val="black">
                    <a:lumMod val="75000"/>
                    <a:lumOff val="25000"/>
                  </a:prstClr>
                </a:solidFill>
                <a:latin typeface="Segoe UI" panose="020B0502040204020203" pitchFamily="34" charset="0"/>
                <a:cs typeface="Segoe UI" panose="020B0502040204020203" pitchFamily="34" charset="0"/>
              </a:rPr>
              <a:t>short-key </a:t>
            </a:r>
            <a:r>
              <a:rPr lang="en-US">
                <a:solidFill>
                  <a:srgbClr val="D24726"/>
                </a:solidFill>
                <a:latin typeface="Segoe UI" panose="020B0502040204020203" pitchFamily="34" charset="0"/>
                <a:cs typeface="Segoe UI" panose="020B0502040204020203" pitchFamily="34" charset="0"/>
              </a:rPr>
              <a:t>Alt-ZS</a:t>
            </a:r>
            <a:r>
              <a:rPr lang="en-US">
                <a:solidFill>
                  <a:prstClr val="black">
                    <a:lumMod val="75000"/>
                    <a:lumOff val="25000"/>
                  </a:prstClr>
                </a:solidFill>
                <a:latin typeface="Segoe UI" panose="020B0502040204020203" pitchFamily="34" charset="0"/>
                <a:cs typeface="Segoe UI" panose="020B0502040204020203" pitchFamily="34" charset="0"/>
              </a:rPr>
              <a:t>, </a:t>
            </a:r>
            <a:r>
              <a:rPr lang="en-US" dirty="0">
                <a:solidFill>
                  <a:prstClr val="black">
                    <a:lumMod val="75000"/>
                    <a:lumOff val="25000"/>
                  </a:prstClr>
                </a:solidFill>
                <a:latin typeface="Segoe UI" panose="020B0502040204020203" pitchFamily="34" charset="0"/>
                <a:cs typeface="Segoe UI" panose="020B0502040204020203" pitchFamily="34" charset="0"/>
              </a:rPr>
              <a:t>to invite people to work with you (You can save to the cloud at this point.)</a:t>
            </a:r>
          </a:p>
        </p:txBody>
      </p:sp>
      <p:pic>
        <p:nvPicPr>
          <p:cNvPr id="9" name="Picture 8" descr="Marker showing who is working on a slid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1352" y="2434307"/>
            <a:ext cx="3841692" cy="2512928"/>
          </a:xfrm>
          <a:prstGeom prst="rect">
            <a:avLst/>
          </a:prstGeom>
        </p:spPr>
      </p:pic>
      <p:grpSp>
        <p:nvGrpSpPr>
          <p:cNvPr id="36" name="Group 35" descr="Small circle with number 2 inside indicating step 2"/>
          <p:cNvGrpSpPr/>
          <p:nvPr/>
        </p:nvGrpSpPr>
        <p:grpSpPr bwMode="blackWhite">
          <a:xfrm>
            <a:off x="4249102" y="4531632"/>
            <a:ext cx="558179" cy="409838"/>
            <a:chOff x="6953426" y="711274"/>
            <a:chExt cx="558179" cy="409838"/>
          </a:xfrm>
        </p:grpSpPr>
        <p:sp>
          <p:nvSpPr>
            <p:cNvPr id="37" name="Oval 36"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descr="Number 2"/>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2</a:t>
              </a:r>
            </a:p>
          </p:txBody>
        </p:sp>
      </p:grpSp>
      <p:sp>
        <p:nvSpPr>
          <p:cNvPr id="43" name="Content Placeholder 17"/>
          <p:cNvSpPr txBox="1">
            <a:spLocks/>
          </p:cNvSpPr>
          <p:nvPr/>
        </p:nvSpPr>
        <p:spPr>
          <a:xfrm>
            <a:off x="4747855" y="4571824"/>
            <a:ext cx="3106367" cy="132405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When other people are in the presentation, a marker shows who is on which slide…</a:t>
            </a:r>
          </a:p>
        </p:txBody>
      </p:sp>
      <p:pic>
        <p:nvPicPr>
          <p:cNvPr id="12" name="Picture 11" descr="Maker showing the part of the slide being edi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99419" y="2350394"/>
            <a:ext cx="3563782" cy="2305344"/>
          </a:xfrm>
          <a:prstGeom prst="rect">
            <a:avLst/>
          </a:prstGeom>
        </p:spPr>
      </p:pic>
      <p:grpSp>
        <p:nvGrpSpPr>
          <p:cNvPr id="39" name="Group 38" descr="Small circle with number 3 inside  indicating step 3"/>
          <p:cNvGrpSpPr/>
          <p:nvPr/>
        </p:nvGrpSpPr>
        <p:grpSpPr bwMode="blackWhite">
          <a:xfrm>
            <a:off x="7930921" y="4531632"/>
            <a:ext cx="558179" cy="409838"/>
            <a:chOff x="6953426" y="711274"/>
            <a:chExt cx="558179" cy="409838"/>
          </a:xfrm>
        </p:grpSpPr>
        <p:sp>
          <p:nvSpPr>
            <p:cNvPr id="40" name="Oval 39"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descr="Number 3"/>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3</a:t>
              </a:r>
            </a:p>
          </p:txBody>
        </p:sp>
      </p:grpSp>
      <p:sp>
        <p:nvSpPr>
          <p:cNvPr id="44" name="Content Placeholder 17"/>
          <p:cNvSpPr txBox="1">
            <a:spLocks/>
          </p:cNvSpPr>
          <p:nvPr/>
        </p:nvSpPr>
        <p:spPr>
          <a:xfrm>
            <a:off x="8429668" y="4571824"/>
            <a:ext cx="2658635" cy="697760"/>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…and the part of the slide they're editing.</a:t>
            </a:r>
          </a:p>
        </p:txBody>
      </p:sp>
    </p:spTree>
    <p:extLst>
      <p:ext uri="{BB962C8B-B14F-4D97-AF65-F5344CB8AC3E}">
        <p14:creationId xmlns:p14="http://schemas.microsoft.com/office/powerpoint/2010/main" val="132867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latin typeface="Segoe UI Light" panose="020B0502040204020203" pitchFamily="34" charset="0"/>
                <a:cs typeface="Segoe UI Light" panose="020B0502040204020203" pitchFamily="34" charset="0"/>
              </a:rPr>
              <a:t>You’re an expert with Tell Me</a:t>
            </a:r>
          </a:p>
        </p:txBody>
      </p:sp>
      <p:sp>
        <p:nvSpPr>
          <p:cNvPr id="38" name="Content Placeholder 17"/>
          <p:cNvSpPr txBox="1">
            <a:spLocks/>
          </p:cNvSpPr>
          <p:nvPr/>
        </p:nvSpPr>
        <p:spPr>
          <a:xfrm>
            <a:off x="541609" y="1296100"/>
            <a:ext cx="5110161" cy="1236475"/>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The Tell Me box finds the right command when you need it, </a:t>
            </a:r>
            <a:br>
              <a:rPr lang="en-US" dirty="0">
                <a:solidFill>
                  <a:prstClr val="black">
                    <a:lumMod val="75000"/>
                    <a:lumOff val="25000"/>
                  </a:prstClr>
                </a:solidFill>
                <a:latin typeface="Segoe UI" panose="020B0502040204020203" pitchFamily="34" charset="0"/>
                <a:cs typeface="Segoe UI" panose="020B0502040204020203" pitchFamily="34" charset="0"/>
              </a:rPr>
            </a:br>
            <a:r>
              <a:rPr lang="en-US" dirty="0">
                <a:solidFill>
                  <a:prstClr val="black">
                    <a:lumMod val="75000"/>
                    <a:lumOff val="25000"/>
                  </a:prstClr>
                </a:solidFill>
                <a:latin typeface="Segoe UI" panose="020B0502040204020203" pitchFamily="34" charset="0"/>
                <a:cs typeface="Segoe UI" panose="020B0502040204020203" pitchFamily="34" charset="0"/>
              </a:rPr>
              <a:t>so you can save time and focus on your work.</a:t>
            </a:r>
            <a:r>
              <a:rPr lang="en-US" dirty="0">
                <a:latin typeface="Segoe UI" panose="020B0502040204020203" pitchFamily="34" charset="0"/>
                <a:cs typeface="Segoe UI" panose="020B0502040204020203" pitchFamily="34" charset="0"/>
              </a:rPr>
              <a:t/>
            </a:r>
            <a:br>
              <a:rPr lang="en-US" dirty="0">
                <a:latin typeface="Segoe UI" panose="020B0502040204020203" pitchFamily="34" charset="0"/>
                <a:cs typeface="Segoe UI" panose="020B0502040204020203" pitchFamily="34" charset="0"/>
              </a:rPr>
            </a:br>
            <a:r>
              <a:rPr lang="en-US" dirty="0">
                <a:latin typeface="Segoe UI" panose="020B0502040204020203" pitchFamily="34" charset="0"/>
                <a:cs typeface="Segoe UI" panose="020B0502040204020203" pitchFamily="34" charset="0"/>
              </a:rPr>
              <a:t/>
            </a:r>
            <a:br>
              <a:rPr lang="en-US" dirty="0">
                <a:latin typeface="Segoe UI" panose="020B0502040204020203" pitchFamily="34" charset="0"/>
                <a:cs typeface="Segoe UI" panose="020B0502040204020203" pitchFamily="34" charset="0"/>
              </a:rPr>
            </a:br>
            <a:r>
              <a:rPr lang="en-US" dirty="0">
                <a:latin typeface="Segoe UI" panose="020B0502040204020203" pitchFamily="34" charset="0"/>
                <a:cs typeface="Segoe UI" panose="020B0502040204020203" pitchFamily="34" charset="0"/>
              </a:rPr>
              <a:t>Try it:</a:t>
            </a:r>
          </a:p>
        </p:txBody>
      </p:sp>
      <p:grpSp>
        <p:nvGrpSpPr>
          <p:cNvPr id="4" name="Group 3" descr="Small circle with number 1 inside  indicating step 1"/>
          <p:cNvGrpSpPr/>
          <p:nvPr/>
        </p:nvGrpSpPr>
        <p:grpSpPr bwMode="blackWhite">
          <a:xfrm>
            <a:off x="558723" y="2638502"/>
            <a:ext cx="558179" cy="409838"/>
            <a:chOff x="6953426" y="711274"/>
            <a:chExt cx="558179" cy="409838"/>
          </a:xfrm>
        </p:grpSpPr>
        <p:sp>
          <p:nvSpPr>
            <p:cNvPr id="2" name="Oval 1"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descr="Number 1"/>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1</a:t>
              </a:r>
            </a:p>
          </p:txBody>
        </p:sp>
      </p:grpSp>
      <p:sp>
        <p:nvSpPr>
          <p:cNvPr id="29" name="Content Placeholder 17"/>
          <p:cNvSpPr txBox="1">
            <a:spLocks/>
          </p:cNvSpPr>
          <p:nvPr/>
        </p:nvSpPr>
        <p:spPr>
          <a:xfrm>
            <a:off x="1066039" y="2678694"/>
            <a:ext cx="3121671" cy="467647"/>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defTabSz="512763">
              <a:lnSpc>
                <a:spcPct val="100000"/>
              </a:lnSpc>
              <a:spcBef>
                <a:spcPts val="0"/>
              </a:spcBef>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Select </a:t>
            </a:r>
            <a:r>
              <a:rPr lang="en-US" dirty="0">
                <a:solidFill>
                  <a:srgbClr val="404040"/>
                </a:solidFill>
                <a:latin typeface="Segoe UI" panose="020B0502040204020203" pitchFamily="34" charset="0"/>
                <a:cs typeface="Segoe UI" panose="020B0502040204020203" pitchFamily="34" charset="0"/>
              </a:rPr>
              <a:t>the Robot picture </a:t>
            </a:r>
            <a:r>
              <a:rPr lang="en-US" dirty="0">
                <a:solidFill>
                  <a:prstClr val="black">
                    <a:lumMod val="75000"/>
                    <a:lumOff val="25000"/>
                  </a:prstClr>
                </a:solidFill>
                <a:latin typeface="Segoe UI" panose="020B0502040204020203" pitchFamily="34" charset="0"/>
                <a:cs typeface="Segoe UI" panose="020B0502040204020203" pitchFamily="34" charset="0"/>
              </a:rPr>
              <a:t>on the right.</a:t>
            </a:r>
          </a:p>
        </p:txBody>
      </p:sp>
      <p:sp>
        <p:nvSpPr>
          <p:cNvPr id="25" name="Text Box 16" descr="Select me"/>
          <p:cNvSpPr txBox="1"/>
          <p:nvPr/>
        </p:nvSpPr>
        <p:spPr>
          <a:xfrm rot="21077122">
            <a:off x="6043297" y="1772253"/>
            <a:ext cx="1334770" cy="435610"/>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none" lIns="91440" tIns="45720" rIns="91440" bIns="45720" numCol="1" spcCol="0" rtlCol="0" fromWordArt="0" anchor="t" anchorCtr="0" forceAA="0" compatLnSpc="1">
            <a:prstTxWarp prst="textNoShape">
              <a:avLst/>
            </a:prstTxWarp>
            <a:noAutofit/>
          </a:bodyPr>
          <a:lstStyle/>
          <a:p>
            <a:pPr marL="0" marR="0" algn="ctr">
              <a:spcBef>
                <a:spcPts val="0"/>
              </a:spcBef>
              <a:spcAft>
                <a:spcPts val="200"/>
              </a:spcAft>
              <a:tabLst>
                <a:tab pos="4931410" algn="l"/>
              </a:tabLst>
            </a:pPr>
            <a:r>
              <a:rPr lang="en-US" sz="1200" b="1" kern="1000" spc="100" dirty="0">
                <a:ln>
                  <a:noFill/>
                </a:ln>
                <a:solidFill>
                  <a:srgbClr val="D24726"/>
                </a:solidFill>
                <a:effectLst/>
                <a:latin typeface="Segoe UI Semibold" panose="020B0702040204020203" pitchFamily="34" charset="0"/>
                <a:ea typeface="SimHei" panose="02010609060101010101" pitchFamily="49" charset="-122"/>
                <a:cs typeface="Times New Roman" panose="02020603050405020304" pitchFamily="18" charset="0"/>
              </a:rPr>
              <a:t>SELECT ME</a:t>
            </a:r>
            <a:endParaRPr lang="en-US" sz="1200" b="1" kern="1400" dirty="0">
              <a:solidFill>
                <a:srgbClr val="D24726"/>
              </a:solidFill>
              <a:effectLst/>
              <a:latin typeface="Segoe UI Light" panose="020B0502040204020203" pitchFamily="34" charset="0"/>
              <a:ea typeface="SimHei" panose="02010609060101010101" pitchFamily="49" charset="-122"/>
              <a:cs typeface="Times New Roman" panose="02020603050405020304" pitchFamily="18" charset="0"/>
            </a:endParaRPr>
          </a:p>
        </p:txBody>
      </p:sp>
      <p:pic>
        <p:nvPicPr>
          <p:cNvPr id="24" name="Picture 23" descr="Curved arrow"/>
          <p:cNvPicPr/>
          <p:nvPr/>
        </p:nvPicPr>
        <p:blipFill>
          <a:blip r:embed="rId2" cstate="print">
            <a:extLst>
              <a:ext uri="{28A0092B-C50C-407E-A947-70E740481C1C}">
                <a14:useLocalDpi xmlns:a14="http://schemas.microsoft.com/office/drawing/2010/main" val="0"/>
              </a:ext>
            </a:extLst>
          </a:blip>
          <a:stretch>
            <a:fillRect/>
          </a:stretch>
        </p:blipFill>
        <p:spPr>
          <a:xfrm rot="3861835" flipH="1">
            <a:off x="6740574" y="1787378"/>
            <a:ext cx="851862" cy="939987"/>
          </a:xfrm>
          <a:prstGeom prst="rect">
            <a:avLst/>
          </a:prstGeom>
        </p:spPr>
      </p:pic>
      <p:pic>
        <p:nvPicPr>
          <p:cNvPr id="23" name="Picture 22" descr="Robot"/>
          <p:cNvPicPr>
            <a:picLocks noChangeAspect="1"/>
          </p:cNvPicPr>
          <p:nvPr/>
        </p:nvPicPr>
        <p:blipFill>
          <a:blip r:embed="rId3"/>
          <a:stretch>
            <a:fillRect/>
          </a:stretch>
        </p:blipFill>
        <p:spPr>
          <a:xfrm>
            <a:off x="7912741" y="1646170"/>
            <a:ext cx="2775459" cy="4531804"/>
          </a:xfrm>
          <a:prstGeom prst="rect">
            <a:avLst/>
          </a:prstGeom>
        </p:spPr>
      </p:pic>
      <p:grpSp>
        <p:nvGrpSpPr>
          <p:cNvPr id="19" name="Group 18" descr="Small circle with number 2 inside  indicating step 2"/>
          <p:cNvGrpSpPr/>
          <p:nvPr/>
        </p:nvGrpSpPr>
        <p:grpSpPr bwMode="blackWhite">
          <a:xfrm>
            <a:off x="558723" y="3312993"/>
            <a:ext cx="558179" cy="409838"/>
            <a:chOff x="6953426" y="711274"/>
            <a:chExt cx="558179" cy="409838"/>
          </a:xfrm>
        </p:grpSpPr>
        <p:sp>
          <p:nvSpPr>
            <p:cNvPr id="20" name="Oval 19"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descr="Number 2"/>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2</a:t>
              </a:r>
            </a:p>
          </p:txBody>
        </p:sp>
      </p:grpSp>
      <p:sp>
        <p:nvSpPr>
          <p:cNvPr id="22" name="Content Placeholder 17"/>
          <p:cNvSpPr txBox="1">
            <a:spLocks/>
          </p:cNvSpPr>
          <p:nvPr/>
        </p:nvSpPr>
        <p:spPr>
          <a:xfrm>
            <a:off x="1066039" y="3353185"/>
            <a:ext cx="3504072" cy="913994"/>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prstClr val="black">
                    <a:lumMod val="75000"/>
                    <a:lumOff val="25000"/>
                  </a:prstClr>
                </a:solidFill>
                <a:latin typeface="Segoe UI" panose="020B0502040204020203" pitchFamily="34" charset="0"/>
                <a:cs typeface="Segoe UI" panose="020B0502040204020203" pitchFamily="34" charset="0"/>
              </a:rPr>
              <a:t>Type</a:t>
            </a:r>
            <a:r>
              <a:rPr lang="en-US" dirty="0">
                <a:solidFill>
                  <a:prstClr val="black">
                    <a:lumMod val="75000"/>
                    <a:lumOff val="25000"/>
                  </a:prstClr>
                </a:solidFill>
              </a:rPr>
              <a:t> </a:t>
            </a:r>
            <a:r>
              <a:rPr lang="en-US" i="1" dirty="0">
                <a:solidFill>
                  <a:srgbClr val="D24726"/>
                </a:solidFill>
                <a:latin typeface="Segoe UI" panose="020B0502040204020203" pitchFamily="34" charset="0"/>
                <a:cs typeface="Segoe UI" panose="020B0502040204020203" pitchFamily="34" charset="0"/>
              </a:rPr>
              <a:t>animation</a:t>
            </a:r>
            <a:r>
              <a:rPr lang="en-US" dirty="0">
                <a:solidFill>
                  <a:prstClr val="black">
                    <a:lumMod val="75000"/>
                    <a:lumOff val="25000"/>
                  </a:prstClr>
                </a:solidFill>
              </a:rPr>
              <a:t> </a:t>
            </a:r>
            <a:r>
              <a:rPr lang="en-US" dirty="0">
                <a:solidFill>
                  <a:prstClr val="black">
                    <a:lumMod val="75000"/>
                    <a:lumOff val="25000"/>
                  </a:prstClr>
                </a:solidFill>
                <a:latin typeface="Segoe UI" panose="020B0502040204020203" pitchFamily="34" charset="0"/>
                <a:cs typeface="Segoe UI" panose="020B0502040204020203" pitchFamily="34" charset="0"/>
              </a:rPr>
              <a:t>in the </a:t>
            </a:r>
            <a:r>
              <a:rPr lang="en-US" dirty="0">
                <a:solidFill>
                  <a:srgbClr val="D24726"/>
                </a:solidFill>
                <a:latin typeface="Segoe UI Semibold" panose="020B0702040204020203" pitchFamily="34" charset="0"/>
                <a:cs typeface="Segoe UI Semibold" panose="020B0702040204020203" pitchFamily="34" charset="0"/>
              </a:rPr>
              <a:t>Tell Me </a:t>
            </a:r>
            <a:r>
              <a:rPr lang="en-US" dirty="0">
                <a:solidFill>
                  <a:prstClr val="black">
                    <a:lumMod val="75000"/>
                    <a:lumOff val="25000"/>
                  </a:prstClr>
                </a:solidFill>
                <a:latin typeface="Segoe UI" panose="020B0502040204020203" pitchFamily="34" charset="0"/>
                <a:cs typeface="Segoe UI" panose="020B0502040204020203" pitchFamily="34" charset="0"/>
              </a:rPr>
              <a:t>box, and then choose </a:t>
            </a:r>
            <a:r>
              <a:rPr lang="en-US" dirty="0">
                <a:solidFill>
                  <a:srgbClr val="D24726"/>
                </a:solidFill>
                <a:latin typeface="Segoe UI Semibold" panose="020B0702040204020203" pitchFamily="34" charset="0"/>
                <a:cs typeface="Segoe UI Semibold" panose="020B0702040204020203" pitchFamily="34" charset="0"/>
              </a:rPr>
              <a:t>Add Animation</a:t>
            </a:r>
            <a:r>
              <a:rPr lang="en-US" dirty="0">
                <a:solidFill>
                  <a:prstClr val="black">
                    <a:lumMod val="75000"/>
                    <a:lumOff val="25000"/>
                  </a:prstClr>
                </a:solidFill>
                <a:latin typeface="Segoe UI" panose="020B0502040204020203" pitchFamily="34" charset="0"/>
                <a:cs typeface="Segoe UI" panose="020B0502040204020203" pitchFamily="34" charset="0"/>
              </a:rPr>
              <a:t>.</a:t>
            </a:r>
          </a:p>
        </p:txBody>
      </p:sp>
      <p:pic>
        <p:nvPicPr>
          <p:cNvPr id="5" name="Picture 4" descr="Tell Me box"/>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7766" y="3410945"/>
            <a:ext cx="2106152" cy="220833"/>
          </a:xfrm>
          <a:prstGeom prst="rect">
            <a:avLst/>
          </a:prstGeom>
        </p:spPr>
      </p:pic>
      <p:grpSp>
        <p:nvGrpSpPr>
          <p:cNvPr id="31" name="Group 30" descr="Small circle with number 3 inside  indicating step 3"/>
          <p:cNvGrpSpPr/>
          <p:nvPr/>
        </p:nvGrpSpPr>
        <p:grpSpPr bwMode="blackWhite">
          <a:xfrm>
            <a:off x="557319" y="4263506"/>
            <a:ext cx="558179" cy="409838"/>
            <a:chOff x="6953426" y="711274"/>
            <a:chExt cx="558179" cy="409838"/>
          </a:xfrm>
        </p:grpSpPr>
        <p:sp>
          <p:nvSpPr>
            <p:cNvPr id="32" name="Oval 31"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descr="Number 3"/>
            <p:cNvSpPr txBox="1">
              <a:spLocks noChangeAspect="1"/>
            </p:cNvSpPr>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3</a:t>
              </a:r>
            </a:p>
          </p:txBody>
        </p:sp>
      </p:grpSp>
      <p:sp>
        <p:nvSpPr>
          <p:cNvPr id="34" name="Content Placeholder 17"/>
          <p:cNvSpPr txBox="1">
            <a:spLocks/>
          </p:cNvSpPr>
          <p:nvPr/>
        </p:nvSpPr>
        <p:spPr>
          <a:xfrm>
            <a:off x="1064636" y="4303697"/>
            <a:ext cx="2134038" cy="1446087"/>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defTabSz="512763">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Choose an animation effect, like </a:t>
            </a:r>
            <a:r>
              <a:rPr lang="en-US" dirty="0">
                <a:solidFill>
                  <a:srgbClr val="D24726"/>
                </a:solidFill>
                <a:latin typeface="Segoe UI Semibold" panose="020B0702040204020203" pitchFamily="34" charset="0"/>
                <a:cs typeface="Segoe UI Semibold" panose="020B0702040204020203" pitchFamily="34" charset="0"/>
              </a:rPr>
              <a:t>Zoom</a:t>
            </a:r>
            <a:r>
              <a:rPr lang="en-US" dirty="0">
                <a:solidFill>
                  <a:prstClr val="black">
                    <a:lumMod val="75000"/>
                    <a:lumOff val="25000"/>
                  </a:prstClr>
                </a:solidFill>
                <a:latin typeface="Segoe UI" panose="020B0502040204020203" pitchFamily="34" charset="0"/>
                <a:cs typeface="Segoe UI" panose="020B0502040204020203" pitchFamily="34" charset="0"/>
              </a:rPr>
              <a:t>, and watch </a:t>
            </a:r>
            <a:br>
              <a:rPr lang="en-US" dirty="0">
                <a:solidFill>
                  <a:prstClr val="black">
                    <a:lumMod val="75000"/>
                    <a:lumOff val="25000"/>
                  </a:prstClr>
                </a:solidFill>
                <a:latin typeface="Segoe UI" panose="020B0502040204020203" pitchFamily="34" charset="0"/>
                <a:cs typeface="Segoe UI" panose="020B0502040204020203" pitchFamily="34" charset="0"/>
              </a:rPr>
            </a:br>
            <a:r>
              <a:rPr lang="en-US" dirty="0">
                <a:solidFill>
                  <a:prstClr val="black">
                    <a:lumMod val="75000"/>
                    <a:lumOff val="25000"/>
                  </a:prstClr>
                </a:solidFill>
                <a:latin typeface="Segoe UI" panose="020B0502040204020203" pitchFamily="34" charset="0"/>
                <a:cs typeface="Segoe UI" panose="020B0502040204020203" pitchFamily="34" charset="0"/>
              </a:rPr>
              <a:t>what happens.</a:t>
            </a:r>
          </a:p>
        </p:txBody>
      </p:sp>
      <p:pic>
        <p:nvPicPr>
          <p:cNvPr id="7" name="Picture 6" descr="Animation tab showing zoom optio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3240" y="4069080"/>
            <a:ext cx="3803904" cy="2438400"/>
          </a:xfrm>
          <a:prstGeom prst="rect">
            <a:avLst/>
          </a:prstGeom>
        </p:spPr>
      </p:pic>
    </p:spTree>
    <p:extLst>
      <p:ext uri="{BB962C8B-B14F-4D97-AF65-F5344CB8AC3E}">
        <p14:creationId xmlns:p14="http://schemas.microsoft.com/office/powerpoint/2010/main" val="727668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latin typeface="Segoe UI Light" panose="020B0502040204020203" pitchFamily="34" charset="0"/>
                <a:cs typeface="Segoe UI Light" panose="020B0502040204020203" pitchFamily="34" charset="0"/>
              </a:rPr>
              <a:t>Explore without leaving your slides</a:t>
            </a:r>
          </a:p>
        </p:txBody>
      </p:sp>
      <p:sp>
        <p:nvSpPr>
          <p:cNvPr id="16" name="Content Placeholder 17"/>
          <p:cNvSpPr txBox="1">
            <a:spLocks/>
          </p:cNvSpPr>
          <p:nvPr/>
        </p:nvSpPr>
        <p:spPr>
          <a:xfrm>
            <a:off x="541609" y="1296100"/>
            <a:ext cx="6093106" cy="1236475"/>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latin typeface="Segoe UI" panose="020B0502040204020203" pitchFamily="34" charset="0"/>
                <a:cs typeface="Segoe UI" panose="020B0502040204020203" pitchFamily="34" charset="0"/>
              </a:rPr>
              <a:t>Smart Lookup brings research directly in to PowerPoint.</a:t>
            </a:r>
            <a:br>
              <a:rPr lang="en-US" dirty="0">
                <a:latin typeface="Segoe UI" panose="020B0502040204020203" pitchFamily="34" charset="0"/>
                <a:cs typeface="Segoe UI" panose="020B0502040204020203" pitchFamily="34" charset="0"/>
              </a:rPr>
            </a:br>
            <a:r>
              <a:rPr lang="en-US" dirty="0">
                <a:latin typeface="Segoe UI" panose="020B0502040204020203" pitchFamily="34" charset="0"/>
                <a:cs typeface="Segoe UI" panose="020B0502040204020203" pitchFamily="34" charset="0"/>
              </a:rPr>
              <a:t/>
            </a:r>
            <a:br>
              <a:rPr lang="en-US" dirty="0">
                <a:latin typeface="Segoe UI" panose="020B0502040204020203" pitchFamily="34" charset="0"/>
                <a:cs typeface="Segoe UI" panose="020B0502040204020203" pitchFamily="34" charset="0"/>
              </a:rPr>
            </a:br>
            <a:r>
              <a:rPr lang="en-US" dirty="0">
                <a:latin typeface="Segoe UI" panose="020B0502040204020203" pitchFamily="34" charset="0"/>
                <a:cs typeface="Segoe UI" panose="020B0502040204020203" pitchFamily="34" charset="0"/>
              </a:rPr>
              <a:t>Try it:</a:t>
            </a:r>
          </a:p>
        </p:txBody>
      </p:sp>
      <p:pic>
        <p:nvPicPr>
          <p:cNvPr id="18" name="Picture 17" descr="Three pictures showing the Smart Lookup featu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408" y="2144574"/>
            <a:ext cx="11129521" cy="3198055"/>
          </a:xfrm>
          <a:prstGeom prst="rect">
            <a:avLst/>
          </a:prstGeom>
        </p:spPr>
      </p:pic>
      <p:grpSp>
        <p:nvGrpSpPr>
          <p:cNvPr id="33" name="Group 32" descr="Small circle with number 1 inside  indicating step 1"/>
          <p:cNvGrpSpPr/>
          <p:nvPr/>
        </p:nvGrpSpPr>
        <p:grpSpPr bwMode="blackWhite">
          <a:xfrm>
            <a:off x="558723" y="5233381"/>
            <a:ext cx="558179" cy="409838"/>
            <a:chOff x="6953426" y="711274"/>
            <a:chExt cx="558179" cy="409838"/>
          </a:xfrm>
        </p:grpSpPr>
        <p:sp>
          <p:nvSpPr>
            <p:cNvPr id="34" name="Oval 33"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descr="Number 1"/>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1</a:t>
              </a:r>
            </a:p>
          </p:txBody>
        </p:sp>
      </p:grpSp>
      <p:sp>
        <p:nvSpPr>
          <p:cNvPr id="42" name="Content Placeholder 17"/>
          <p:cNvSpPr txBox="1">
            <a:spLocks/>
          </p:cNvSpPr>
          <p:nvPr/>
        </p:nvSpPr>
        <p:spPr>
          <a:xfrm>
            <a:off x="1066038" y="5273573"/>
            <a:ext cx="2919669" cy="1298398"/>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Right-click in the word </a:t>
            </a:r>
            <a:r>
              <a:rPr lang="en-US" i="1" dirty="0">
                <a:solidFill>
                  <a:srgbClr val="D24726"/>
                </a:solidFill>
                <a:latin typeface="Segoe UI" panose="020B0502040204020203" pitchFamily="34" charset="0"/>
                <a:cs typeface="Segoe UI" panose="020B0502040204020203" pitchFamily="34" charset="0"/>
              </a:rPr>
              <a:t>office</a:t>
            </a:r>
            <a:r>
              <a:rPr lang="en-US" dirty="0">
                <a:solidFill>
                  <a:prstClr val="black">
                    <a:lumMod val="75000"/>
                    <a:lumOff val="25000"/>
                  </a:prstClr>
                </a:solidFill>
                <a:latin typeface="Segoe UI" panose="020B0502040204020203" pitchFamily="34" charset="0"/>
                <a:cs typeface="Segoe UI" panose="020B0502040204020203" pitchFamily="34" charset="0"/>
              </a:rPr>
              <a:t> in the following phrase: </a:t>
            </a:r>
            <a:r>
              <a:rPr lang="en-US" sz="1800" dirty="0">
                <a:solidFill>
                  <a:prstClr val="black">
                    <a:lumMod val="75000"/>
                    <a:lumOff val="25000"/>
                  </a:prstClr>
                </a:solidFill>
                <a:latin typeface="Segoe UI" panose="020B0502040204020203" pitchFamily="34" charset="0"/>
                <a:cs typeface="Segoe UI" panose="020B0502040204020203" pitchFamily="34" charset="0"/>
              </a:rPr>
              <a:t>office furniture</a:t>
            </a:r>
          </a:p>
        </p:txBody>
      </p:sp>
      <p:grpSp>
        <p:nvGrpSpPr>
          <p:cNvPr id="36" name="Group 35" descr="Small circle with number 2 inside  indicating step 2"/>
          <p:cNvGrpSpPr/>
          <p:nvPr/>
        </p:nvGrpSpPr>
        <p:grpSpPr bwMode="blackWhite">
          <a:xfrm>
            <a:off x="4249102" y="5233381"/>
            <a:ext cx="558179" cy="409838"/>
            <a:chOff x="6953426" y="711274"/>
            <a:chExt cx="558179" cy="409838"/>
          </a:xfrm>
        </p:grpSpPr>
        <p:sp>
          <p:nvSpPr>
            <p:cNvPr id="37" name="Oval 36"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descr="Number 2"/>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2</a:t>
              </a:r>
            </a:p>
          </p:txBody>
        </p:sp>
      </p:grpSp>
      <p:sp>
        <p:nvSpPr>
          <p:cNvPr id="43" name="Content Placeholder 17"/>
          <p:cNvSpPr txBox="1">
            <a:spLocks/>
          </p:cNvSpPr>
          <p:nvPr/>
        </p:nvSpPr>
        <p:spPr>
          <a:xfrm>
            <a:off x="4747855" y="5273573"/>
            <a:ext cx="3106367" cy="132405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panose="020B0502040204020203" pitchFamily="34" charset="0"/>
                <a:cs typeface="Segoe UI" panose="020B0502040204020203" pitchFamily="34" charset="0"/>
              </a:rPr>
              <a:t>Choose </a:t>
            </a:r>
            <a:r>
              <a:rPr lang="en-US" dirty="0">
                <a:solidFill>
                  <a:srgbClr val="D24726"/>
                </a:solidFill>
                <a:latin typeface="Segoe UI Semibold" panose="020B0702040204020203" pitchFamily="34" charset="0"/>
                <a:cs typeface="Segoe UI Semibold" panose="020B0702040204020203" pitchFamily="34" charset="0"/>
              </a:rPr>
              <a:t>Smart</a:t>
            </a:r>
            <a:r>
              <a:rPr lang="en-US" dirty="0">
                <a:solidFill>
                  <a:prstClr val="black">
                    <a:lumMod val="75000"/>
                    <a:lumOff val="25000"/>
                  </a:prstClr>
                </a:solidFill>
                <a:cs typeface="Segoe UI"/>
              </a:rPr>
              <a:t> </a:t>
            </a:r>
            <a:r>
              <a:rPr lang="en-US" dirty="0">
                <a:solidFill>
                  <a:srgbClr val="D24726"/>
                </a:solidFill>
                <a:latin typeface="Segoe UI Semibold" panose="020B0702040204020203" pitchFamily="34" charset="0"/>
                <a:cs typeface="Segoe UI Semibold" panose="020B0702040204020203" pitchFamily="34" charset="0"/>
              </a:rPr>
              <a:t>Lookup</a:t>
            </a:r>
            <a:r>
              <a:rPr lang="en-US" dirty="0">
                <a:latin typeface="Segoe UI" panose="020B0502040204020203" pitchFamily="34" charset="0"/>
                <a:cs typeface="Segoe UI" panose="020B0502040204020203" pitchFamily="34" charset="0"/>
              </a:rPr>
              <a:t>, and notice that results are contextual for that phrase, not </a:t>
            </a:r>
            <a:r>
              <a:rPr lang="en-US" sz="1800" dirty="0">
                <a:latin typeface="Segoe UI" panose="020B0502040204020203" pitchFamily="34" charset="0"/>
                <a:cs typeface="Segoe UI" panose="020B0502040204020203" pitchFamily="34" charset="0"/>
              </a:rPr>
              <a:t>Microsoft Office apps</a:t>
            </a:r>
            <a:r>
              <a:rPr lang="en-US" dirty="0">
                <a:latin typeface="Segoe UI" panose="020B0502040204020203" pitchFamily="34" charset="0"/>
                <a:cs typeface="Segoe UI" panose="020B0502040204020203" pitchFamily="34" charset="0"/>
              </a:rPr>
              <a:t>.</a:t>
            </a:r>
            <a:endParaRPr lang="en-US" dirty="0">
              <a:solidFill>
                <a:srgbClr val="D24726"/>
              </a:solidFill>
              <a:latin typeface="Segoe UI" panose="020B0502040204020203" pitchFamily="34" charset="0"/>
              <a:cs typeface="Segoe UI" panose="020B0502040204020203" pitchFamily="34" charset="0"/>
            </a:endParaRPr>
          </a:p>
        </p:txBody>
      </p:sp>
      <p:grpSp>
        <p:nvGrpSpPr>
          <p:cNvPr id="39" name="Group 38" descr="Small circle with number 3 inside  indicating step 3"/>
          <p:cNvGrpSpPr/>
          <p:nvPr/>
        </p:nvGrpSpPr>
        <p:grpSpPr bwMode="blackWhite">
          <a:xfrm>
            <a:off x="7930921" y="5233381"/>
            <a:ext cx="558179" cy="409838"/>
            <a:chOff x="6953426" y="711274"/>
            <a:chExt cx="558179" cy="409838"/>
          </a:xfrm>
        </p:grpSpPr>
        <p:sp>
          <p:nvSpPr>
            <p:cNvPr id="40" name="Oval 39" descr="Small circle"/>
            <p:cNvSpPr/>
            <p:nvPr/>
          </p:nvSpPr>
          <p:spPr bwMode="blackWhite">
            <a:xfrm>
              <a:off x="7025069" y="711274"/>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descr="Number 3"/>
            <p:cNvSpPr txBox="1"/>
            <p:nvPr/>
          </p:nvSpPr>
          <p:spPr bwMode="blackWhite">
            <a:xfrm>
              <a:off x="6953426" y="727564"/>
              <a:ext cx="558179" cy="369332"/>
            </a:xfrm>
            <a:prstGeom prst="rect">
              <a:avLst/>
            </a:prstGeom>
            <a:noFill/>
          </p:spPr>
          <p:txBody>
            <a:bodyPr wrap="square" rtlCol="0">
              <a:spAutoFit/>
            </a:bodyPr>
            <a:lstStyle/>
            <a:p>
              <a:pPr algn="ctr"/>
              <a:r>
                <a:rPr lang="en-US" dirty="0">
                  <a:solidFill>
                    <a:schemeClr val="bg1"/>
                  </a:solidFill>
                  <a:latin typeface="Segoe UI Semibold" panose="020B0702040204020203" pitchFamily="34" charset="0"/>
                  <a:cs typeface="Segoe UI Semibold" panose="020B0702040204020203" pitchFamily="34" charset="0"/>
                </a:rPr>
                <a:t>3</a:t>
              </a:r>
            </a:p>
          </p:txBody>
        </p:sp>
      </p:grpSp>
      <p:sp>
        <p:nvSpPr>
          <p:cNvPr id="44" name="Content Placeholder 17"/>
          <p:cNvSpPr txBox="1">
            <a:spLocks/>
          </p:cNvSpPr>
          <p:nvPr/>
        </p:nvSpPr>
        <p:spPr>
          <a:xfrm>
            <a:off x="8429668" y="5273573"/>
            <a:ext cx="3107336" cy="1341886"/>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2000"/>
              </a:spcAft>
              <a:buNone/>
            </a:pPr>
            <a:r>
              <a:rPr lang="en-US" dirty="0">
                <a:latin typeface="Segoe UI" panose="020B0502040204020203" pitchFamily="34" charset="0"/>
                <a:cs typeface="Segoe UI" panose="020B0502040204020203" pitchFamily="34" charset="0"/>
              </a:rPr>
              <a:t>Just for fun, try Smart Lookup again by right-clicking in the word </a:t>
            </a:r>
            <a:r>
              <a:rPr lang="en-US" i="1" dirty="0">
                <a:solidFill>
                  <a:srgbClr val="D24726"/>
                </a:solidFill>
                <a:latin typeface="Segoe UI" panose="020B0502040204020203" pitchFamily="34" charset="0"/>
                <a:cs typeface="Segoe UI" panose="020B0502040204020203" pitchFamily="34" charset="0"/>
              </a:rPr>
              <a:t>Office</a:t>
            </a:r>
            <a:r>
              <a:rPr lang="en-US" dirty="0"/>
              <a:t> </a:t>
            </a:r>
            <a:r>
              <a:rPr lang="en-US" dirty="0">
                <a:latin typeface="Segoe UI" panose="020B0502040204020203" pitchFamily="34" charset="0"/>
                <a:cs typeface="Segoe UI" panose="020B0502040204020203" pitchFamily="34" charset="0"/>
              </a:rPr>
              <a:t>in Step 2.</a:t>
            </a:r>
          </a:p>
          <a:p>
            <a:pPr marL="0" indent="0">
              <a:spcAft>
                <a:spcPts val="2000"/>
              </a:spcAft>
              <a:buNone/>
            </a:pPr>
            <a:endParaRPr lang="en-US" dirty="0">
              <a:solidFill>
                <a:prstClr val="black">
                  <a:lumMod val="75000"/>
                  <a:lumOff val="25000"/>
                </a:prstClr>
              </a:solidFill>
            </a:endParaRPr>
          </a:p>
        </p:txBody>
      </p:sp>
    </p:spTree>
    <p:extLst>
      <p:ext uri="{BB962C8B-B14F-4D97-AF65-F5344CB8AC3E}">
        <p14:creationId xmlns:p14="http://schemas.microsoft.com/office/powerpoint/2010/main" val="17693260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latin typeface="Segoe UI Light" panose="020B0502040204020203" pitchFamily="34" charset="0"/>
                <a:cs typeface="Segoe UI Light" panose="020B0502040204020203" pitchFamily="34" charset="0"/>
              </a:rPr>
              <a:t>More questions about PowerPoint?</a:t>
            </a:r>
          </a:p>
        </p:txBody>
      </p:sp>
      <p:sp>
        <p:nvSpPr>
          <p:cNvPr id="5" name="Content Placeholder 4"/>
          <p:cNvSpPr>
            <a:spLocks noGrp="1"/>
          </p:cNvSpPr>
          <p:nvPr>
            <p:ph sz="half" idx="4294967295"/>
          </p:nvPr>
        </p:nvSpPr>
        <p:spPr>
          <a:xfrm>
            <a:off x="541611" y="2614427"/>
            <a:ext cx="9442648" cy="3978275"/>
          </a:xfrm>
        </p:spPr>
        <p:txBody>
          <a:bodyPr>
            <a:normAutofit/>
          </a:bodyPr>
          <a:lstStyle/>
          <a:p>
            <a:pPr marL="0" indent="0">
              <a:lnSpc>
                <a:spcPts val="3600"/>
              </a:lnSpc>
              <a:spcAft>
                <a:spcPts val="0"/>
              </a:spcAft>
              <a:buNone/>
            </a:pPr>
            <a:r>
              <a:rPr lang="en-US" sz="2000" dirty="0">
                <a:latin typeface="Segoe UI Light" panose="020B0502040204020203" pitchFamily="34" charset="0"/>
                <a:cs typeface="Segoe UI Light" panose="020B0502040204020203" pitchFamily="34" charset="0"/>
              </a:rPr>
              <a:t>Select the </a:t>
            </a:r>
            <a:r>
              <a:rPr lang="en-US" sz="2000" dirty="0">
                <a:solidFill>
                  <a:srgbClr val="D24726"/>
                </a:solidFill>
                <a:latin typeface="Segoe UI Semibold" panose="020B0702040204020203" pitchFamily="34" charset="0"/>
                <a:cs typeface="Segoe UI Semibold" panose="020B0702040204020203" pitchFamily="34" charset="0"/>
              </a:rPr>
              <a:t>Tell Me                   </a:t>
            </a:r>
            <a:r>
              <a:rPr lang="en-US" sz="2000" dirty="0">
                <a:latin typeface="Segoe UI Light" panose="020B0502040204020203" pitchFamily="34" charset="0"/>
                <a:cs typeface="Segoe UI Light" panose="020B0502040204020203" pitchFamily="34" charset="0"/>
              </a:rPr>
              <a:t>button and type what you want to know.</a:t>
            </a:r>
            <a:br>
              <a:rPr lang="en-US" sz="2000" dirty="0">
                <a:latin typeface="Segoe UI Light" panose="020B0502040204020203" pitchFamily="34" charset="0"/>
                <a:cs typeface="Segoe UI Light" panose="020B0502040204020203" pitchFamily="34" charset="0"/>
              </a:rPr>
            </a:br>
            <a:endParaRPr lang="en-US" sz="2000" dirty="0">
              <a:latin typeface="Segoe UI Light" panose="020B0502040204020203" pitchFamily="34" charset="0"/>
              <a:cs typeface="Segoe UI Light" panose="020B0502040204020203" pitchFamily="34" charset="0"/>
            </a:endParaRPr>
          </a:p>
          <a:p>
            <a:pPr marL="0" indent="0">
              <a:lnSpc>
                <a:spcPts val="3600"/>
              </a:lnSpc>
              <a:spcAft>
                <a:spcPts val="0"/>
              </a:spcAft>
              <a:buNone/>
            </a:pPr>
            <a:r>
              <a:rPr lang="en-US" sz="2000" u="sng" dirty="0">
                <a:latin typeface="Segoe UI Light" panose="020B0502040204020203" pitchFamily="34" charset="0"/>
                <a:cs typeface="Segoe UI Light" panose="020B0502040204020203" pitchFamily="34" charset="0"/>
                <a:hlinkClick r:id="rId3" tooltip="Visit the PowerPoint team blog"/>
              </a:rPr>
              <a:t>Visit the PowerPoint team blog</a:t>
            </a:r>
            <a:endParaRPr lang="en-US" sz="2000" dirty="0">
              <a:latin typeface="Segoe UI Light" panose="020B0502040204020203" pitchFamily="34" charset="0"/>
              <a:cs typeface="Segoe UI Light" panose="020B0502040204020203" pitchFamily="34" charset="0"/>
            </a:endParaRPr>
          </a:p>
          <a:p>
            <a:pPr marL="0" indent="0">
              <a:lnSpc>
                <a:spcPts val="3600"/>
              </a:lnSpc>
              <a:spcBef>
                <a:spcPts val="1500"/>
              </a:spcBef>
              <a:spcAft>
                <a:spcPts val="0"/>
              </a:spcAft>
              <a:buNone/>
            </a:pPr>
            <a:r>
              <a:rPr lang="en-US" sz="2000" dirty="0">
                <a:latin typeface="Segoe UI Light" panose="020B0502040204020203" pitchFamily="34" charset="0"/>
                <a:cs typeface="Segoe UI Light" panose="020B0502040204020203" pitchFamily="34" charset="0"/>
                <a:hlinkClick r:id="rId4" tooltip="Go to free PowerPoint training"/>
              </a:rPr>
              <a:t>Go to free PowerPoint training</a:t>
            </a:r>
            <a:endParaRPr lang="en-US" sz="2000" dirty="0">
              <a:latin typeface="Segoe UI Light" panose="020B0502040204020203" pitchFamily="34" charset="0"/>
              <a:cs typeface="Segoe UI Light" panose="020B0502040204020203" pitchFamily="34" charset="0"/>
            </a:endParaRPr>
          </a:p>
          <a:p>
            <a:pPr marL="0" indent="0">
              <a:lnSpc>
                <a:spcPts val="3600"/>
              </a:lnSpc>
              <a:spcBef>
                <a:spcPts val="1500"/>
              </a:spcBef>
              <a:spcAft>
                <a:spcPts val="0"/>
              </a:spcAft>
              <a:buNone/>
            </a:pPr>
            <a:r>
              <a:rPr lang="en-US" sz="2000" dirty="0">
                <a:latin typeface="Segoe UI Light" panose="020B0502040204020203" pitchFamily="34" charset="0"/>
                <a:cs typeface="Segoe UI Light" panose="020B0502040204020203" pitchFamily="34" charset="0"/>
                <a:hlinkClick r:id="rId5" tooltip="Give feedback about this tour"/>
              </a:rPr>
              <a:t>Give feedback about this tour</a:t>
            </a:r>
            <a:endParaRPr lang="en-US" sz="2000" dirty="0">
              <a:latin typeface="Segoe UI Light" panose="020B0502040204020203" pitchFamily="34" charset="0"/>
              <a:cs typeface="Segoe UI Light" panose="020B0502040204020203" pitchFamily="34" charset="0"/>
            </a:endParaRPr>
          </a:p>
          <a:p>
            <a:pPr marL="0" indent="0">
              <a:lnSpc>
                <a:spcPts val="3600"/>
              </a:lnSpc>
              <a:spcAft>
                <a:spcPts val="0"/>
              </a:spcAft>
              <a:buNone/>
            </a:pPr>
            <a:endParaRPr lang="en-US" sz="2000" dirty="0">
              <a:latin typeface="Segoe UI Light" panose="020B0502040204020203" pitchFamily="34" charset="0"/>
              <a:cs typeface="Segoe UI Light" panose="020B0502040204020203" pitchFamily="34" charset="0"/>
            </a:endParaRPr>
          </a:p>
          <a:p>
            <a:pPr marL="0" indent="0">
              <a:lnSpc>
                <a:spcPts val="3600"/>
              </a:lnSpc>
              <a:spcAft>
                <a:spcPts val="0"/>
              </a:spcAft>
              <a:buNone/>
            </a:pPr>
            <a:endParaRPr lang="en-US" sz="2000" dirty="0">
              <a:latin typeface="Segoe UI Light" panose="020B0502040204020203" pitchFamily="34" charset="0"/>
              <a:cs typeface="Segoe UI Light" panose="020B0502040204020203" pitchFamily="34" charset="0"/>
            </a:endParaRPr>
          </a:p>
        </p:txBody>
      </p:sp>
      <p:pic>
        <p:nvPicPr>
          <p:cNvPr id="2" name="Picture 1" descr="Tell Me butto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13981" y="2350333"/>
            <a:ext cx="1269672" cy="1189747"/>
          </a:xfrm>
          <a:prstGeom prst="rect">
            <a:avLst/>
          </a:prstGeom>
        </p:spPr>
      </p:pic>
      <p:pic>
        <p:nvPicPr>
          <p:cNvPr id="11" name="Picture 10" descr="Tell Me box suggestion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08066" y="2761488"/>
            <a:ext cx="2476156" cy="2001277"/>
          </a:xfrm>
          <a:prstGeom prst="rect">
            <a:avLst/>
          </a:prstGeom>
        </p:spPr>
      </p:pic>
      <p:pic>
        <p:nvPicPr>
          <p:cNvPr id="8" name="Picture 7" descr="Arrow pointing right with a hyperlink to the PowerPoint team blog. Select the image to visit the PowerPoint team blog ">
            <a:hlinkClick r:id="rId3" tooltip="Select here to visit the PowerPoint team blog."/>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09398" y="3566804"/>
            <a:ext cx="661940" cy="661940"/>
          </a:xfrm>
          <a:prstGeom prst="rect">
            <a:avLst/>
          </a:prstGeom>
        </p:spPr>
      </p:pic>
      <p:pic>
        <p:nvPicPr>
          <p:cNvPr id="7" name="Picture 6" descr="Arrow pointing right with a hyperlink to free PowerPoint training. Select the image to access free PowerPoint training">
            <a:hlinkClick r:id="rId4" tooltip="Select here to go to free PowerPoint training."/>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09398" y="4252716"/>
            <a:ext cx="661940" cy="661940"/>
          </a:xfrm>
          <a:prstGeom prst="rect">
            <a:avLst/>
          </a:prstGeom>
        </p:spPr>
      </p:pic>
      <p:pic>
        <p:nvPicPr>
          <p:cNvPr id="12" name="Picture 11" descr="Arrow pointing right with a hyperlink to give feedback about this tour. Select the image to give feedback about this tour">
            <a:hlinkClick r:id="rId5" tooltip="Select here to give feedback about this tour."/>
            <a:extLst>
              <a:ext uri="{FF2B5EF4-FFF2-40B4-BE49-F238E27FC236}">
                <a16:creationId xmlns:a16="http://schemas.microsoft.com/office/drawing/2014/main" id="{BA92070A-4E3D-4794-84A9-83B8DDF3A12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09398" y="4944145"/>
            <a:ext cx="661940" cy="661940"/>
          </a:xfrm>
          <a:prstGeom prst="rect">
            <a:avLst/>
          </a:prstGeom>
        </p:spPr>
      </p:pic>
      <p:sp>
        <p:nvSpPr>
          <p:cNvPr id="9" name="TextBox 8"/>
          <p:cNvSpPr txBox="1"/>
          <p:nvPr/>
        </p:nvSpPr>
        <p:spPr>
          <a:xfrm>
            <a:off x="541611" y="5738132"/>
            <a:ext cx="6193971" cy="307777"/>
          </a:xfrm>
          <a:prstGeom prst="rect">
            <a:avLst/>
          </a:prstGeom>
          <a:noFill/>
        </p:spPr>
        <p:txBody>
          <a:bodyPr wrap="square" rtlCol="0">
            <a:spAutoFit/>
          </a:bodyPr>
          <a:lstStyle/>
          <a:p>
            <a:pPr algn="l"/>
            <a:r>
              <a:rPr lang="en-US" sz="1400" dirty="0">
                <a:latin typeface="Segoe UI Light" panose="020B0502040204020203" pitchFamily="34" charset="0"/>
                <a:cs typeface="Segoe UI Light" panose="020B0502040204020203" pitchFamily="34" charset="0"/>
              </a:rPr>
              <a:t>SELECT THE ARROW WHEN IN SLIDE SHOW MODE</a:t>
            </a: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theme/theme1.xml><?xml version="1.0" encoding="utf-8"?>
<a:theme xmlns:a="http://schemas.openxmlformats.org/drawingml/2006/main" name="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10001108_Welcome to Powerpoint 2016_CLR_v2" id="{CAB9082A-965C-42BE-8170-C940D3319B60}" vid="{82B84162-888A-4FD2-BEC9-B29B6DB2C7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0072C5-DDE0-4258-BA7A-4D4B80DFA632}">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E8C63A-4744-4DE4-BB49-0FF0B5375C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Welcome to PowerPoint</Template>
  <TotalTime>0</TotalTime>
  <Words>530</Words>
  <Application>Microsoft Office PowerPoint</Application>
  <PresentationFormat>Widescreen</PresentationFormat>
  <Paragraphs>61</Paragraphs>
  <Slides>9</Slides>
  <Notes>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Segoe UI</vt:lpstr>
      <vt:lpstr>Segoe UI Light</vt:lpstr>
      <vt:lpstr>Segoe UI Semibold</vt:lpstr>
      <vt:lpstr>SimHei</vt:lpstr>
      <vt:lpstr>Times New Roman</vt:lpstr>
      <vt:lpstr>WelcomeDoc</vt:lpstr>
      <vt:lpstr>NHÀ VÀ XE ĐÃ SẴN SÀNG ĐANG CHỜ NGƯỜI ĐẾN NHẬN</vt:lpstr>
      <vt:lpstr>N8080104</vt:lpstr>
      <vt:lpstr>How to use PowerPoint Designer</vt:lpstr>
      <vt:lpstr>Morph</vt:lpstr>
      <vt:lpstr>Setting up Morph</vt:lpstr>
      <vt:lpstr>Working together in real time</vt:lpstr>
      <vt:lpstr>You’re an expert with Tell Me</vt:lpstr>
      <vt:lpstr>Explore without leaving your slides</vt:lpstr>
      <vt:lpstr>More questions about PowerPoint?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2021-01-12T02:34:37Z</dcterms:created>
  <dcterms:modified xsi:type="dcterms:W3CDTF">2021-01-12T03:49:12Z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