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6793A-1148-4A27-AA86-0137F423676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15B1-4C3B-459F-AD79-B979DE46B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125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6793A-1148-4A27-AA86-0137F423676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15B1-4C3B-459F-AD79-B979DE46B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475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6793A-1148-4A27-AA86-0137F423676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15B1-4C3B-459F-AD79-B979DE46B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49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6793A-1148-4A27-AA86-0137F423676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15B1-4C3B-459F-AD79-B979DE46B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273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6793A-1148-4A27-AA86-0137F423676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15B1-4C3B-459F-AD79-B979DE46B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784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6793A-1148-4A27-AA86-0137F423676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15B1-4C3B-459F-AD79-B979DE46B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803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6793A-1148-4A27-AA86-0137F423676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15B1-4C3B-459F-AD79-B979DE46B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239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6793A-1148-4A27-AA86-0137F423676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15B1-4C3B-459F-AD79-B979DE46B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801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6793A-1148-4A27-AA86-0137F423676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15B1-4C3B-459F-AD79-B979DE46B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37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6793A-1148-4A27-AA86-0137F423676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15B1-4C3B-459F-AD79-B979DE46B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530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6793A-1148-4A27-AA86-0137F423676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E15B1-4C3B-459F-AD79-B979DE46B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4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6793A-1148-4A27-AA86-0137F423676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E15B1-4C3B-459F-AD79-B979DE46B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219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680545"/>
            <a:ext cx="4934607" cy="156604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NHÀ VÀ XE ĐÃ SẴN SÀNG ĐANG CHỜ NGƯỜI ĐẾN NHẬN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1935" y="4908331"/>
            <a:ext cx="3153103" cy="993225"/>
          </a:xfrm>
        </p:spPr>
        <p:txBody>
          <a:bodyPr>
            <a:normAutofit/>
          </a:bodyPr>
          <a:lstStyle/>
          <a:p>
            <a:pPr algn="l"/>
            <a:r>
              <a:rPr lang="en-US" sz="1600" b="1" dirty="0" err="1" smtClean="0"/>
              <a:t>Thêm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sức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sống</a:t>
            </a:r>
            <a:r>
              <a:rPr lang="en-US" sz="1600" b="1" dirty="0" smtClean="0"/>
              <a:t> </a:t>
            </a:r>
          </a:p>
          <a:p>
            <a:pPr algn="l"/>
            <a:r>
              <a:rPr lang="en-US" sz="1600" b="1" dirty="0" smtClean="0"/>
              <a:t>ĐÓN PHÚ TÀI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709" y="2128345"/>
            <a:ext cx="3182664" cy="29271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935" y="2246586"/>
            <a:ext cx="2843705" cy="256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87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N 8080104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0747"/>
          </a:xfrm>
        </p:spPr>
        <p:txBody>
          <a:bodyPr>
            <a:normAutofit/>
          </a:bodyPr>
          <a:lstStyle/>
          <a:p>
            <a:pPr algn="ctr">
              <a:buFontTx/>
              <a:buChar char="-"/>
            </a:pPr>
            <a:r>
              <a:rPr lang="en-US" sz="2000" dirty="0" err="1" smtClean="0"/>
              <a:t>Đây</a:t>
            </a:r>
            <a:r>
              <a:rPr lang="en-US" sz="2000" dirty="0" smtClean="0"/>
              <a:t> </a:t>
            </a:r>
            <a:r>
              <a:rPr lang="en-US" sz="2000" dirty="0" err="1" smtClean="0"/>
              <a:t>là</a:t>
            </a:r>
            <a:r>
              <a:rPr lang="en-US" sz="2000" dirty="0" smtClean="0"/>
              <a:t> </a:t>
            </a:r>
            <a:r>
              <a:rPr lang="en-US" sz="2000" dirty="0" err="1" smtClean="0"/>
              <a:t>dãy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trúng</a:t>
            </a:r>
            <a:r>
              <a:rPr lang="en-US" sz="2000" dirty="0" smtClean="0"/>
              <a:t> </a:t>
            </a:r>
            <a:r>
              <a:rPr lang="en-US" sz="2000" dirty="0" err="1" smtClean="0"/>
              <a:t>thưởng</a:t>
            </a:r>
            <a:r>
              <a:rPr lang="en-US" sz="2000" dirty="0" smtClean="0"/>
              <a:t> </a:t>
            </a:r>
            <a:r>
              <a:rPr lang="en-US" sz="2000" dirty="0" err="1" smtClean="0"/>
              <a:t>đặc</a:t>
            </a:r>
            <a:r>
              <a:rPr lang="en-US" sz="2000" dirty="0" smtClean="0"/>
              <a:t> </a:t>
            </a:r>
            <a:r>
              <a:rPr lang="en-US" sz="2000" dirty="0" err="1" smtClean="0"/>
              <a:t>biệt</a:t>
            </a:r>
            <a:r>
              <a:rPr lang="en-US" sz="2000" dirty="0" smtClean="0"/>
              <a:t> </a:t>
            </a:r>
            <a:r>
              <a:rPr lang="en-US" sz="2000" dirty="0" err="1" smtClean="0"/>
              <a:t>của</a:t>
            </a:r>
            <a:r>
              <a:rPr lang="en-US" sz="2000" dirty="0" smtClean="0"/>
              <a:t> </a:t>
            </a:r>
            <a:r>
              <a:rPr lang="en-US" sz="2000" dirty="0" err="1" smtClean="0"/>
              <a:t>đợt</a:t>
            </a:r>
            <a:r>
              <a:rPr lang="en-US" sz="2000" dirty="0" smtClean="0"/>
              <a:t> quay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đầu</a:t>
            </a:r>
            <a:r>
              <a:rPr lang="en-US" sz="2000" dirty="0" smtClean="0"/>
              <a:t> </a:t>
            </a:r>
            <a:r>
              <a:rPr lang="en-US" sz="2000" dirty="0" err="1" smtClean="0"/>
              <a:t>tiên</a:t>
            </a:r>
            <a:endParaRPr lang="en-US" sz="2000" dirty="0"/>
          </a:p>
          <a:p>
            <a:pPr algn="ctr">
              <a:buFontTx/>
              <a:buChar char="-"/>
            </a:pPr>
            <a:r>
              <a:rPr lang="en-US" sz="2000" dirty="0" err="1" smtClean="0"/>
              <a:t>Chúc</a:t>
            </a:r>
            <a:r>
              <a:rPr lang="en-US" sz="2000" dirty="0" smtClean="0"/>
              <a:t> </a:t>
            </a:r>
            <a:r>
              <a:rPr lang="en-US" sz="2000" dirty="0" err="1" smtClean="0"/>
              <a:t>bạn</a:t>
            </a:r>
            <a:r>
              <a:rPr lang="en-US" sz="2000" dirty="0" smtClean="0"/>
              <a:t> </a:t>
            </a:r>
            <a:r>
              <a:rPr lang="en-US" sz="2000" dirty="0" err="1" smtClean="0"/>
              <a:t>mau</a:t>
            </a:r>
            <a:r>
              <a:rPr lang="en-US" sz="2000" dirty="0" smtClean="0"/>
              <a:t> </a:t>
            </a:r>
            <a:r>
              <a:rPr lang="en-US" sz="2000" dirty="0" err="1" smtClean="0"/>
              <a:t>tìm</a:t>
            </a:r>
            <a:r>
              <a:rPr lang="en-US" sz="2000" dirty="0" smtClean="0"/>
              <a:t> </a:t>
            </a:r>
            <a:r>
              <a:rPr lang="en-US" sz="2000" dirty="0" err="1" smtClean="0"/>
              <a:t>được</a:t>
            </a:r>
            <a:r>
              <a:rPr lang="en-US" sz="2000" dirty="0" smtClean="0"/>
              <a:t> </a:t>
            </a:r>
            <a:r>
              <a:rPr lang="en-US" sz="2000" dirty="0" err="1" smtClean="0"/>
              <a:t>dãy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trùng</a:t>
            </a:r>
            <a:r>
              <a:rPr lang="en-US" sz="2000" dirty="0" smtClean="0"/>
              <a:t> </a:t>
            </a:r>
            <a:r>
              <a:rPr lang="en-US" sz="2000" dirty="0" err="1" smtClean="0"/>
              <a:t>khớp</a:t>
            </a:r>
            <a:r>
              <a:rPr lang="en-US" sz="2000" dirty="0" smtClean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60133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42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NHÀ VÀ XE ĐÃ SẴN SÀNG ĐANG CHỜ NGƯỜI ĐẾN NHẬN </vt:lpstr>
      <vt:lpstr>N 8080104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6</cp:revision>
  <dcterms:created xsi:type="dcterms:W3CDTF">2021-01-12T02:35:18Z</dcterms:created>
  <dcterms:modified xsi:type="dcterms:W3CDTF">2021-01-12T03:43:45Z</dcterms:modified>
</cp:coreProperties>
</file>