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41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47437-FD6E-4C9C-AB10-B6B4E33ECF8E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F294-0060-40EF-8B8C-695641CD47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9320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47437-FD6E-4C9C-AB10-B6B4E33ECF8E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F294-0060-40EF-8B8C-695641CD47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0073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47437-FD6E-4C9C-AB10-B6B4E33ECF8E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F294-0060-40EF-8B8C-695641CD47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0569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47437-FD6E-4C9C-AB10-B6B4E33ECF8E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F294-0060-40EF-8B8C-695641CD47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992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47437-FD6E-4C9C-AB10-B6B4E33ECF8E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F294-0060-40EF-8B8C-695641CD47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3458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47437-FD6E-4C9C-AB10-B6B4E33ECF8E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F294-0060-40EF-8B8C-695641CD47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6083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47437-FD6E-4C9C-AB10-B6B4E33ECF8E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F294-0060-40EF-8B8C-695641CD47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834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47437-FD6E-4C9C-AB10-B6B4E33ECF8E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F294-0060-40EF-8B8C-695641CD47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2392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47437-FD6E-4C9C-AB10-B6B4E33ECF8E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F294-0060-40EF-8B8C-695641CD47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221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47437-FD6E-4C9C-AB10-B6B4E33ECF8E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F294-0060-40EF-8B8C-695641CD47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5581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47437-FD6E-4C9C-AB10-B6B4E33ECF8E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F294-0060-40EF-8B8C-695641CD47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6235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047437-FD6E-4C9C-AB10-B6B4E33ECF8E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F2F294-0060-40EF-8B8C-695641CD47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05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11062" y="4845269"/>
            <a:ext cx="10110952" cy="1534508"/>
          </a:xfrm>
        </p:spPr>
        <p:txBody>
          <a:bodyPr>
            <a:normAutofit/>
          </a:bodyPr>
          <a:lstStyle/>
          <a:p>
            <a:r>
              <a:rPr lang="en-US" sz="1600" dirty="0" err="1" smtClean="0"/>
              <a:t>Thêm</a:t>
            </a:r>
            <a:r>
              <a:rPr lang="en-US" sz="1600" dirty="0" smtClean="0"/>
              <a:t> </a:t>
            </a:r>
            <a:r>
              <a:rPr lang="en-US" sz="1600" dirty="0" err="1" smtClean="0"/>
              <a:t>sức</a:t>
            </a:r>
            <a:r>
              <a:rPr lang="en-US" sz="1600" dirty="0" smtClean="0"/>
              <a:t> </a:t>
            </a:r>
            <a:r>
              <a:rPr lang="en-US" sz="1600" dirty="0" err="1" smtClean="0"/>
              <a:t>sống</a:t>
            </a:r>
            <a:r>
              <a:rPr lang="en-US" sz="1600" dirty="0" smtClean="0"/>
              <a:t> </a:t>
            </a:r>
          </a:p>
          <a:p>
            <a:r>
              <a:rPr lang="en-US" sz="1600" dirty="0" err="1" smtClean="0"/>
              <a:t>Đón</a:t>
            </a:r>
            <a:r>
              <a:rPr lang="en-US" sz="1600" dirty="0" smtClean="0"/>
              <a:t> </a:t>
            </a:r>
            <a:r>
              <a:rPr lang="en-US" sz="1600" dirty="0" err="1" smtClean="0"/>
              <a:t>phú</a:t>
            </a:r>
            <a:r>
              <a:rPr lang="en-US" sz="1600" dirty="0" smtClean="0"/>
              <a:t> </a:t>
            </a:r>
            <a:r>
              <a:rPr lang="en-US" sz="1600" dirty="0" err="1" smtClean="0"/>
              <a:t>tài</a:t>
            </a:r>
            <a:endParaRPr lang="en-US" sz="1600" dirty="0" smtClean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524000" y="525517"/>
            <a:ext cx="9144000" cy="2827283"/>
          </a:xfrm>
        </p:spPr>
        <p:txBody>
          <a:bodyPr>
            <a:normAutofit/>
          </a:bodyPr>
          <a:lstStyle/>
          <a:p>
            <a:r>
              <a:rPr lang="en-US" sz="3200" dirty="0" smtClean="0"/>
              <a:t>NHÀ VÀ XE ĐÃ SẴN SÀNG ĐANG CHỜ NGƯỜI ĐẾN NHẬN</a:t>
            </a:r>
            <a:br>
              <a:rPr lang="en-US" sz="3200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1834" y="2995448"/>
            <a:ext cx="2659118" cy="169216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8193" y="2995448"/>
            <a:ext cx="2606566" cy="1692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3510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 8080104</a:t>
            </a:r>
            <a:br>
              <a:rPr lang="en-US" dirty="0" smtClean="0"/>
            </a:br>
            <a:r>
              <a:rPr lang="en-US" sz="3600" dirty="0" smtClean="0"/>
              <a:t>-</a:t>
            </a:r>
            <a:r>
              <a:rPr lang="en-US" sz="3600" dirty="0" err="1" smtClean="0"/>
              <a:t>Đây</a:t>
            </a:r>
            <a:r>
              <a:rPr lang="en-US" sz="3600" dirty="0" smtClean="0"/>
              <a:t> </a:t>
            </a:r>
            <a:r>
              <a:rPr lang="en-US" sz="3600" dirty="0" err="1" smtClean="0"/>
              <a:t>là</a:t>
            </a:r>
            <a:r>
              <a:rPr lang="en-US" sz="3600" dirty="0" smtClean="0"/>
              <a:t> </a:t>
            </a:r>
            <a:r>
              <a:rPr lang="en-US" sz="3600" dirty="0" err="1" smtClean="0"/>
              <a:t>dãy</a:t>
            </a:r>
            <a:r>
              <a:rPr lang="en-US" sz="3600" dirty="0" smtClean="0"/>
              <a:t> </a:t>
            </a:r>
            <a:r>
              <a:rPr lang="en-US" sz="3600" dirty="0" err="1" smtClean="0"/>
              <a:t>số</a:t>
            </a:r>
            <a:r>
              <a:rPr lang="en-US" sz="3600" dirty="0" smtClean="0"/>
              <a:t> </a:t>
            </a:r>
            <a:r>
              <a:rPr lang="en-US" sz="3600" dirty="0" err="1" smtClean="0"/>
              <a:t>trúng</a:t>
            </a:r>
            <a:r>
              <a:rPr lang="en-US" sz="3600" dirty="0" smtClean="0"/>
              <a:t> </a:t>
            </a:r>
            <a:r>
              <a:rPr lang="en-US" sz="3600" dirty="0" err="1" smtClean="0"/>
              <a:t>thưởng</a:t>
            </a:r>
            <a:r>
              <a:rPr lang="en-US" sz="3600" dirty="0" smtClean="0"/>
              <a:t> </a:t>
            </a:r>
            <a:r>
              <a:rPr lang="en-US" sz="3600" dirty="0" err="1" smtClean="0"/>
              <a:t>đặc</a:t>
            </a:r>
            <a:r>
              <a:rPr lang="en-US" sz="3600" dirty="0" smtClean="0"/>
              <a:t> </a:t>
            </a:r>
            <a:r>
              <a:rPr lang="en-US" sz="3600" dirty="0" err="1" smtClean="0"/>
              <a:t>biệt</a:t>
            </a:r>
            <a:r>
              <a:rPr lang="en-US" sz="3600" dirty="0" smtClean="0"/>
              <a:t> </a:t>
            </a:r>
            <a:r>
              <a:rPr lang="en-US" sz="3600" dirty="0" err="1" smtClean="0"/>
              <a:t>của</a:t>
            </a:r>
            <a:r>
              <a:rPr lang="en-US" sz="3600" dirty="0" smtClean="0"/>
              <a:t> </a:t>
            </a:r>
            <a:r>
              <a:rPr lang="en-US" sz="3600" dirty="0" err="1" smtClean="0"/>
              <a:t>đợt</a:t>
            </a:r>
            <a:r>
              <a:rPr lang="en-US" sz="3600" dirty="0" smtClean="0"/>
              <a:t> quay </a:t>
            </a:r>
            <a:r>
              <a:rPr lang="en-US" sz="3600" dirty="0" err="1" smtClean="0"/>
              <a:t>số</a:t>
            </a:r>
            <a:r>
              <a:rPr lang="en-US" sz="3600" dirty="0" smtClean="0"/>
              <a:t> </a:t>
            </a:r>
            <a:r>
              <a:rPr lang="en-US" sz="3600" dirty="0" err="1" smtClean="0"/>
              <a:t>đầu</a:t>
            </a:r>
            <a:r>
              <a:rPr lang="en-US" sz="3600" dirty="0" smtClean="0"/>
              <a:t> </a:t>
            </a:r>
            <a:r>
              <a:rPr lang="en-US" sz="3600" dirty="0" err="1" smtClean="0"/>
              <a:t>tiên</a:t>
            </a:r>
            <a:r>
              <a:rPr lang="en-US" sz="3600" dirty="0" smtClean="0"/>
              <a:t> </a:t>
            </a:r>
            <a:br>
              <a:rPr lang="en-US" sz="3600" dirty="0" smtClean="0"/>
            </a:br>
            <a:r>
              <a:rPr lang="en-US" sz="3600" dirty="0" smtClean="0"/>
              <a:t>-</a:t>
            </a:r>
            <a:r>
              <a:rPr lang="en-US" sz="3600" dirty="0" err="1" smtClean="0"/>
              <a:t>Chúc</a:t>
            </a:r>
            <a:r>
              <a:rPr lang="en-US" sz="3600" dirty="0" smtClean="0"/>
              <a:t> </a:t>
            </a:r>
            <a:r>
              <a:rPr lang="en-US" sz="3600" dirty="0" err="1" smtClean="0"/>
              <a:t>bạn</a:t>
            </a:r>
            <a:r>
              <a:rPr lang="en-US" sz="3600" dirty="0" smtClean="0"/>
              <a:t> </a:t>
            </a:r>
            <a:r>
              <a:rPr lang="en-US" sz="3600" dirty="0" err="1" smtClean="0"/>
              <a:t>mau</a:t>
            </a:r>
            <a:r>
              <a:rPr lang="en-US" sz="3600" dirty="0" smtClean="0"/>
              <a:t> </a:t>
            </a:r>
            <a:r>
              <a:rPr lang="en-US" sz="3600" dirty="0" err="1" smtClean="0"/>
              <a:t>tìm</a:t>
            </a:r>
            <a:r>
              <a:rPr lang="en-US" sz="3600" dirty="0" smtClean="0"/>
              <a:t> </a:t>
            </a:r>
            <a:r>
              <a:rPr lang="en-US" sz="3600" dirty="0" err="1" smtClean="0"/>
              <a:t>được</a:t>
            </a:r>
            <a:r>
              <a:rPr lang="en-US" sz="3600" dirty="0" smtClean="0"/>
              <a:t> </a:t>
            </a:r>
            <a:r>
              <a:rPr lang="en-US" sz="3600" dirty="0" err="1" smtClean="0"/>
              <a:t>dãy</a:t>
            </a:r>
            <a:r>
              <a:rPr lang="en-US" sz="3600" dirty="0"/>
              <a:t> </a:t>
            </a:r>
            <a:r>
              <a:rPr lang="en-US" sz="3600" dirty="0" err="1" smtClean="0"/>
              <a:t>số</a:t>
            </a:r>
            <a:r>
              <a:rPr lang="en-US" sz="3600" dirty="0" smtClean="0"/>
              <a:t> </a:t>
            </a:r>
            <a:r>
              <a:rPr lang="en-US" sz="3600" dirty="0" err="1" smtClean="0"/>
              <a:t>trùng</a:t>
            </a:r>
            <a:r>
              <a:rPr lang="en-US" sz="3600" dirty="0" smtClean="0"/>
              <a:t> </a:t>
            </a:r>
            <a:r>
              <a:rPr lang="en-US" sz="3600" dirty="0" err="1" smtClean="0"/>
              <a:t>khớp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66298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19</Words>
  <Application>Microsoft Office PowerPoint</Application>
  <PresentationFormat>Widescreen</PresentationFormat>
  <Paragraphs>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NHÀ VÀ XE ĐÃ SẴN SÀNG ĐANG CHỜ NGƯỜI ĐẾN NHẬN  </vt:lpstr>
      <vt:lpstr>N 8080104 -Đây là dãy số trúng thưởng đặc biệt của đợt quay số đầu tiên  -Chúc bạn mau tìm được dãy số trùng khớp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NHÀ VÀ XE ĐÃ SẴN SÀNG ĐANG CHỜ NGƯỜI ĐẾN NHẬN</dc:title>
  <dc:creator>Admin</dc:creator>
  <cp:lastModifiedBy>Admin</cp:lastModifiedBy>
  <cp:revision>4</cp:revision>
  <dcterms:created xsi:type="dcterms:W3CDTF">2021-01-12T02:36:41Z</dcterms:created>
  <dcterms:modified xsi:type="dcterms:W3CDTF">2021-01-12T03:53:10Z</dcterms:modified>
</cp:coreProperties>
</file>