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864F-BDE7-45CE-AA32-02627B4C20E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587E-3A16-4752-8433-BB0753E92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81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864F-BDE7-45CE-AA32-02627B4C20E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587E-3A16-4752-8433-BB0753E92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432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864F-BDE7-45CE-AA32-02627B4C20E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587E-3A16-4752-8433-BB0753E92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128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864F-BDE7-45CE-AA32-02627B4C20E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587E-3A16-4752-8433-BB0753E92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127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864F-BDE7-45CE-AA32-02627B4C20E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587E-3A16-4752-8433-BB0753E92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199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864F-BDE7-45CE-AA32-02627B4C20E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587E-3A16-4752-8433-BB0753E92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59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864F-BDE7-45CE-AA32-02627B4C20E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587E-3A16-4752-8433-BB0753E92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427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864F-BDE7-45CE-AA32-02627B4C20E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587E-3A16-4752-8433-BB0753E92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161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864F-BDE7-45CE-AA32-02627B4C20E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587E-3A16-4752-8433-BB0753E92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899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864F-BDE7-45CE-AA32-02627B4C20E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587E-3A16-4752-8433-BB0753E92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137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864F-BDE7-45CE-AA32-02627B4C20E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587E-3A16-4752-8433-BB0753E92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864F-BDE7-45CE-AA32-02627B4C20E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E587E-3A16-4752-8433-BB0753E92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80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3586" y="294482"/>
            <a:ext cx="9144000" cy="1655762"/>
          </a:xfrm>
        </p:spPr>
        <p:txBody>
          <a:bodyPr/>
          <a:lstStyle/>
          <a:p>
            <a:r>
              <a:rPr lang="en-US" dirty="0" smtClean="0"/>
              <a:t>NHÀ VÀ XE ĐÃ SẴN SÀNG </a:t>
            </a:r>
          </a:p>
          <a:p>
            <a:r>
              <a:rPr lang="en-US" dirty="0" smtClean="0"/>
              <a:t>ĐANG CHỜ NGƯỜI ĐẾN NHẬN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23" y="1902372"/>
            <a:ext cx="4414345" cy="38467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345" y="1776247"/>
            <a:ext cx="5276193" cy="384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68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01159"/>
            <a:ext cx="10515600" cy="34758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                                                    -</a:t>
            </a:r>
            <a:r>
              <a:rPr lang="en-US" sz="2000" dirty="0" err="1" smtClean="0"/>
              <a:t>Đây</a:t>
            </a:r>
            <a:r>
              <a:rPr lang="en-US" sz="2000" dirty="0" smtClean="0"/>
              <a:t> </a:t>
            </a:r>
            <a:r>
              <a:rPr lang="en-US" sz="2000" dirty="0" err="1" smtClean="0"/>
              <a:t>là</a:t>
            </a:r>
            <a:r>
              <a:rPr lang="en-US" sz="2000" dirty="0" smtClean="0"/>
              <a:t> </a:t>
            </a:r>
            <a:r>
              <a:rPr lang="en-US" sz="2000" dirty="0" err="1" smtClean="0"/>
              <a:t>dãy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trúng</a:t>
            </a:r>
            <a:r>
              <a:rPr lang="en-US" sz="2000" dirty="0" smtClean="0"/>
              <a:t> </a:t>
            </a:r>
            <a:r>
              <a:rPr lang="en-US" sz="2000" dirty="0" err="1" smtClean="0"/>
              <a:t>thưởng</a:t>
            </a:r>
            <a:r>
              <a:rPr lang="en-US" sz="2000" dirty="0" smtClean="0"/>
              <a:t> </a:t>
            </a:r>
            <a:r>
              <a:rPr lang="en-US" sz="2000" dirty="0" err="1" smtClean="0"/>
              <a:t>đặc</a:t>
            </a:r>
            <a:r>
              <a:rPr lang="en-US" sz="2000" dirty="0" smtClean="0"/>
              <a:t> </a:t>
            </a:r>
            <a:r>
              <a:rPr lang="en-US" sz="2000" dirty="0" err="1" smtClean="0"/>
              <a:t>biệt</a:t>
            </a:r>
            <a:r>
              <a:rPr lang="en-US" sz="2000" dirty="0" smtClean="0"/>
              <a:t> </a:t>
            </a:r>
            <a:r>
              <a:rPr lang="en-US" sz="2000" dirty="0" err="1" smtClean="0"/>
              <a:t>của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                                                                     </a:t>
            </a:r>
            <a:r>
              <a:rPr lang="en-US" sz="2000" dirty="0" err="1" smtClean="0"/>
              <a:t>đợt</a:t>
            </a:r>
            <a:r>
              <a:rPr lang="en-US" sz="2000" dirty="0" smtClean="0"/>
              <a:t> quay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đầu</a:t>
            </a:r>
            <a:r>
              <a:rPr lang="en-US" sz="2000" dirty="0" smtClean="0"/>
              <a:t> </a:t>
            </a:r>
            <a:r>
              <a:rPr lang="en-US" sz="2000" dirty="0" err="1" smtClean="0"/>
              <a:t>tiên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                                                     -</a:t>
            </a:r>
            <a:r>
              <a:rPr lang="en-US" sz="2000" dirty="0" err="1" smtClean="0"/>
              <a:t>Chúc</a:t>
            </a:r>
            <a:r>
              <a:rPr lang="en-US" sz="2000" dirty="0" smtClean="0"/>
              <a:t> </a:t>
            </a:r>
            <a:r>
              <a:rPr lang="en-US" sz="2000" dirty="0" err="1" smtClean="0"/>
              <a:t>bạn</a:t>
            </a:r>
            <a:r>
              <a:rPr lang="en-US" sz="2000" dirty="0" smtClean="0"/>
              <a:t> </a:t>
            </a:r>
            <a:r>
              <a:rPr lang="en-US" sz="2000" dirty="0" err="1" smtClean="0"/>
              <a:t>mau</a:t>
            </a:r>
            <a:r>
              <a:rPr lang="en-US" sz="2000" dirty="0" smtClean="0"/>
              <a:t> </a:t>
            </a:r>
            <a:r>
              <a:rPr lang="en-US" sz="2000" dirty="0" err="1" smtClean="0"/>
              <a:t>tìm</a:t>
            </a:r>
            <a:r>
              <a:rPr lang="en-US" sz="2000" dirty="0" smtClean="0"/>
              <a:t> </a:t>
            </a:r>
            <a:r>
              <a:rPr lang="en-US" sz="2000" dirty="0" err="1" smtClean="0"/>
              <a:t>được</a:t>
            </a:r>
            <a:r>
              <a:rPr lang="en-US" sz="2000" dirty="0" smtClean="0"/>
              <a:t> </a:t>
            </a:r>
            <a:r>
              <a:rPr lang="en-US" sz="2000" dirty="0" err="1" smtClean="0"/>
              <a:t>dãy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trùng</a:t>
            </a:r>
            <a:r>
              <a:rPr lang="en-US" sz="2000" dirty="0" smtClean="0"/>
              <a:t> 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                                                                          </a:t>
            </a:r>
            <a:r>
              <a:rPr lang="en-US" sz="2000" dirty="0" err="1" smtClean="0"/>
              <a:t>khớp</a:t>
            </a:r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 smtClean="0"/>
              <a:t>                              N 8080104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1713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43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 </vt:lpstr>
      <vt:lpstr>                              N 8080104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4</cp:revision>
  <dcterms:created xsi:type="dcterms:W3CDTF">2021-01-12T02:52:42Z</dcterms:created>
  <dcterms:modified xsi:type="dcterms:W3CDTF">2021-01-12T03:21:26Z</dcterms:modified>
</cp:coreProperties>
</file>