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A4337-7A3C-42C6-AF05-AB655AFA4E1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F0F7-92CC-453A-8FCA-FE7A42B1DD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141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A4337-7A3C-42C6-AF05-AB655AFA4E1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F0F7-92CC-453A-8FCA-FE7A42B1DD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533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A4337-7A3C-42C6-AF05-AB655AFA4E1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F0F7-92CC-453A-8FCA-FE7A42B1DD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117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A4337-7A3C-42C6-AF05-AB655AFA4E1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F0F7-92CC-453A-8FCA-FE7A42B1DD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87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A4337-7A3C-42C6-AF05-AB655AFA4E1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F0F7-92CC-453A-8FCA-FE7A42B1DD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499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A4337-7A3C-42C6-AF05-AB655AFA4E1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F0F7-92CC-453A-8FCA-FE7A42B1DD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152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A4337-7A3C-42C6-AF05-AB655AFA4E1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F0F7-92CC-453A-8FCA-FE7A42B1DD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558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A4337-7A3C-42C6-AF05-AB655AFA4E1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F0F7-92CC-453A-8FCA-FE7A42B1DD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235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A4337-7A3C-42C6-AF05-AB655AFA4E1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F0F7-92CC-453A-8FCA-FE7A42B1DD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100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A4337-7A3C-42C6-AF05-AB655AFA4E1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F0F7-92CC-453A-8FCA-FE7A42B1DD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709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A4337-7A3C-42C6-AF05-AB655AFA4E1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F0F7-92CC-453A-8FCA-FE7A42B1DD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179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0A4337-7A3C-42C6-AF05-AB655AFA4E1E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3F0F7-92CC-453A-8FCA-FE7A42B1DD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681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 8080104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73819" y="3509963"/>
            <a:ext cx="5749159" cy="1655762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en-US" dirty="0" err="1" smtClean="0"/>
              <a:t>Đây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trúng</a:t>
            </a:r>
            <a:r>
              <a:rPr lang="en-US" dirty="0" smtClean="0"/>
              <a:t> </a:t>
            </a:r>
            <a:r>
              <a:rPr lang="en-US" dirty="0" err="1" smtClean="0"/>
              <a:t>thưởng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đợt</a:t>
            </a:r>
            <a:r>
              <a:rPr lang="en-US" dirty="0" smtClean="0"/>
              <a:t> quay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tiên</a:t>
            </a:r>
            <a:r>
              <a:rPr lang="en-US" dirty="0" smtClean="0"/>
              <a:t> 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- </a:t>
            </a:r>
            <a:r>
              <a:rPr lang="en-US" dirty="0" err="1" smtClean="0"/>
              <a:t>chúc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mau</a:t>
            </a:r>
            <a:r>
              <a:rPr lang="en-US" dirty="0" smtClean="0"/>
              <a:t> </a:t>
            </a: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trùng</a:t>
            </a:r>
            <a:r>
              <a:rPr lang="en-US" dirty="0" smtClean="0"/>
              <a:t> </a:t>
            </a:r>
            <a:r>
              <a:rPr lang="en-US" dirty="0" err="1" smtClean="0"/>
              <a:t>khớp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60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26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N 8080104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 8080104</dc:title>
  <dc:creator>Admin</dc:creator>
  <cp:lastModifiedBy>Admin</cp:lastModifiedBy>
  <cp:revision>2</cp:revision>
  <dcterms:created xsi:type="dcterms:W3CDTF">2021-01-12T03:33:07Z</dcterms:created>
  <dcterms:modified xsi:type="dcterms:W3CDTF">2021-01-12T03:47:34Z</dcterms:modified>
</cp:coreProperties>
</file>