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443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571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89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16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720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650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115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57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394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12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880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4B9B6-DB5C-4CCB-824D-9AD7A8A2CF2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03CA6-DA27-49A5-9AE0-44EB317D1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539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NHÀ VÀ XE ĐÃ SẴN SÀNG ĐANG CHỜ NGƯỜI ĐẾN NHẬN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384" y="2354947"/>
            <a:ext cx="2543175" cy="1800225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187" y="2412096"/>
            <a:ext cx="2705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414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      N 8080104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4222" y="2596055"/>
            <a:ext cx="7746123" cy="3580908"/>
          </a:xfrm>
        </p:spPr>
        <p:txBody>
          <a:bodyPr/>
          <a:lstStyle/>
          <a:p>
            <a:r>
              <a:rPr lang="en-US" dirty="0" smtClean="0"/>
              <a:t>-</a:t>
            </a: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trúng</a:t>
            </a:r>
            <a:r>
              <a:rPr lang="en-US" dirty="0" smtClean="0"/>
              <a:t> </a:t>
            </a:r>
            <a:r>
              <a:rPr lang="en-US" dirty="0" err="1" smtClean="0"/>
              <a:t>thưởng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đợt</a:t>
            </a:r>
            <a:r>
              <a:rPr lang="en-US" dirty="0" smtClean="0"/>
              <a:t> quay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tiên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en-US" dirty="0" err="1" smtClean="0"/>
              <a:t>Chúc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mau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trùng</a:t>
            </a:r>
            <a:r>
              <a:rPr lang="en-US" dirty="0" smtClean="0"/>
              <a:t> </a:t>
            </a:r>
            <a:r>
              <a:rPr lang="en-US" dirty="0" err="1" smtClean="0"/>
              <a:t>khớp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28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39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NHÀ VÀ XE ĐÃ SẴN SÀNG ĐANG CHỜ NGƯỜI ĐẾN NHẬN</vt:lpstr>
      <vt:lpstr>                             N 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 SÀNG ĐANG CHỜ NGƯỜI ĐẾN NHẬN</dc:title>
  <dc:creator>Admin</dc:creator>
  <cp:lastModifiedBy>Admin</cp:lastModifiedBy>
  <cp:revision>2</cp:revision>
  <dcterms:created xsi:type="dcterms:W3CDTF">2021-01-12T02:38:44Z</dcterms:created>
  <dcterms:modified xsi:type="dcterms:W3CDTF">2021-01-12T02:55:16Z</dcterms:modified>
</cp:coreProperties>
</file>