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43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463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31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46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93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10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99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51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8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8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2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29532-8D7A-48E9-B9E2-1D3A01B9E9D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9E4C2-4FA0-4A02-83D6-23B2D016B5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0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4206" y="357351"/>
            <a:ext cx="9574924" cy="2028497"/>
          </a:xfrm>
        </p:spPr>
        <p:txBody>
          <a:bodyPr>
            <a:normAutofit/>
          </a:bodyPr>
          <a:lstStyle/>
          <a:p>
            <a:r>
              <a:rPr lang="en-US" dirty="0" smtClean="0"/>
              <a:t>NHÀ VÀ XE ĐÃ SẮN SÀNG ĐANG CHỜ NGƯỜI ĐẾN NHẬN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>
            <a:off x="6285182" y="5738648"/>
            <a:ext cx="5906815" cy="1119351"/>
          </a:xfrm>
        </p:spPr>
        <p:txBody>
          <a:bodyPr/>
          <a:lstStyle/>
          <a:p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sức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endParaRPr lang="en-US" dirty="0" smtClean="0"/>
          </a:p>
          <a:p>
            <a:r>
              <a:rPr lang="en-US" dirty="0" smtClean="0"/>
              <a:t>ĐÓN PHÚ TÀI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485" y="2690839"/>
            <a:ext cx="4875487" cy="29113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78" y="2486879"/>
            <a:ext cx="4485946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76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NHÀ VÀ XE ĐÃ SẮN SÀNG ĐANG CHỜ NGƯỜI ĐẾN NHẬN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NHÀ VÀ XE ĐÃ SẮN SÀNG ĐANG CHỜ NGƯỜI ĐẾN NHẬN</dc:title>
  <dc:creator>Admin</dc:creator>
  <cp:lastModifiedBy>Admin</cp:lastModifiedBy>
  <cp:revision>2</cp:revision>
  <dcterms:created xsi:type="dcterms:W3CDTF">2021-01-12T03:27:38Z</dcterms:created>
  <dcterms:modified xsi:type="dcterms:W3CDTF">2021-01-12T03:47:28Z</dcterms:modified>
</cp:coreProperties>
</file>