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098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90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79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769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807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4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92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34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786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052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7B174-F8D7-450D-81B4-F9561BADF8C3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3F971-8278-4B13-9384-C2551F292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32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87669"/>
            <a:ext cx="9144000" cy="2322294"/>
          </a:xfrm>
        </p:spPr>
        <p:txBody>
          <a:bodyPr>
            <a:normAutofit/>
          </a:bodyPr>
          <a:lstStyle/>
          <a:p>
            <a:r>
              <a:rPr lang="en-US" sz="4400" dirty="0" smtClean="0"/>
              <a:t>NHÀ VÀ XE ĐÃ SẴN SÀNG ĐANG CHỜ NGƯỜI ĐẾN NHẬN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756721"/>
          </a:xfrm>
        </p:spPr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              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                         </a:t>
            </a:r>
            <a:r>
              <a:rPr lang="en-US" sz="2800" dirty="0" smtClean="0"/>
              <a:t> </a:t>
            </a:r>
            <a:r>
              <a:rPr lang="en-US" sz="2800" dirty="0" err="1" smtClean="0"/>
              <a:t>Thêm</a:t>
            </a:r>
            <a:r>
              <a:rPr lang="en-US" sz="2800" dirty="0" smtClean="0"/>
              <a:t> </a:t>
            </a:r>
            <a:r>
              <a:rPr lang="en-US" sz="2800" dirty="0" err="1" smtClean="0"/>
              <a:t>sức</a:t>
            </a:r>
            <a:r>
              <a:rPr lang="en-US" sz="2800" dirty="0" smtClean="0"/>
              <a:t> </a:t>
            </a:r>
            <a:r>
              <a:rPr lang="en-US" sz="2800" dirty="0" err="1" smtClean="0"/>
              <a:t>sống</a:t>
            </a:r>
            <a:endParaRPr lang="en-US" sz="2800" dirty="0" smtClean="0"/>
          </a:p>
          <a:p>
            <a:r>
              <a:rPr lang="en-US" sz="2800" dirty="0" smtClean="0"/>
              <a:t>                                           ĐÓN PHÚ TÀI</a:t>
            </a:r>
            <a:r>
              <a:rPr lang="en-US" dirty="0" smtClean="0"/>
              <a:t>                    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208" y="3761060"/>
            <a:ext cx="3594473" cy="21845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889" y="3771570"/>
            <a:ext cx="3351980" cy="174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72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                        N 8080104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3376"/>
            <a:ext cx="9136117" cy="435133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>
              <a:buFontTx/>
              <a:buChar char="-"/>
            </a:pPr>
            <a:r>
              <a:rPr lang="en-US" sz="4000" dirty="0" err="1" smtClean="0"/>
              <a:t>Đây</a:t>
            </a:r>
            <a:r>
              <a:rPr lang="en-US" sz="4000" dirty="0" smtClean="0"/>
              <a:t> </a:t>
            </a:r>
            <a:r>
              <a:rPr lang="en-US" sz="4000" dirty="0" err="1" smtClean="0"/>
              <a:t>là</a:t>
            </a:r>
            <a:r>
              <a:rPr lang="en-US" sz="4000" dirty="0" smtClean="0"/>
              <a:t> </a:t>
            </a:r>
            <a:r>
              <a:rPr lang="en-US" sz="4000" dirty="0" err="1" smtClean="0"/>
              <a:t>dãy</a:t>
            </a:r>
            <a:r>
              <a:rPr lang="en-US" sz="4000" dirty="0" smtClean="0"/>
              <a:t> </a:t>
            </a:r>
            <a:r>
              <a:rPr lang="en-US" sz="4000" dirty="0" err="1" smtClean="0"/>
              <a:t>số</a:t>
            </a:r>
            <a:r>
              <a:rPr lang="en-US" sz="4000" dirty="0" smtClean="0"/>
              <a:t> </a:t>
            </a:r>
            <a:r>
              <a:rPr lang="en-US" sz="4000" dirty="0" err="1" smtClean="0"/>
              <a:t>trùng</a:t>
            </a:r>
            <a:r>
              <a:rPr lang="en-US" sz="4000" dirty="0" smtClean="0"/>
              <a:t> </a:t>
            </a:r>
            <a:r>
              <a:rPr lang="en-US" sz="4000" dirty="0" err="1" smtClean="0"/>
              <a:t>thưởng</a:t>
            </a:r>
            <a:r>
              <a:rPr lang="en-US" sz="4000" dirty="0" smtClean="0"/>
              <a:t> </a:t>
            </a:r>
            <a:r>
              <a:rPr lang="en-US" sz="4000" dirty="0" err="1" smtClean="0"/>
              <a:t>đặc</a:t>
            </a:r>
            <a:r>
              <a:rPr lang="en-US" sz="4000" dirty="0" smtClean="0"/>
              <a:t> </a:t>
            </a:r>
            <a:r>
              <a:rPr lang="en-US" sz="4000" dirty="0" err="1" smtClean="0"/>
              <a:t>biệt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dirty="0" err="1" smtClean="0"/>
              <a:t>đợt</a:t>
            </a:r>
            <a:r>
              <a:rPr lang="en-US" sz="4000" dirty="0" smtClean="0"/>
              <a:t> quay </a:t>
            </a:r>
            <a:r>
              <a:rPr lang="en-US" sz="4000" dirty="0" err="1" smtClean="0"/>
              <a:t>số</a:t>
            </a:r>
            <a:r>
              <a:rPr lang="en-US" sz="4000" dirty="0" smtClean="0"/>
              <a:t> </a:t>
            </a:r>
            <a:r>
              <a:rPr lang="en-US" sz="4000" dirty="0" err="1" smtClean="0"/>
              <a:t>đầu</a:t>
            </a:r>
            <a:r>
              <a:rPr lang="en-US" sz="4000" dirty="0" smtClean="0"/>
              <a:t> </a:t>
            </a:r>
            <a:r>
              <a:rPr lang="en-US" sz="4000" dirty="0" err="1" smtClean="0"/>
              <a:t>tiên</a:t>
            </a:r>
            <a:endParaRPr lang="en-US" sz="4000" dirty="0" smtClean="0"/>
          </a:p>
          <a:p>
            <a:pPr>
              <a:buFontTx/>
              <a:buChar char="-"/>
            </a:pPr>
            <a:r>
              <a:rPr lang="en-US" sz="4000" dirty="0" err="1" smtClean="0"/>
              <a:t>Chúc</a:t>
            </a:r>
            <a:r>
              <a:rPr lang="en-US" sz="4000" dirty="0" smtClean="0"/>
              <a:t> </a:t>
            </a:r>
            <a:r>
              <a:rPr lang="en-US" sz="4000" dirty="0" err="1" smtClean="0"/>
              <a:t>bạn</a:t>
            </a:r>
            <a:r>
              <a:rPr lang="en-US" sz="4000" dirty="0" smtClean="0"/>
              <a:t> </a:t>
            </a:r>
            <a:r>
              <a:rPr lang="en-US" sz="4000" dirty="0" err="1" smtClean="0"/>
              <a:t>mau</a:t>
            </a:r>
            <a:r>
              <a:rPr lang="en-US" sz="4000" dirty="0" smtClean="0"/>
              <a:t> </a:t>
            </a:r>
            <a:r>
              <a:rPr lang="en-US" sz="4000" dirty="0" err="1" smtClean="0"/>
              <a:t>tìm</a:t>
            </a:r>
            <a:r>
              <a:rPr lang="en-US" sz="4000" dirty="0" smtClean="0"/>
              <a:t> </a:t>
            </a:r>
            <a:r>
              <a:rPr lang="en-US" sz="4000" dirty="0" err="1" smtClean="0"/>
              <a:t>được</a:t>
            </a:r>
            <a:r>
              <a:rPr lang="en-US" sz="4000" dirty="0" smtClean="0"/>
              <a:t> </a:t>
            </a:r>
            <a:r>
              <a:rPr lang="en-US" sz="4000" dirty="0" err="1" smtClean="0"/>
              <a:t>dãy</a:t>
            </a:r>
            <a:r>
              <a:rPr lang="en-US" sz="4000" dirty="0" smtClean="0"/>
              <a:t> </a:t>
            </a:r>
            <a:r>
              <a:rPr lang="en-US" sz="4000" dirty="0" err="1" smtClean="0"/>
              <a:t>số</a:t>
            </a:r>
            <a:r>
              <a:rPr lang="en-US" sz="4000" dirty="0" smtClean="0"/>
              <a:t> </a:t>
            </a:r>
            <a:r>
              <a:rPr lang="en-US" sz="4000" dirty="0" err="1" smtClean="0"/>
              <a:t>trùng</a:t>
            </a:r>
            <a:r>
              <a:rPr lang="en-US" sz="4000" dirty="0" smtClean="0"/>
              <a:t> </a:t>
            </a:r>
            <a:r>
              <a:rPr lang="en-US" sz="4000" dirty="0" err="1" smtClean="0"/>
              <a:t>khớp</a:t>
            </a:r>
            <a:endParaRPr 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1935206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46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 SÀNG ĐANG CHỜ NGƯỜI ĐẾN NHẬN</vt:lpstr>
      <vt:lpstr>                        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ĐANG CHỜ NGƯỜI ĐẾN NHẬN</dc:title>
  <dc:creator>Admin</dc:creator>
  <cp:lastModifiedBy>Admin</cp:lastModifiedBy>
  <cp:revision>2</cp:revision>
  <dcterms:created xsi:type="dcterms:W3CDTF">2021-01-12T02:43:13Z</dcterms:created>
  <dcterms:modified xsi:type="dcterms:W3CDTF">2021-01-12T03:00:07Z</dcterms:modified>
</cp:coreProperties>
</file>