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4">
  <p:sldMasterIdLst>
    <p:sldMasterId id="2147483845" r:id="rId1"/>
  </p:sldMasterIdLst>
  <p:notesMasterIdLst>
    <p:notesMasterId r:id="rId79"/>
  </p:notesMasterIdLst>
  <p:handoutMasterIdLst>
    <p:handoutMasterId r:id="rId80"/>
  </p:handoutMasterIdLst>
  <p:sldIdLst>
    <p:sldId id="257" r:id="rId2"/>
    <p:sldId id="259" r:id="rId3"/>
    <p:sldId id="354" r:id="rId4"/>
    <p:sldId id="355" r:id="rId5"/>
    <p:sldId id="356" r:id="rId6"/>
    <p:sldId id="357" r:id="rId7"/>
    <p:sldId id="358" r:id="rId8"/>
    <p:sldId id="359" r:id="rId9"/>
    <p:sldId id="360" r:id="rId10"/>
    <p:sldId id="361" r:id="rId11"/>
    <p:sldId id="362" r:id="rId12"/>
    <p:sldId id="367" r:id="rId13"/>
    <p:sldId id="363" r:id="rId14"/>
    <p:sldId id="364" r:id="rId15"/>
    <p:sldId id="430" r:id="rId16"/>
    <p:sldId id="365" r:id="rId17"/>
    <p:sldId id="366" r:id="rId18"/>
    <p:sldId id="368" r:id="rId19"/>
    <p:sldId id="373" r:id="rId20"/>
    <p:sldId id="369" r:id="rId21"/>
    <p:sldId id="370" r:id="rId22"/>
    <p:sldId id="379" r:id="rId23"/>
    <p:sldId id="372" r:id="rId24"/>
    <p:sldId id="376" r:id="rId25"/>
    <p:sldId id="377" r:id="rId26"/>
    <p:sldId id="378" r:id="rId27"/>
    <p:sldId id="431" r:id="rId28"/>
    <p:sldId id="374" r:id="rId29"/>
    <p:sldId id="380" r:id="rId30"/>
    <p:sldId id="382" r:id="rId31"/>
    <p:sldId id="383" r:id="rId32"/>
    <p:sldId id="384" r:id="rId33"/>
    <p:sldId id="385" r:id="rId34"/>
    <p:sldId id="386" r:id="rId35"/>
    <p:sldId id="387" r:id="rId36"/>
    <p:sldId id="388" r:id="rId37"/>
    <p:sldId id="389" r:id="rId38"/>
    <p:sldId id="390" r:id="rId39"/>
    <p:sldId id="391" r:id="rId40"/>
    <p:sldId id="432" r:id="rId41"/>
    <p:sldId id="392" r:id="rId42"/>
    <p:sldId id="394" r:id="rId43"/>
    <p:sldId id="393" r:id="rId44"/>
    <p:sldId id="395" r:id="rId45"/>
    <p:sldId id="397" r:id="rId46"/>
    <p:sldId id="398" r:id="rId47"/>
    <p:sldId id="399" r:id="rId48"/>
    <p:sldId id="401" r:id="rId49"/>
    <p:sldId id="400" r:id="rId50"/>
    <p:sldId id="433" r:id="rId51"/>
    <p:sldId id="403" r:id="rId52"/>
    <p:sldId id="404" r:id="rId53"/>
    <p:sldId id="405" r:id="rId54"/>
    <p:sldId id="406" r:id="rId55"/>
    <p:sldId id="407" r:id="rId56"/>
    <p:sldId id="434" r:id="rId57"/>
    <p:sldId id="411" r:id="rId58"/>
    <p:sldId id="412" r:id="rId59"/>
    <p:sldId id="413" r:id="rId60"/>
    <p:sldId id="414" r:id="rId61"/>
    <p:sldId id="416" r:id="rId62"/>
    <p:sldId id="417" r:id="rId63"/>
    <p:sldId id="418" r:id="rId64"/>
    <p:sldId id="419" r:id="rId65"/>
    <p:sldId id="420" r:id="rId66"/>
    <p:sldId id="422" r:id="rId67"/>
    <p:sldId id="423" r:id="rId68"/>
    <p:sldId id="424" r:id="rId69"/>
    <p:sldId id="425" r:id="rId70"/>
    <p:sldId id="426" r:id="rId71"/>
    <p:sldId id="349" r:id="rId72"/>
    <p:sldId id="350" r:id="rId73"/>
    <p:sldId id="351" r:id="rId74"/>
    <p:sldId id="352" r:id="rId75"/>
    <p:sldId id="427" r:id="rId76"/>
    <p:sldId id="428" r:id="rId77"/>
    <p:sldId id="429" r:id="rId78"/>
  </p:sldIdLst>
  <p:sldSz cx="9144000" cy="6858000" type="letter"/>
  <p:notesSz cx="6858000" cy="9144000"/>
  <p:custDataLst>
    <p:tags r:id="rId81"/>
  </p:custDataLst>
  <p:defaultTextStyle>
    <a:defPPr>
      <a:defRPr lang="en-US"/>
    </a:defPPr>
    <a:lvl1pPr algn="l" rtl="0" fontAlgn="base">
      <a:spcBef>
        <a:spcPct val="0"/>
      </a:spcBef>
      <a:spcAft>
        <a:spcPct val="0"/>
      </a:spcAft>
      <a:defRPr sz="1400" kern="1200">
        <a:solidFill>
          <a:schemeClr val="tx1"/>
        </a:solidFill>
        <a:latin typeface="Arial" pitchFamily="34" charset="0"/>
        <a:ea typeface="+mn-ea"/>
        <a:cs typeface="+mn-cs"/>
      </a:defRPr>
    </a:lvl1pPr>
    <a:lvl2pPr marL="457200" algn="l" rtl="0" fontAlgn="base">
      <a:spcBef>
        <a:spcPct val="0"/>
      </a:spcBef>
      <a:spcAft>
        <a:spcPct val="0"/>
      </a:spcAft>
      <a:defRPr sz="1400" kern="1200">
        <a:solidFill>
          <a:schemeClr val="tx1"/>
        </a:solidFill>
        <a:latin typeface="Arial" pitchFamily="34" charset="0"/>
        <a:ea typeface="+mn-ea"/>
        <a:cs typeface="+mn-cs"/>
      </a:defRPr>
    </a:lvl2pPr>
    <a:lvl3pPr marL="914400" algn="l" rtl="0" fontAlgn="base">
      <a:spcBef>
        <a:spcPct val="0"/>
      </a:spcBef>
      <a:spcAft>
        <a:spcPct val="0"/>
      </a:spcAft>
      <a:defRPr sz="1400" kern="1200">
        <a:solidFill>
          <a:schemeClr val="tx1"/>
        </a:solidFill>
        <a:latin typeface="Arial" pitchFamily="34" charset="0"/>
        <a:ea typeface="+mn-ea"/>
        <a:cs typeface="+mn-cs"/>
      </a:defRPr>
    </a:lvl3pPr>
    <a:lvl4pPr marL="1371600" algn="l" rtl="0" fontAlgn="base">
      <a:spcBef>
        <a:spcPct val="0"/>
      </a:spcBef>
      <a:spcAft>
        <a:spcPct val="0"/>
      </a:spcAft>
      <a:defRPr sz="1400" kern="1200">
        <a:solidFill>
          <a:schemeClr val="tx1"/>
        </a:solidFill>
        <a:latin typeface="Arial" pitchFamily="34" charset="0"/>
        <a:ea typeface="+mn-ea"/>
        <a:cs typeface="+mn-cs"/>
      </a:defRPr>
    </a:lvl4pPr>
    <a:lvl5pPr marL="1828800" algn="l" rtl="0" fontAlgn="base">
      <a:spcBef>
        <a:spcPct val="0"/>
      </a:spcBef>
      <a:spcAft>
        <a:spcPct val="0"/>
      </a:spcAft>
      <a:defRPr sz="1400" kern="1200">
        <a:solidFill>
          <a:schemeClr val="tx1"/>
        </a:solidFill>
        <a:latin typeface="Arial" pitchFamily="34" charset="0"/>
        <a:ea typeface="+mn-ea"/>
        <a:cs typeface="+mn-cs"/>
      </a:defRPr>
    </a:lvl5pPr>
    <a:lvl6pPr marL="2286000" algn="l" defTabSz="914400" rtl="0" eaLnBrk="1" latinLnBrk="0" hangingPunct="1">
      <a:defRPr sz="1400" kern="1200">
        <a:solidFill>
          <a:schemeClr val="tx1"/>
        </a:solidFill>
        <a:latin typeface="Arial" pitchFamily="34" charset="0"/>
        <a:ea typeface="+mn-ea"/>
        <a:cs typeface="+mn-cs"/>
      </a:defRPr>
    </a:lvl6pPr>
    <a:lvl7pPr marL="2743200" algn="l" defTabSz="914400" rtl="0" eaLnBrk="1" latinLnBrk="0" hangingPunct="1">
      <a:defRPr sz="1400" kern="1200">
        <a:solidFill>
          <a:schemeClr val="tx1"/>
        </a:solidFill>
        <a:latin typeface="Arial" pitchFamily="34" charset="0"/>
        <a:ea typeface="+mn-ea"/>
        <a:cs typeface="+mn-cs"/>
      </a:defRPr>
    </a:lvl7pPr>
    <a:lvl8pPr marL="3200400" algn="l" defTabSz="914400" rtl="0" eaLnBrk="1" latinLnBrk="0" hangingPunct="1">
      <a:defRPr sz="1400" kern="1200">
        <a:solidFill>
          <a:schemeClr val="tx1"/>
        </a:solidFill>
        <a:latin typeface="Arial" pitchFamily="34" charset="0"/>
        <a:ea typeface="+mn-ea"/>
        <a:cs typeface="+mn-cs"/>
      </a:defRPr>
    </a:lvl8pPr>
    <a:lvl9pPr marL="3657600" algn="l" defTabSz="914400" rtl="0" eaLnBrk="1" latinLnBrk="0" hangingPunct="1">
      <a:defRPr sz="1400"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os="865">
          <p15:clr>
            <a:srgbClr val="A4A3A4"/>
          </p15:clr>
        </p15:guide>
        <p15:guide id="2" pos="547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elly Hegedus" initials="KH"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5C040"/>
    <a:srgbClr val="A5D028"/>
    <a:srgbClr val="5BD078"/>
    <a:srgbClr val="E6BA07"/>
    <a:srgbClr val="62883B"/>
    <a:srgbClr val="BAE18F"/>
    <a:srgbClr val="99CE04"/>
    <a:srgbClr val="ADD787"/>
    <a:srgbClr val="000000"/>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257" autoAdjust="0"/>
    <p:restoredTop sz="88739" autoAdjust="0"/>
  </p:normalViewPr>
  <p:slideViewPr>
    <p:cSldViewPr snapToGrid="0">
      <p:cViewPr varScale="1">
        <p:scale>
          <a:sx n="78" d="100"/>
          <a:sy n="78" d="100"/>
        </p:scale>
        <p:origin x="96" y="636"/>
      </p:cViewPr>
      <p:guideLst>
        <p:guide orient="horz" pos="865"/>
        <p:guide pos="5479"/>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0" d="100"/>
          <a:sy n="80" d="100"/>
        </p:scale>
        <p:origin x="-2454"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commentAuthors" Target="commentAuthor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handoutMaster" Target="handoutMasters/handoutMaster1.xml"/><Relationship Id="rId85"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tags" Target="tags/tag1.xml"/><Relationship Id="rId86"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177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121" tIns="45561" rIns="91121" bIns="45561" numCol="1" anchor="t" anchorCtr="0" compatLnSpc="1">
            <a:prstTxWarp prst="textNoShape">
              <a:avLst/>
            </a:prstTxWarp>
          </a:bodyPr>
          <a:lstStyle>
            <a:lvl1pPr defTabSz="911322">
              <a:defRPr sz="1200">
                <a:latin typeface="Arial" pitchFamily="34" charset="0"/>
              </a:defRPr>
            </a:lvl1pPr>
          </a:lstStyle>
          <a:p>
            <a:pPr>
              <a:defRPr/>
            </a:pPr>
            <a:r>
              <a:rPr lang="en-US" dirty="0" smtClean="0"/>
              <a:t>Internet and Computing Core Certification Guide Module A Computing Fundamentals</a:t>
            </a:r>
            <a:endParaRPr lang="en-US" dirty="0"/>
          </a:p>
        </p:txBody>
      </p:sp>
      <p:sp>
        <p:nvSpPr>
          <p:cNvPr id="971779"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121" tIns="45561" rIns="91121" bIns="45561" numCol="1" anchor="t" anchorCtr="0" compatLnSpc="1">
            <a:prstTxWarp prst="textNoShape">
              <a:avLst/>
            </a:prstTxWarp>
          </a:bodyPr>
          <a:lstStyle>
            <a:lvl1pPr algn="r" defTabSz="911322">
              <a:defRPr sz="1200">
                <a:latin typeface="Arial" charset="0"/>
              </a:defRPr>
            </a:lvl1pPr>
          </a:lstStyle>
          <a:p>
            <a:pPr>
              <a:defRPr/>
            </a:pPr>
            <a:endParaRPr lang="en-US" dirty="0"/>
          </a:p>
        </p:txBody>
      </p:sp>
      <p:sp>
        <p:nvSpPr>
          <p:cNvPr id="971780"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defTabSz="911322">
              <a:defRPr sz="1200">
                <a:latin typeface="Arial" charset="0"/>
              </a:defRPr>
            </a:lvl1pPr>
          </a:lstStyle>
          <a:p>
            <a:pPr>
              <a:defRPr/>
            </a:pPr>
            <a:endParaRPr lang="en-US" dirty="0"/>
          </a:p>
        </p:txBody>
      </p:sp>
      <p:sp>
        <p:nvSpPr>
          <p:cNvPr id="971781"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algn="r" defTabSz="911322">
              <a:defRPr sz="1200">
                <a:latin typeface="Arial" charset="0"/>
              </a:defRPr>
            </a:lvl1pPr>
          </a:lstStyle>
          <a:p>
            <a:pPr>
              <a:defRPr/>
            </a:pPr>
            <a:fld id="{5C88637F-DDEC-44B1-B222-F6613425A130}" type="slidenum">
              <a:rPr lang="en-US"/>
              <a:pPr>
                <a:defRPr/>
              </a:pPr>
              <a:t>‹#›</a:t>
            </a:fld>
            <a:endParaRPr lang="en-US" dirty="0"/>
          </a:p>
        </p:txBody>
      </p:sp>
    </p:spTree>
    <p:extLst>
      <p:ext uri="{BB962C8B-B14F-4D97-AF65-F5344CB8AC3E}">
        <p14:creationId xmlns:p14="http://schemas.microsoft.com/office/powerpoint/2010/main" val="172333510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166688"/>
            <a:ext cx="6858000" cy="322262"/>
          </a:xfrm>
          <a:prstGeom prst="rect">
            <a:avLst/>
          </a:prstGeom>
          <a:noFill/>
          <a:ln w="9525">
            <a:noFill/>
            <a:miter lim="800000"/>
            <a:headEnd/>
            <a:tailEnd/>
          </a:ln>
          <a:effectLst/>
        </p:spPr>
        <p:txBody>
          <a:bodyPr vert="horz" wrap="square" lIns="91121" tIns="45561" rIns="91121" bIns="45561" numCol="1" anchor="t" anchorCtr="0" compatLnSpc="1">
            <a:prstTxWarp prst="textNoShape">
              <a:avLst/>
            </a:prstTxWarp>
          </a:bodyPr>
          <a:lstStyle>
            <a:lvl1pPr marL="230556" indent="0" defTabSz="911322">
              <a:tabLst>
                <a:tab pos="6281105" algn="r"/>
              </a:tabLst>
              <a:defRPr sz="1100" b="1">
                <a:latin typeface="Arial" pitchFamily="34" charset="0"/>
                <a:cs typeface="Arial" pitchFamily="34" charset="0"/>
              </a:defRPr>
            </a:lvl1pPr>
          </a:lstStyle>
          <a:p>
            <a:pPr>
              <a:defRPr/>
            </a:pPr>
            <a:r>
              <a:rPr lang="en-US" dirty="0" smtClean="0"/>
              <a:t>Internet and Computing Core Certification Guide 	Module A Computing Fundamentals</a:t>
            </a:r>
            <a:endParaRPr lang="en-CA" dirty="0"/>
          </a:p>
        </p:txBody>
      </p:sp>
      <p:sp>
        <p:nvSpPr>
          <p:cNvPr id="97283" name="Rectangle 4"/>
          <p:cNvSpPr>
            <a:spLocks noGrp="1" noRot="1" noChangeAspect="1" noChangeArrowheads="1" noTextEdit="1"/>
          </p:cNvSpPr>
          <p:nvPr>
            <p:ph type="sldImg" idx="2"/>
          </p:nvPr>
        </p:nvSpPr>
        <p:spPr bwMode="auto">
          <a:xfrm>
            <a:off x="1146175" y="687388"/>
            <a:ext cx="4567238" cy="3427412"/>
          </a:xfrm>
          <a:prstGeom prst="rect">
            <a:avLst/>
          </a:prstGeom>
          <a:noFill/>
          <a:ln w="9525">
            <a:solidFill>
              <a:srgbClr val="000000"/>
            </a:solidFill>
            <a:miter lim="800000"/>
            <a:headEnd/>
            <a:tailEnd/>
          </a:ln>
        </p:spPr>
      </p:sp>
      <p:sp>
        <p:nvSpPr>
          <p:cNvPr id="11269" name="Rectangle 5"/>
          <p:cNvSpPr>
            <a:spLocks noGrp="1" noChangeArrowheads="1"/>
          </p:cNvSpPr>
          <p:nvPr>
            <p:ph type="body" sz="quarter" idx="3"/>
          </p:nvPr>
        </p:nvSpPr>
        <p:spPr bwMode="auto">
          <a:xfrm>
            <a:off x="715963" y="4343400"/>
            <a:ext cx="5584825" cy="4113213"/>
          </a:xfrm>
          <a:prstGeom prst="rect">
            <a:avLst/>
          </a:prstGeom>
          <a:noFill/>
          <a:ln w="9525">
            <a:noFill/>
            <a:miter lim="800000"/>
            <a:headEnd/>
            <a:tailEnd/>
          </a:ln>
          <a:effectLst/>
        </p:spPr>
        <p:txBody>
          <a:bodyPr vert="horz" wrap="square" lIns="9112" tIns="45561" rIns="9112" bIns="45561" numCol="1" anchor="t" anchorCtr="0" compatLnSpc="1">
            <a:prstTxWarp prst="textNoShape">
              <a:avLst/>
            </a:prstTxWarp>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11270" name="Rectangle 6"/>
          <p:cNvSpPr>
            <a:spLocks noGrp="1" noChangeArrowheads="1"/>
          </p:cNvSpPr>
          <p:nvPr>
            <p:ph type="ftr" sz="quarter" idx="4"/>
          </p:nvPr>
        </p:nvSpPr>
        <p:spPr bwMode="auto">
          <a:xfrm>
            <a:off x="166688" y="8680450"/>
            <a:ext cx="2971800" cy="360363"/>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marL="230556" defTabSz="911322">
              <a:defRPr sz="800">
                <a:latin typeface="Arial" pitchFamily="34" charset="0"/>
                <a:cs typeface="Arial" pitchFamily="34" charset="0"/>
              </a:defRPr>
            </a:lvl1pPr>
          </a:lstStyle>
          <a:p>
            <a:pPr>
              <a:defRPr/>
            </a:pPr>
            <a:r>
              <a:rPr lang="en-CA" dirty="0" smtClean="0"/>
              <a:t>© CCI Learning Solutions Inc.</a:t>
            </a:r>
            <a:endParaRPr lang="en-CA" dirty="0"/>
          </a:p>
        </p:txBody>
      </p:sp>
      <p:sp>
        <p:nvSpPr>
          <p:cNvPr id="11271" name="Rectangle 7"/>
          <p:cNvSpPr>
            <a:spLocks noGrp="1" noChangeArrowheads="1"/>
          </p:cNvSpPr>
          <p:nvPr>
            <p:ph type="sldNum" sz="quarter" idx="5"/>
          </p:nvPr>
        </p:nvSpPr>
        <p:spPr bwMode="auto">
          <a:xfrm>
            <a:off x="4000500" y="8763000"/>
            <a:ext cx="2703513" cy="277813"/>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algn="l" defTabSz="911322">
              <a:tabLst>
                <a:tab pos="2243252" algn="r"/>
              </a:tabLst>
              <a:defRPr sz="1000">
                <a:latin typeface="Arial" pitchFamily="34" charset="0"/>
                <a:cs typeface="Arial" pitchFamily="34" charset="0"/>
              </a:defRPr>
            </a:lvl1pPr>
          </a:lstStyle>
          <a:p>
            <a:pPr>
              <a:defRPr/>
            </a:pPr>
            <a:r>
              <a:rPr lang="en-CA" dirty="0"/>
              <a:t>	</a:t>
            </a:r>
            <a:fld id="{F04A01C5-19D3-4B4B-9DC1-665A64C6CD2F}" type="slidenum">
              <a:rPr lang="en-CA"/>
              <a:pPr>
                <a:defRPr/>
              </a:pPr>
              <a:t>‹#›</a:t>
            </a:fld>
            <a:endParaRPr lang="en-US" dirty="0"/>
          </a:p>
        </p:txBody>
      </p:sp>
    </p:spTree>
    <p:extLst>
      <p:ext uri="{BB962C8B-B14F-4D97-AF65-F5344CB8AC3E}">
        <p14:creationId xmlns:p14="http://schemas.microsoft.com/office/powerpoint/2010/main" val="1748034369"/>
      </p:ext>
    </p:extLst>
  </p:cSld>
  <p:clrMap bg1="lt1" tx1="dk1" bg2="lt2" tx2="dk2" accent1="accent1" accent2="accent2" accent3="accent3" accent4="accent4" accent5="accent5" accent6="accent6" hlink="hlink" folHlink="folHlink"/>
  <p:hf/>
  <p:notesStyle>
    <a:lvl1pPr marL="114300" indent="-114300" algn="l" rtl="0" eaLnBrk="0" fontAlgn="base" hangingPunct="0">
      <a:spcBef>
        <a:spcPct val="30000"/>
      </a:spcBef>
      <a:spcAft>
        <a:spcPct val="0"/>
      </a:spcAft>
      <a:buClr>
        <a:srgbClr val="035174"/>
      </a:buClr>
      <a:buFont typeface="Wingdings" pitchFamily="2" charset="2"/>
      <a:buChar char="§"/>
      <a:defRPr sz="900" kern="1200">
        <a:solidFill>
          <a:schemeClr val="tx1"/>
        </a:solidFill>
        <a:latin typeface="Arial" pitchFamily="34" charset="0"/>
        <a:ea typeface="+mn-ea"/>
        <a:cs typeface="Arial" pitchFamily="34" charset="0"/>
      </a:defRPr>
    </a:lvl1pPr>
    <a:lvl2pPr marL="457200" algn="l" rtl="0" eaLnBrk="0" fontAlgn="base" hangingPunct="0">
      <a:spcBef>
        <a:spcPct val="30000"/>
      </a:spcBef>
      <a:spcAft>
        <a:spcPct val="0"/>
      </a:spcAft>
      <a:buFont typeface="Verdana" pitchFamily="34" charset="0"/>
      <a:defRPr sz="900" kern="1200">
        <a:solidFill>
          <a:schemeClr val="tx1"/>
        </a:solidFill>
        <a:latin typeface="Arial" pitchFamily="34" charset="0"/>
        <a:ea typeface="+mn-ea"/>
        <a:cs typeface="Arial" pitchFamily="34" charset="0"/>
      </a:defRPr>
    </a:lvl2pPr>
    <a:lvl3pPr marL="914400" algn="l" rtl="0" eaLnBrk="0" fontAlgn="base" hangingPunct="0">
      <a:spcBef>
        <a:spcPct val="30000"/>
      </a:spcBef>
      <a:spcAft>
        <a:spcPct val="0"/>
      </a:spcAft>
      <a:defRPr sz="900" kern="1200">
        <a:solidFill>
          <a:schemeClr val="tx1"/>
        </a:solidFill>
        <a:latin typeface="Arial" pitchFamily="34" charset="0"/>
        <a:ea typeface="+mn-ea"/>
        <a:cs typeface="Arial" pitchFamily="34" charset="0"/>
      </a:defRPr>
    </a:lvl3pPr>
    <a:lvl4pPr marL="1371600" algn="l" rtl="0" eaLnBrk="0" fontAlgn="base" hangingPunct="0">
      <a:spcBef>
        <a:spcPct val="30000"/>
      </a:spcBef>
      <a:spcAft>
        <a:spcPct val="0"/>
      </a:spcAft>
      <a:defRPr sz="900" kern="1200">
        <a:solidFill>
          <a:schemeClr val="tx1"/>
        </a:solidFill>
        <a:latin typeface="Arial" pitchFamily="34" charset="0"/>
        <a:ea typeface="+mn-ea"/>
        <a:cs typeface="Arial" pitchFamily="34" charset="0"/>
      </a:defRPr>
    </a:lvl4pPr>
    <a:lvl5pPr marL="1828800" algn="l" rtl="0" eaLnBrk="0" fontAlgn="base" hangingPunct="0">
      <a:spcBef>
        <a:spcPct val="30000"/>
      </a:spcBef>
      <a:spcAft>
        <a:spcPct val="0"/>
      </a:spcAft>
      <a:defRPr sz="9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a:t>
            </a:fld>
            <a:endParaRPr lang="en-US" dirty="0"/>
          </a:p>
        </p:txBody>
      </p:sp>
    </p:spTree>
    <p:extLst>
      <p:ext uri="{BB962C8B-B14F-4D97-AF65-F5344CB8AC3E}">
        <p14:creationId xmlns:p14="http://schemas.microsoft.com/office/powerpoint/2010/main" val="2658606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293</a:t>
            </a:r>
          </a:p>
          <a:p>
            <a:r>
              <a:rPr lang="en-US" dirty="0" smtClean="0"/>
              <a:t>Objective 3.1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10</a:t>
            </a:fld>
            <a:endParaRPr lang="en-US" dirty="0"/>
          </a:p>
        </p:txBody>
      </p:sp>
    </p:spTree>
    <p:extLst>
      <p:ext uri="{BB962C8B-B14F-4D97-AF65-F5344CB8AC3E}">
        <p14:creationId xmlns:p14="http://schemas.microsoft.com/office/powerpoint/2010/main" val="1746323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293</a:t>
            </a:r>
          </a:p>
          <a:p>
            <a:r>
              <a:rPr lang="en-US" dirty="0" smtClean="0"/>
              <a:t>Objective 3.1</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11</a:t>
            </a:fld>
            <a:endParaRPr lang="en-US" dirty="0"/>
          </a:p>
        </p:txBody>
      </p:sp>
    </p:spTree>
    <p:extLst>
      <p:ext uri="{BB962C8B-B14F-4D97-AF65-F5344CB8AC3E}">
        <p14:creationId xmlns:p14="http://schemas.microsoft.com/office/powerpoint/2010/main" val="1746323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293-294</a:t>
            </a:r>
          </a:p>
          <a:p>
            <a:r>
              <a:rPr lang="en-US" dirty="0" smtClean="0"/>
              <a:t>Objective 3.1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12</a:t>
            </a:fld>
            <a:endParaRPr lang="en-US" dirty="0"/>
          </a:p>
        </p:txBody>
      </p:sp>
    </p:spTree>
    <p:extLst>
      <p:ext uri="{BB962C8B-B14F-4D97-AF65-F5344CB8AC3E}">
        <p14:creationId xmlns:p14="http://schemas.microsoft.com/office/powerpoint/2010/main" val="1746323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294</a:t>
            </a:r>
          </a:p>
          <a:p>
            <a:r>
              <a:rPr lang="en-US" dirty="0" smtClean="0"/>
              <a:t>Objective 3.1</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13</a:t>
            </a:fld>
            <a:endParaRPr lang="en-US" dirty="0"/>
          </a:p>
        </p:txBody>
      </p:sp>
    </p:spTree>
    <p:extLst>
      <p:ext uri="{BB962C8B-B14F-4D97-AF65-F5344CB8AC3E}">
        <p14:creationId xmlns:p14="http://schemas.microsoft.com/office/powerpoint/2010/main" val="1746323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296</a:t>
            </a:r>
          </a:p>
          <a:p>
            <a:r>
              <a:rPr lang="en-US" dirty="0" smtClean="0"/>
              <a:t>Objective 1.1, 3.1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14</a:t>
            </a:fld>
            <a:endParaRPr lang="en-US" dirty="0"/>
          </a:p>
        </p:txBody>
      </p:sp>
    </p:spTree>
    <p:extLst>
      <p:ext uri="{BB962C8B-B14F-4D97-AF65-F5344CB8AC3E}">
        <p14:creationId xmlns:p14="http://schemas.microsoft.com/office/powerpoint/2010/main" val="1746323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296</a:t>
            </a:r>
          </a:p>
          <a:p>
            <a:r>
              <a:rPr lang="en-US" dirty="0" smtClean="0"/>
              <a:t>Objective 1.1, 3.1</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15</a:t>
            </a:fld>
            <a:endParaRPr lang="en-US" dirty="0"/>
          </a:p>
        </p:txBody>
      </p:sp>
    </p:spTree>
    <p:extLst>
      <p:ext uri="{BB962C8B-B14F-4D97-AF65-F5344CB8AC3E}">
        <p14:creationId xmlns:p14="http://schemas.microsoft.com/office/powerpoint/2010/main" val="1746323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296</a:t>
            </a:r>
          </a:p>
          <a:p>
            <a:r>
              <a:rPr lang="en-US" dirty="0" smtClean="0"/>
              <a:t>Objective 3.1</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16</a:t>
            </a:fld>
            <a:endParaRPr lang="en-US" dirty="0"/>
          </a:p>
        </p:txBody>
      </p:sp>
    </p:spTree>
    <p:extLst>
      <p:ext uri="{BB962C8B-B14F-4D97-AF65-F5344CB8AC3E}">
        <p14:creationId xmlns:p14="http://schemas.microsoft.com/office/powerpoint/2010/main" val="1746323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297</a:t>
            </a:r>
          </a:p>
          <a:p>
            <a:r>
              <a:rPr lang="en-US" dirty="0" smtClean="0"/>
              <a:t>Objective 1.1, 3.1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17</a:t>
            </a:fld>
            <a:endParaRPr lang="en-US" dirty="0"/>
          </a:p>
        </p:txBody>
      </p:sp>
    </p:spTree>
    <p:extLst>
      <p:ext uri="{BB962C8B-B14F-4D97-AF65-F5344CB8AC3E}">
        <p14:creationId xmlns:p14="http://schemas.microsoft.com/office/powerpoint/2010/main" val="1746323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297</a:t>
            </a:r>
          </a:p>
          <a:p>
            <a:r>
              <a:rPr lang="en-US" dirty="0" smtClean="0"/>
              <a:t>Objective 1.1, 3.1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18</a:t>
            </a:fld>
            <a:endParaRPr lang="en-US" dirty="0"/>
          </a:p>
        </p:txBody>
      </p:sp>
    </p:spTree>
    <p:extLst>
      <p:ext uri="{BB962C8B-B14F-4D97-AF65-F5344CB8AC3E}">
        <p14:creationId xmlns:p14="http://schemas.microsoft.com/office/powerpoint/2010/main" val="1746323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297</a:t>
            </a:r>
          </a:p>
          <a:p>
            <a:r>
              <a:rPr lang="en-US" dirty="0" smtClean="0"/>
              <a:t>Objective 1.1, 3.1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19</a:t>
            </a:fld>
            <a:endParaRPr lang="en-US" dirty="0"/>
          </a:p>
        </p:txBody>
      </p:sp>
    </p:spTree>
    <p:extLst>
      <p:ext uri="{BB962C8B-B14F-4D97-AF65-F5344CB8AC3E}">
        <p14:creationId xmlns:p14="http://schemas.microsoft.com/office/powerpoint/2010/main" val="1746323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289</a:t>
            </a:r>
          </a:p>
          <a:p>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2</a:t>
            </a:fld>
            <a:endParaRPr lang="en-US" dirty="0"/>
          </a:p>
        </p:txBody>
      </p:sp>
    </p:spTree>
    <p:extLst>
      <p:ext uri="{BB962C8B-B14F-4D97-AF65-F5344CB8AC3E}">
        <p14:creationId xmlns:p14="http://schemas.microsoft.com/office/powerpoint/2010/main" val="3363002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300</a:t>
            </a:r>
          </a:p>
          <a:p>
            <a:r>
              <a:rPr lang="en-US" dirty="0" smtClean="0"/>
              <a:t>Objective 1.1, 3.1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20</a:t>
            </a:fld>
            <a:endParaRPr lang="en-US" dirty="0"/>
          </a:p>
        </p:txBody>
      </p:sp>
    </p:spTree>
    <p:extLst>
      <p:ext uri="{BB962C8B-B14F-4D97-AF65-F5344CB8AC3E}">
        <p14:creationId xmlns:p14="http://schemas.microsoft.com/office/powerpoint/2010/main" val="1746323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300-301</a:t>
            </a:r>
          </a:p>
          <a:p>
            <a:r>
              <a:rPr lang="en-US" dirty="0" smtClean="0"/>
              <a:t>Objective 1.1, 3.1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21</a:t>
            </a:fld>
            <a:endParaRPr lang="en-US" dirty="0"/>
          </a:p>
        </p:txBody>
      </p:sp>
    </p:spTree>
    <p:extLst>
      <p:ext uri="{BB962C8B-B14F-4D97-AF65-F5344CB8AC3E}">
        <p14:creationId xmlns:p14="http://schemas.microsoft.com/office/powerpoint/2010/main" val="1746323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301</a:t>
            </a:r>
          </a:p>
          <a:p>
            <a:r>
              <a:rPr lang="en-US" dirty="0" smtClean="0"/>
              <a:t>Objective 1.1, 3.1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22</a:t>
            </a:fld>
            <a:endParaRPr lang="en-US" dirty="0"/>
          </a:p>
        </p:txBody>
      </p:sp>
    </p:spTree>
    <p:extLst>
      <p:ext uri="{BB962C8B-B14F-4D97-AF65-F5344CB8AC3E}">
        <p14:creationId xmlns:p14="http://schemas.microsoft.com/office/powerpoint/2010/main" val="1746323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302</a:t>
            </a:r>
          </a:p>
          <a:p>
            <a:r>
              <a:rPr lang="en-US" dirty="0" smtClean="0"/>
              <a:t>Objective 1.1, 3.1</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23</a:t>
            </a:fld>
            <a:endParaRPr lang="en-US" dirty="0"/>
          </a:p>
        </p:txBody>
      </p:sp>
    </p:spTree>
    <p:extLst>
      <p:ext uri="{BB962C8B-B14F-4D97-AF65-F5344CB8AC3E}">
        <p14:creationId xmlns:p14="http://schemas.microsoft.com/office/powerpoint/2010/main" val="1746323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302-303</a:t>
            </a:r>
          </a:p>
          <a:p>
            <a:r>
              <a:rPr lang="en-US" dirty="0" smtClean="0"/>
              <a:t>Objective 1.1, 3.1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24</a:t>
            </a:fld>
            <a:endParaRPr lang="en-US" dirty="0"/>
          </a:p>
        </p:txBody>
      </p:sp>
    </p:spTree>
    <p:extLst>
      <p:ext uri="{BB962C8B-B14F-4D97-AF65-F5344CB8AC3E}">
        <p14:creationId xmlns:p14="http://schemas.microsoft.com/office/powerpoint/2010/main" val="1746323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304</a:t>
            </a:r>
          </a:p>
          <a:p>
            <a:r>
              <a:rPr lang="en-US" dirty="0" smtClean="0"/>
              <a:t>Objective 3.1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25</a:t>
            </a:fld>
            <a:endParaRPr lang="en-US" dirty="0"/>
          </a:p>
        </p:txBody>
      </p:sp>
    </p:spTree>
    <p:extLst>
      <p:ext uri="{BB962C8B-B14F-4D97-AF65-F5344CB8AC3E}">
        <p14:creationId xmlns:p14="http://schemas.microsoft.com/office/powerpoint/2010/main" val="1746323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304</a:t>
            </a:r>
          </a:p>
          <a:p>
            <a:r>
              <a:rPr lang="en-US" dirty="0" smtClean="0"/>
              <a:t>Objective 3.1</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26</a:t>
            </a:fld>
            <a:endParaRPr lang="en-US" dirty="0"/>
          </a:p>
        </p:txBody>
      </p:sp>
    </p:spTree>
    <p:extLst>
      <p:ext uri="{BB962C8B-B14F-4D97-AF65-F5344CB8AC3E}">
        <p14:creationId xmlns:p14="http://schemas.microsoft.com/office/powerpoint/2010/main" val="1746323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304</a:t>
            </a:r>
          </a:p>
          <a:p>
            <a:r>
              <a:rPr lang="en-US" dirty="0" smtClean="0"/>
              <a:t>Objective 3.1</a:t>
            </a:r>
          </a:p>
          <a:p>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27</a:t>
            </a:fld>
            <a:endParaRPr lang="en-US" dirty="0"/>
          </a:p>
        </p:txBody>
      </p:sp>
    </p:spTree>
    <p:extLst>
      <p:ext uri="{BB962C8B-B14F-4D97-AF65-F5344CB8AC3E}">
        <p14:creationId xmlns:p14="http://schemas.microsoft.com/office/powerpoint/2010/main" val="1746323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305</a:t>
            </a:r>
          </a:p>
          <a:p>
            <a:r>
              <a:rPr lang="en-US" dirty="0" smtClean="0"/>
              <a:t>Objective 3.1, 3.2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28</a:t>
            </a:fld>
            <a:endParaRPr lang="en-US" dirty="0"/>
          </a:p>
        </p:txBody>
      </p:sp>
    </p:spTree>
    <p:extLst>
      <p:ext uri="{BB962C8B-B14F-4D97-AF65-F5344CB8AC3E}">
        <p14:creationId xmlns:p14="http://schemas.microsoft.com/office/powerpoint/2010/main" val="1746323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305</a:t>
            </a:r>
          </a:p>
          <a:p>
            <a:r>
              <a:rPr lang="en-US" dirty="0" smtClean="0"/>
              <a:t>Objective 3.1, 3.2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29</a:t>
            </a:fld>
            <a:endParaRPr lang="en-US" dirty="0"/>
          </a:p>
        </p:txBody>
      </p:sp>
    </p:spTree>
    <p:extLst>
      <p:ext uri="{BB962C8B-B14F-4D97-AF65-F5344CB8AC3E}">
        <p14:creationId xmlns:p14="http://schemas.microsoft.com/office/powerpoint/2010/main" val="1746323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289-290</a:t>
            </a:r>
          </a:p>
          <a:p>
            <a:r>
              <a:rPr lang="en-US" dirty="0" smtClean="0"/>
              <a:t>Objective 3.1</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a:t>
            </a:fld>
            <a:endParaRPr lang="en-US" dirty="0"/>
          </a:p>
        </p:txBody>
      </p:sp>
    </p:spTree>
    <p:extLst>
      <p:ext uri="{BB962C8B-B14F-4D97-AF65-F5344CB8AC3E}">
        <p14:creationId xmlns:p14="http://schemas.microsoft.com/office/powerpoint/2010/main" val="1746323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305</a:t>
            </a:r>
          </a:p>
          <a:p>
            <a:r>
              <a:rPr lang="en-US" dirty="0" smtClean="0"/>
              <a:t>Objective 3.1, 3.2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30</a:t>
            </a:fld>
            <a:endParaRPr lang="en-US" dirty="0"/>
          </a:p>
        </p:txBody>
      </p:sp>
    </p:spTree>
    <p:extLst>
      <p:ext uri="{BB962C8B-B14F-4D97-AF65-F5344CB8AC3E}">
        <p14:creationId xmlns:p14="http://schemas.microsoft.com/office/powerpoint/2010/main" val="1746323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307</a:t>
            </a:r>
          </a:p>
          <a:p>
            <a:r>
              <a:rPr lang="en-US" dirty="0" smtClean="0"/>
              <a:t>Objective 3.1, 3.2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31</a:t>
            </a:fld>
            <a:endParaRPr lang="en-US" dirty="0"/>
          </a:p>
        </p:txBody>
      </p:sp>
    </p:spTree>
    <p:extLst>
      <p:ext uri="{BB962C8B-B14F-4D97-AF65-F5344CB8AC3E}">
        <p14:creationId xmlns:p14="http://schemas.microsoft.com/office/powerpoint/2010/main" val="17463233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308</a:t>
            </a:r>
          </a:p>
          <a:p>
            <a:r>
              <a:rPr lang="en-US" dirty="0" smtClean="0"/>
              <a:t>Objective 3.1, 3.2</a:t>
            </a:r>
          </a:p>
          <a:p>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32</a:t>
            </a:fld>
            <a:endParaRPr lang="en-US" dirty="0"/>
          </a:p>
        </p:txBody>
      </p:sp>
    </p:spTree>
    <p:extLst>
      <p:ext uri="{BB962C8B-B14F-4D97-AF65-F5344CB8AC3E}">
        <p14:creationId xmlns:p14="http://schemas.microsoft.com/office/powerpoint/2010/main" val="1746323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308-309</a:t>
            </a:r>
          </a:p>
          <a:p>
            <a:r>
              <a:rPr lang="en-US" dirty="0" smtClean="0"/>
              <a:t>Objective 3.1, 3.2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33</a:t>
            </a:fld>
            <a:endParaRPr lang="en-US" dirty="0"/>
          </a:p>
        </p:txBody>
      </p:sp>
    </p:spTree>
    <p:extLst>
      <p:ext uri="{BB962C8B-B14F-4D97-AF65-F5344CB8AC3E}">
        <p14:creationId xmlns:p14="http://schemas.microsoft.com/office/powerpoint/2010/main" val="17463233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309</a:t>
            </a:r>
          </a:p>
          <a:p>
            <a:r>
              <a:rPr lang="en-US" dirty="0" smtClean="0"/>
              <a:t>Objective 3.1, 3.2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34</a:t>
            </a:fld>
            <a:endParaRPr lang="en-US" dirty="0"/>
          </a:p>
        </p:txBody>
      </p:sp>
    </p:spTree>
    <p:extLst>
      <p:ext uri="{BB962C8B-B14F-4D97-AF65-F5344CB8AC3E}">
        <p14:creationId xmlns:p14="http://schemas.microsoft.com/office/powerpoint/2010/main" val="17463233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311</a:t>
            </a:r>
          </a:p>
          <a:p>
            <a:r>
              <a:rPr lang="en-US" dirty="0" smtClean="0"/>
              <a:t>Objective 1.2, 3.1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35</a:t>
            </a:fld>
            <a:endParaRPr lang="en-US" dirty="0"/>
          </a:p>
        </p:txBody>
      </p:sp>
    </p:spTree>
    <p:extLst>
      <p:ext uri="{BB962C8B-B14F-4D97-AF65-F5344CB8AC3E}">
        <p14:creationId xmlns:p14="http://schemas.microsoft.com/office/powerpoint/2010/main" val="17463233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311</a:t>
            </a:r>
          </a:p>
          <a:p>
            <a:r>
              <a:rPr lang="en-US" smtClean="0"/>
              <a:t>Objective 1.2, 3.1</a:t>
            </a:r>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36</a:t>
            </a:fld>
            <a:endParaRPr lang="en-US" dirty="0"/>
          </a:p>
        </p:txBody>
      </p:sp>
    </p:spTree>
    <p:extLst>
      <p:ext uri="{BB962C8B-B14F-4D97-AF65-F5344CB8AC3E}">
        <p14:creationId xmlns:p14="http://schemas.microsoft.com/office/powerpoint/2010/main" val="17463233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311</a:t>
            </a:r>
          </a:p>
          <a:p>
            <a:r>
              <a:rPr lang="en-US" smtClean="0"/>
              <a:t>Objective 1.2, 3.1</a:t>
            </a:r>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37</a:t>
            </a:fld>
            <a:endParaRPr lang="en-US" dirty="0"/>
          </a:p>
        </p:txBody>
      </p:sp>
    </p:spTree>
    <p:extLst>
      <p:ext uri="{BB962C8B-B14F-4D97-AF65-F5344CB8AC3E}">
        <p14:creationId xmlns:p14="http://schemas.microsoft.com/office/powerpoint/2010/main" val="17463233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312-313</a:t>
            </a:r>
          </a:p>
          <a:p>
            <a:r>
              <a:rPr lang="en-US" dirty="0" smtClean="0"/>
              <a:t>Objective 1.2, 3.1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38</a:t>
            </a:fld>
            <a:endParaRPr lang="en-US" dirty="0"/>
          </a:p>
        </p:txBody>
      </p:sp>
    </p:spTree>
    <p:extLst>
      <p:ext uri="{BB962C8B-B14F-4D97-AF65-F5344CB8AC3E}">
        <p14:creationId xmlns:p14="http://schemas.microsoft.com/office/powerpoint/2010/main" val="17463233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313-314</a:t>
            </a:r>
          </a:p>
          <a:p>
            <a:r>
              <a:rPr lang="en-US" dirty="0" smtClean="0"/>
              <a:t>Objective 1.2, 3.1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39</a:t>
            </a:fld>
            <a:endParaRPr lang="en-US" dirty="0"/>
          </a:p>
        </p:txBody>
      </p:sp>
    </p:spTree>
    <p:extLst>
      <p:ext uri="{BB962C8B-B14F-4D97-AF65-F5344CB8AC3E}">
        <p14:creationId xmlns:p14="http://schemas.microsoft.com/office/powerpoint/2010/main" val="1746323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290</a:t>
            </a:r>
          </a:p>
          <a:p>
            <a:r>
              <a:rPr lang="en-US" dirty="0" smtClean="0"/>
              <a:t>Objective 3.1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a:t>
            </a:fld>
            <a:endParaRPr lang="en-US" dirty="0"/>
          </a:p>
        </p:txBody>
      </p:sp>
    </p:spTree>
    <p:extLst>
      <p:ext uri="{BB962C8B-B14F-4D97-AF65-F5344CB8AC3E}">
        <p14:creationId xmlns:p14="http://schemas.microsoft.com/office/powerpoint/2010/main" val="17463233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313-314</a:t>
            </a:r>
          </a:p>
          <a:p>
            <a:r>
              <a:rPr lang="en-US" dirty="0" smtClean="0"/>
              <a:t>Objective 1.2, 3.1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40</a:t>
            </a:fld>
            <a:endParaRPr lang="en-US" dirty="0"/>
          </a:p>
        </p:txBody>
      </p:sp>
    </p:spTree>
    <p:extLst>
      <p:ext uri="{BB962C8B-B14F-4D97-AF65-F5344CB8AC3E}">
        <p14:creationId xmlns:p14="http://schemas.microsoft.com/office/powerpoint/2010/main" val="17463233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311</a:t>
            </a:r>
          </a:p>
          <a:p>
            <a:r>
              <a:rPr lang="en-US" smtClean="0"/>
              <a:t>Objective 1.2, 3.1</a:t>
            </a:r>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41</a:t>
            </a:fld>
            <a:endParaRPr lang="en-US" dirty="0"/>
          </a:p>
        </p:txBody>
      </p:sp>
    </p:spTree>
    <p:extLst>
      <p:ext uri="{BB962C8B-B14F-4D97-AF65-F5344CB8AC3E}">
        <p14:creationId xmlns:p14="http://schemas.microsoft.com/office/powerpoint/2010/main" val="17463233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315</a:t>
            </a:r>
          </a:p>
          <a:p>
            <a:r>
              <a:rPr lang="en-US" dirty="0" smtClean="0"/>
              <a:t>Objective 1.2, 3.1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42</a:t>
            </a:fld>
            <a:endParaRPr lang="en-US" dirty="0"/>
          </a:p>
        </p:txBody>
      </p:sp>
    </p:spTree>
    <p:extLst>
      <p:ext uri="{BB962C8B-B14F-4D97-AF65-F5344CB8AC3E}">
        <p14:creationId xmlns:p14="http://schemas.microsoft.com/office/powerpoint/2010/main" val="17463233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315</a:t>
            </a:r>
          </a:p>
          <a:p>
            <a:r>
              <a:rPr lang="en-US" dirty="0" smtClean="0"/>
              <a:t>Objective 1.2, 3.1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43</a:t>
            </a:fld>
            <a:endParaRPr lang="en-US" dirty="0"/>
          </a:p>
        </p:txBody>
      </p:sp>
    </p:spTree>
    <p:extLst>
      <p:ext uri="{BB962C8B-B14F-4D97-AF65-F5344CB8AC3E}">
        <p14:creationId xmlns:p14="http://schemas.microsoft.com/office/powerpoint/2010/main" val="17463233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316</a:t>
            </a:r>
          </a:p>
          <a:p>
            <a:r>
              <a:rPr lang="en-US" dirty="0" smtClean="0"/>
              <a:t>Objective 1.2, 3.1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44</a:t>
            </a:fld>
            <a:endParaRPr lang="en-US" dirty="0"/>
          </a:p>
        </p:txBody>
      </p:sp>
    </p:spTree>
    <p:extLst>
      <p:ext uri="{BB962C8B-B14F-4D97-AF65-F5344CB8AC3E}">
        <p14:creationId xmlns:p14="http://schemas.microsoft.com/office/powerpoint/2010/main" val="17463233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316</a:t>
            </a:r>
          </a:p>
          <a:p>
            <a:r>
              <a:rPr lang="en-US" dirty="0" smtClean="0"/>
              <a:t>Objective 1.2, 3.1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45</a:t>
            </a:fld>
            <a:endParaRPr lang="en-US" dirty="0"/>
          </a:p>
        </p:txBody>
      </p:sp>
    </p:spTree>
    <p:extLst>
      <p:ext uri="{BB962C8B-B14F-4D97-AF65-F5344CB8AC3E}">
        <p14:creationId xmlns:p14="http://schemas.microsoft.com/office/powerpoint/2010/main" val="17463233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smtClean="0"/>
              <a:t> 316</a:t>
            </a:r>
            <a:endParaRPr lang="en-US" dirty="0" smtClean="0"/>
          </a:p>
          <a:p>
            <a:r>
              <a:rPr lang="en-US" dirty="0" smtClean="0"/>
              <a:t>Objective 1.2, 3.1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46</a:t>
            </a:fld>
            <a:endParaRPr lang="en-US" dirty="0"/>
          </a:p>
        </p:txBody>
      </p:sp>
    </p:spTree>
    <p:extLst>
      <p:ext uri="{BB962C8B-B14F-4D97-AF65-F5344CB8AC3E}">
        <p14:creationId xmlns:p14="http://schemas.microsoft.com/office/powerpoint/2010/main" val="17463233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320</a:t>
            </a:r>
          </a:p>
          <a:p>
            <a:r>
              <a:rPr lang="en-US" dirty="0" smtClean="0"/>
              <a:t>Objective 1.1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47</a:t>
            </a:fld>
            <a:endParaRPr lang="en-US" dirty="0"/>
          </a:p>
        </p:txBody>
      </p:sp>
    </p:spTree>
    <p:extLst>
      <p:ext uri="{BB962C8B-B14F-4D97-AF65-F5344CB8AC3E}">
        <p14:creationId xmlns:p14="http://schemas.microsoft.com/office/powerpoint/2010/main" val="17463233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321</a:t>
            </a:r>
          </a:p>
          <a:p>
            <a:r>
              <a:rPr lang="en-US" dirty="0" smtClean="0"/>
              <a:t>Objective</a:t>
            </a:r>
            <a:r>
              <a:rPr lang="en-US" baseline="0" dirty="0" smtClean="0"/>
              <a:t> 3.2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48</a:t>
            </a:fld>
            <a:endParaRPr lang="en-US" dirty="0"/>
          </a:p>
        </p:txBody>
      </p:sp>
    </p:spTree>
    <p:extLst>
      <p:ext uri="{BB962C8B-B14F-4D97-AF65-F5344CB8AC3E}">
        <p14:creationId xmlns:p14="http://schemas.microsoft.com/office/powerpoint/2010/main" val="324622277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322</a:t>
            </a:r>
          </a:p>
          <a:p>
            <a:r>
              <a:rPr lang="en-US" dirty="0" smtClean="0"/>
              <a:t>Objective</a:t>
            </a:r>
            <a:r>
              <a:rPr lang="en-US" baseline="0" dirty="0" smtClean="0"/>
              <a:t> 3.2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49</a:t>
            </a:fld>
            <a:endParaRPr lang="en-US" dirty="0"/>
          </a:p>
        </p:txBody>
      </p:sp>
    </p:spTree>
    <p:extLst>
      <p:ext uri="{BB962C8B-B14F-4D97-AF65-F5344CB8AC3E}">
        <p14:creationId xmlns:p14="http://schemas.microsoft.com/office/powerpoint/2010/main" val="32462227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290</a:t>
            </a:r>
          </a:p>
          <a:p>
            <a:r>
              <a:rPr lang="en-US" dirty="0" smtClean="0"/>
              <a:t>Objective 3.1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a:t>
            </a:fld>
            <a:endParaRPr lang="en-US" dirty="0"/>
          </a:p>
        </p:txBody>
      </p:sp>
    </p:spTree>
    <p:extLst>
      <p:ext uri="{BB962C8B-B14F-4D97-AF65-F5344CB8AC3E}">
        <p14:creationId xmlns:p14="http://schemas.microsoft.com/office/powerpoint/2010/main" val="17463233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322</a:t>
            </a:r>
          </a:p>
          <a:p>
            <a:r>
              <a:rPr lang="en-US" dirty="0" smtClean="0"/>
              <a:t>Objective</a:t>
            </a:r>
            <a:r>
              <a:rPr lang="en-US" baseline="0" dirty="0" smtClean="0"/>
              <a:t> 3.2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50</a:t>
            </a:fld>
            <a:endParaRPr lang="en-US" dirty="0"/>
          </a:p>
        </p:txBody>
      </p:sp>
    </p:spTree>
    <p:extLst>
      <p:ext uri="{BB962C8B-B14F-4D97-AF65-F5344CB8AC3E}">
        <p14:creationId xmlns:p14="http://schemas.microsoft.com/office/powerpoint/2010/main" val="324622277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324</a:t>
            </a:r>
          </a:p>
          <a:p>
            <a:r>
              <a:rPr lang="en-US" dirty="0" smtClean="0"/>
              <a:t>Objective</a:t>
            </a:r>
            <a:r>
              <a:rPr lang="en-US" baseline="0" dirty="0" smtClean="0"/>
              <a:t> 3.2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51</a:t>
            </a:fld>
            <a:endParaRPr lang="en-US" dirty="0"/>
          </a:p>
        </p:txBody>
      </p:sp>
    </p:spTree>
    <p:extLst>
      <p:ext uri="{BB962C8B-B14F-4D97-AF65-F5344CB8AC3E}">
        <p14:creationId xmlns:p14="http://schemas.microsoft.com/office/powerpoint/2010/main" val="232158143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324</a:t>
            </a:r>
          </a:p>
          <a:p>
            <a:r>
              <a:rPr lang="en-US" smtClean="0"/>
              <a:t>Objective</a:t>
            </a:r>
            <a:r>
              <a:rPr lang="en-US" baseline="0" smtClean="0"/>
              <a:t> 3.2</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52</a:t>
            </a:fld>
            <a:endParaRPr lang="en-US" dirty="0"/>
          </a:p>
        </p:txBody>
      </p:sp>
    </p:spTree>
    <p:extLst>
      <p:ext uri="{BB962C8B-B14F-4D97-AF65-F5344CB8AC3E}">
        <p14:creationId xmlns:p14="http://schemas.microsoft.com/office/powerpoint/2010/main" val="232158143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326</a:t>
            </a:r>
          </a:p>
          <a:p>
            <a:r>
              <a:rPr lang="en-US" dirty="0" smtClean="0"/>
              <a:t>Objective</a:t>
            </a:r>
            <a:r>
              <a:rPr lang="en-US" baseline="0" dirty="0" smtClean="0"/>
              <a:t> 3.2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53</a:t>
            </a:fld>
            <a:endParaRPr lang="en-US" dirty="0"/>
          </a:p>
        </p:txBody>
      </p:sp>
    </p:spTree>
    <p:extLst>
      <p:ext uri="{BB962C8B-B14F-4D97-AF65-F5344CB8AC3E}">
        <p14:creationId xmlns:p14="http://schemas.microsoft.com/office/powerpoint/2010/main" val="232158143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smtClean="0"/>
              <a:t> 326</a:t>
            </a:r>
            <a:endParaRPr lang="en-US" dirty="0" smtClean="0"/>
          </a:p>
          <a:p>
            <a:r>
              <a:rPr lang="en-US" dirty="0" smtClean="0"/>
              <a:t>Objective</a:t>
            </a:r>
            <a:r>
              <a:rPr lang="en-US" baseline="0" dirty="0" smtClean="0"/>
              <a:t> 3.2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54</a:t>
            </a:fld>
            <a:endParaRPr lang="en-US" dirty="0"/>
          </a:p>
        </p:txBody>
      </p:sp>
    </p:spTree>
    <p:extLst>
      <p:ext uri="{BB962C8B-B14F-4D97-AF65-F5344CB8AC3E}">
        <p14:creationId xmlns:p14="http://schemas.microsoft.com/office/powerpoint/2010/main" val="232158143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smtClean="0"/>
              <a:t> 326</a:t>
            </a:r>
            <a:endParaRPr lang="en-US" dirty="0" smtClean="0"/>
          </a:p>
          <a:p>
            <a:r>
              <a:rPr lang="en-US" dirty="0" smtClean="0"/>
              <a:t>Objective</a:t>
            </a:r>
            <a:r>
              <a:rPr lang="en-US" baseline="0" dirty="0" smtClean="0"/>
              <a:t> 3.2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55</a:t>
            </a:fld>
            <a:endParaRPr lang="en-US" dirty="0"/>
          </a:p>
        </p:txBody>
      </p:sp>
    </p:spTree>
    <p:extLst>
      <p:ext uri="{BB962C8B-B14F-4D97-AF65-F5344CB8AC3E}">
        <p14:creationId xmlns:p14="http://schemas.microsoft.com/office/powerpoint/2010/main" val="232158143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smtClean="0"/>
              <a:t> 326</a:t>
            </a:r>
            <a:endParaRPr lang="en-US" dirty="0" smtClean="0"/>
          </a:p>
          <a:p>
            <a:r>
              <a:rPr lang="en-US" dirty="0" smtClean="0"/>
              <a:t>Objective</a:t>
            </a:r>
            <a:r>
              <a:rPr lang="en-US" baseline="0" dirty="0" smtClean="0"/>
              <a:t> 3.2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56</a:t>
            </a:fld>
            <a:endParaRPr lang="en-US" dirty="0"/>
          </a:p>
        </p:txBody>
      </p:sp>
    </p:spTree>
    <p:extLst>
      <p:ext uri="{BB962C8B-B14F-4D97-AF65-F5344CB8AC3E}">
        <p14:creationId xmlns:p14="http://schemas.microsoft.com/office/powerpoint/2010/main" val="232158143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smtClean="0"/>
              <a:t> 328</a:t>
            </a:r>
            <a:endParaRPr lang="en-US" dirty="0" smtClean="0"/>
          </a:p>
          <a:p>
            <a:r>
              <a:rPr lang="en-US" dirty="0" smtClean="0"/>
              <a:t>Objective</a:t>
            </a:r>
            <a:r>
              <a:rPr lang="en-US" baseline="0" dirty="0" smtClean="0"/>
              <a:t> 3.2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57</a:t>
            </a:fld>
            <a:endParaRPr lang="en-US" dirty="0"/>
          </a:p>
        </p:txBody>
      </p:sp>
    </p:spTree>
    <p:extLst>
      <p:ext uri="{BB962C8B-B14F-4D97-AF65-F5344CB8AC3E}">
        <p14:creationId xmlns:p14="http://schemas.microsoft.com/office/powerpoint/2010/main" val="232158143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smtClean="0"/>
              <a:t> 328</a:t>
            </a:r>
            <a:endParaRPr lang="en-US" dirty="0" smtClean="0"/>
          </a:p>
          <a:p>
            <a:r>
              <a:rPr lang="en-US" dirty="0" smtClean="0"/>
              <a:t>Objective</a:t>
            </a:r>
            <a:r>
              <a:rPr lang="en-US" baseline="0" dirty="0" smtClean="0"/>
              <a:t> 3.2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58</a:t>
            </a:fld>
            <a:endParaRPr lang="en-US" dirty="0"/>
          </a:p>
        </p:txBody>
      </p:sp>
    </p:spTree>
    <p:extLst>
      <p:ext uri="{BB962C8B-B14F-4D97-AF65-F5344CB8AC3E}">
        <p14:creationId xmlns:p14="http://schemas.microsoft.com/office/powerpoint/2010/main" val="232158143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331</a:t>
            </a:r>
          </a:p>
          <a:p>
            <a:r>
              <a:rPr lang="en-US" dirty="0" smtClean="0"/>
              <a:t>Objective 1.1, 1.3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59</a:t>
            </a:fld>
            <a:endParaRPr lang="en-US" dirty="0"/>
          </a:p>
        </p:txBody>
      </p:sp>
    </p:spTree>
    <p:extLst>
      <p:ext uri="{BB962C8B-B14F-4D97-AF65-F5344CB8AC3E}">
        <p14:creationId xmlns:p14="http://schemas.microsoft.com/office/powerpoint/2010/main" val="34156425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290-291</a:t>
            </a:r>
          </a:p>
          <a:p>
            <a:r>
              <a:rPr lang="en-US" dirty="0" smtClean="0"/>
              <a:t>Objective 3.1</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a:t>
            </a:fld>
            <a:endParaRPr lang="en-US" dirty="0"/>
          </a:p>
        </p:txBody>
      </p:sp>
    </p:spTree>
    <p:extLst>
      <p:ext uri="{BB962C8B-B14F-4D97-AF65-F5344CB8AC3E}">
        <p14:creationId xmlns:p14="http://schemas.microsoft.com/office/powerpoint/2010/main" val="17463233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331-332</a:t>
            </a:r>
          </a:p>
          <a:p>
            <a:r>
              <a:rPr lang="en-US" dirty="0" smtClean="0"/>
              <a:t>Objective 1.1, 1.3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60</a:t>
            </a:fld>
            <a:endParaRPr lang="en-US" dirty="0"/>
          </a:p>
        </p:txBody>
      </p:sp>
    </p:spTree>
    <p:extLst>
      <p:ext uri="{BB962C8B-B14F-4D97-AF65-F5344CB8AC3E}">
        <p14:creationId xmlns:p14="http://schemas.microsoft.com/office/powerpoint/2010/main" val="341564252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331</a:t>
            </a:r>
          </a:p>
          <a:p>
            <a:r>
              <a:rPr lang="en-US" smtClean="0"/>
              <a:t>Objective 1.1, 1.3</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61</a:t>
            </a:fld>
            <a:endParaRPr lang="en-US" dirty="0"/>
          </a:p>
        </p:txBody>
      </p:sp>
    </p:spTree>
    <p:extLst>
      <p:ext uri="{BB962C8B-B14F-4D97-AF65-F5344CB8AC3E}">
        <p14:creationId xmlns:p14="http://schemas.microsoft.com/office/powerpoint/2010/main" val="341564252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331</a:t>
            </a:r>
          </a:p>
          <a:p>
            <a:r>
              <a:rPr lang="en-US" smtClean="0"/>
              <a:t>Objective 1.1, 1.3</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62</a:t>
            </a:fld>
            <a:endParaRPr lang="en-US" dirty="0"/>
          </a:p>
        </p:txBody>
      </p:sp>
    </p:spTree>
    <p:extLst>
      <p:ext uri="{BB962C8B-B14F-4D97-AF65-F5344CB8AC3E}">
        <p14:creationId xmlns:p14="http://schemas.microsoft.com/office/powerpoint/2010/main" val="341564252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331</a:t>
            </a:r>
          </a:p>
          <a:p>
            <a:r>
              <a:rPr lang="en-US" smtClean="0"/>
              <a:t>Objective 1.1, 1.3</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63</a:t>
            </a:fld>
            <a:endParaRPr lang="en-US" dirty="0"/>
          </a:p>
        </p:txBody>
      </p:sp>
    </p:spTree>
    <p:extLst>
      <p:ext uri="{BB962C8B-B14F-4D97-AF65-F5344CB8AC3E}">
        <p14:creationId xmlns:p14="http://schemas.microsoft.com/office/powerpoint/2010/main" val="341564252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334</a:t>
            </a:r>
          </a:p>
          <a:p>
            <a:r>
              <a:rPr lang="en-US" dirty="0" smtClean="0"/>
              <a:t>Objective 1.1, 1.3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64</a:t>
            </a:fld>
            <a:endParaRPr lang="en-US" dirty="0"/>
          </a:p>
        </p:txBody>
      </p:sp>
    </p:spTree>
    <p:extLst>
      <p:ext uri="{BB962C8B-B14F-4D97-AF65-F5344CB8AC3E}">
        <p14:creationId xmlns:p14="http://schemas.microsoft.com/office/powerpoint/2010/main" val="341564252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smtClean="0"/>
              <a:t> 334</a:t>
            </a:r>
            <a:endParaRPr lang="en-US" dirty="0" smtClean="0"/>
          </a:p>
          <a:p>
            <a:r>
              <a:rPr lang="en-US" dirty="0" smtClean="0"/>
              <a:t>Objective 1.1, 1.3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65</a:t>
            </a:fld>
            <a:endParaRPr lang="en-US" dirty="0"/>
          </a:p>
        </p:txBody>
      </p:sp>
    </p:spTree>
    <p:extLst>
      <p:ext uri="{BB962C8B-B14F-4D97-AF65-F5344CB8AC3E}">
        <p14:creationId xmlns:p14="http://schemas.microsoft.com/office/powerpoint/2010/main" val="341564252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335</a:t>
            </a:r>
          </a:p>
          <a:p>
            <a:r>
              <a:rPr lang="en-US" dirty="0" smtClean="0"/>
              <a:t>Objective 1.1, 1.3</a:t>
            </a:r>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66</a:t>
            </a:fld>
            <a:endParaRPr lang="en-US" dirty="0"/>
          </a:p>
        </p:txBody>
      </p:sp>
    </p:spTree>
    <p:extLst>
      <p:ext uri="{BB962C8B-B14F-4D97-AF65-F5344CB8AC3E}">
        <p14:creationId xmlns:p14="http://schemas.microsoft.com/office/powerpoint/2010/main" val="156527348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335</a:t>
            </a:r>
          </a:p>
          <a:p>
            <a:r>
              <a:rPr lang="en-US" dirty="0" smtClean="0"/>
              <a:t>Objective 1.1, 1.3</a:t>
            </a:r>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67</a:t>
            </a:fld>
            <a:endParaRPr lang="en-US" dirty="0"/>
          </a:p>
        </p:txBody>
      </p:sp>
    </p:spTree>
    <p:extLst>
      <p:ext uri="{BB962C8B-B14F-4D97-AF65-F5344CB8AC3E}">
        <p14:creationId xmlns:p14="http://schemas.microsoft.com/office/powerpoint/2010/main" val="156527348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335</a:t>
            </a:r>
          </a:p>
          <a:p>
            <a:r>
              <a:rPr lang="en-US" dirty="0" smtClean="0"/>
              <a:t>Objective 1.1, 1.3</a:t>
            </a:r>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68</a:t>
            </a:fld>
            <a:endParaRPr lang="en-US" dirty="0"/>
          </a:p>
        </p:txBody>
      </p:sp>
    </p:spTree>
    <p:extLst>
      <p:ext uri="{BB962C8B-B14F-4D97-AF65-F5344CB8AC3E}">
        <p14:creationId xmlns:p14="http://schemas.microsoft.com/office/powerpoint/2010/main" val="156527348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335</a:t>
            </a:r>
          </a:p>
          <a:p>
            <a:r>
              <a:rPr lang="en-US" dirty="0" smtClean="0"/>
              <a:t>Objective 1.1, 1.3</a:t>
            </a:r>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69</a:t>
            </a:fld>
            <a:endParaRPr lang="en-US" dirty="0"/>
          </a:p>
        </p:txBody>
      </p:sp>
    </p:spTree>
    <p:extLst>
      <p:ext uri="{BB962C8B-B14F-4D97-AF65-F5344CB8AC3E}">
        <p14:creationId xmlns:p14="http://schemas.microsoft.com/office/powerpoint/2010/main" val="15652734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291</a:t>
            </a:r>
          </a:p>
          <a:p>
            <a:r>
              <a:rPr lang="en-US" dirty="0" smtClean="0"/>
              <a:t>Objective 3.1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7</a:t>
            </a:fld>
            <a:endParaRPr lang="en-US" dirty="0"/>
          </a:p>
        </p:txBody>
      </p:sp>
    </p:spTree>
    <p:extLst>
      <p:ext uri="{BB962C8B-B14F-4D97-AF65-F5344CB8AC3E}">
        <p14:creationId xmlns:p14="http://schemas.microsoft.com/office/powerpoint/2010/main" val="17463233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335</a:t>
            </a:r>
          </a:p>
          <a:p>
            <a:r>
              <a:rPr lang="en-US" dirty="0" smtClean="0"/>
              <a:t>Objective 1.1, 1.3</a:t>
            </a:r>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70</a:t>
            </a:fld>
            <a:endParaRPr lang="en-US" dirty="0"/>
          </a:p>
        </p:txBody>
      </p:sp>
    </p:spTree>
    <p:extLst>
      <p:ext uri="{BB962C8B-B14F-4D97-AF65-F5344CB8AC3E}">
        <p14:creationId xmlns:p14="http://schemas.microsoft.com/office/powerpoint/2010/main" val="156527348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341</a:t>
            </a:r>
          </a:p>
        </p:txBody>
      </p:sp>
      <p:sp>
        <p:nvSpPr>
          <p:cNvPr id="4" name="Slide Number Placeholder 3"/>
          <p:cNvSpPr>
            <a:spLocks noGrp="1"/>
          </p:cNvSpPr>
          <p:nvPr>
            <p:ph type="sldNum" sz="quarter" idx="10"/>
          </p:nvPr>
        </p:nvSpPr>
        <p:spPr/>
        <p:txBody>
          <a:bodyPr/>
          <a:lstStyle/>
          <a:p>
            <a:fld id="{8C1B23D2-AEFA-4669-8D14-C57A190566F4}" type="slidenum">
              <a:rPr lang="en-US" smtClean="0"/>
              <a:t>71</a:t>
            </a:fld>
            <a:endParaRPr lang="en-US" dirty="0"/>
          </a:p>
        </p:txBody>
      </p:sp>
    </p:spTree>
    <p:extLst>
      <p:ext uri="{BB962C8B-B14F-4D97-AF65-F5344CB8AC3E}">
        <p14:creationId xmlns:p14="http://schemas.microsoft.com/office/powerpoint/2010/main" val="33630024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341</a:t>
            </a:r>
          </a:p>
          <a:p>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72</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341</a:t>
            </a:r>
          </a:p>
        </p:txBody>
      </p:sp>
      <p:sp>
        <p:nvSpPr>
          <p:cNvPr id="4" name="Slide Number Placeholder 3"/>
          <p:cNvSpPr>
            <a:spLocks noGrp="1"/>
          </p:cNvSpPr>
          <p:nvPr>
            <p:ph type="sldNum" sz="quarter" idx="10"/>
          </p:nvPr>
        </p:nvSpPr>
        <p:spPr/>
        <p:txBody>
          <a:bodyPr/>
          <a:lstStyle/>
          <a:p>
            <a:fld id="{8C1B23D2-AEFA-4669-8D14-C57A190566F4}" type="slidenum">
              <a:rPr lang="en-US" smtClean="0"/>
              <a:t>73</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341</a:t>
            </a:r>
          </a:p>
        </p:txBody>
      </p:sp>
      <p:sp>
        <p:nvSpPr>
          <p:cNvPr id="4" name="Slide Number Placeholder 3"/>
          <p:cNvSpPr>
            <a:spLocks noGrp="1"/>
          </p:cNvSpPr>
          <p:nvPr>
            <p:ph type="sldNum" sz="quarter" idx="10"/>
          </p:nvPr>
        </p:nvSpPr>
        <p:spPr/>
        <p:txBody>
          <a:bodyPr/>
          <a:lstStyle/>
          <a:p>
            <a:fld id="{8C1B23D2-AEFA-4669-8D14-C57A190566F4}" type="slidenum">
              <a:rPr lang="en-US" smtClean="0"/>
              <a:t>74</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smtClean="0"/>
              <a:t> 341</a:t>
            </a:r>
            <a:endParaRPr lang="en-US" dirty="0" smtClean="0"/>
          </a:p>
        </p:txBody>
      </p:sp>
      <p:sp>
        <p:nvSpPr>
          <p:cNvPr id="4" name="Slide Number Placeholder 3"/>
          <p:cNvSpPr>
            <a:spLocks noGrp="1"/>
          </p:cNvSpPr>
          <p:nvPr>
            <p:ph type="sldNum" sz="quarter" idx="10"/>
          </p:nvPr>
        </p:nvSpPr>
        <p:spPr/>
        <p:txBody>
          <a:bodyPr/>
          <a:lstStyle/>
          <a:p>
            <a:fld id="{8C1B23D2-AEFA-4669-8D14-C57A190566F4}" type="slidenum">
              <a:rPr lang="en-US" smtClean="0"/>
              <a:t>75</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smtClean="0"/>
              <a:t> 341</a:t>
            </a:r>
            <a:endParaRPr lang="en-US" dirty="0" smtClean="0"/>
          </a:p>
        </p:txBody>
      </p:sp>
      <p:sp>
        <p:nvSpPr>
          <p:cNvPr id="4" name="Slide Number Placeholder 3"/>
          <p:cNvSpPr>
            <a:spLocks noGrp="1"/>
          </p:cNvSpPr>
          <p:nvPr>
            <p:ph type="sldNum" sz="quarter" idx="10"/>
          </p:nvPr>
        </p:nvSpPr>
        <p:spPr/>
        <p:txBody>
          <a:bodyPr/>
          <a:lstStyle/>
          <a:p>
            <a:fld id="{8C1B23D2-AEFA-4669-8D14-C57A190566F4}" type="slidenum">
              <a:rPr lang="en-US" smtClean="0"/>
              <a:t>76</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smtClean="0"/>
              <a:t> 341</a:t>
            </a:r>
            <a:endParaRPr lang="en-US" dirty="0" smtClean="0"/>
          </a:p>
        </p:txBody>
      </p:sp>
      <p:sp>
        <p:nvSpPr>
          <p:cNvPr id="4" name="Slide Number Placeholder 3"/>
          <p:cNvSpPr>
            <a:spLocks noGrp="1"/>
          </p:cNvSpPr>
          <p:nvPr>
            <p:ph type="sldNum" sz="quarter" idx="10"/>
          </p:nvPr>
        </p:nvSpPr>
        <p:spPr/>
        <p:txBody>
          <a:bodyPr/>
          <a:lstStyle/>
          <a:p>
            <a:fld id="{8C1B23D2-AEFA-4669-8D14-C57A190566F4}" type="slidenum">
              <a:rPr lang="en-US" smtClean="0"/>
              <a:t>77</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292</a:t>
            </a:r>
          </a:p>
          <a:p>
            <a:r>
              <a:rPr lang="en-US" dirty="0" smtClean="0"/>
              <a:t>Objective 3.1</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8</a:t>
            </a:fld>
            <a:endParaRPr lang="en-US" dirty="0"/>
          </a:p>
        </p:txBody>
      </p:sp>
    </p:spTree>
    <p:extLst>
      <p:ext uri="{BB962C8B-B14F-4D97-AF65-F5344CB8AC3E}">
        <p14:creationId xmlns:p14="http://schemas.microsoft.com/office/powerpoint/2010/main" val="1746323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292</a:t>
            </a:r>
          </a:p>
          <a:p>
            <a:r>
              <a:rPr lang="en-US" dirty="0" smtClean="0"/>
              <a:t>Objective 3.1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9</a:t>
            </a:fld>
            <a:endParaRPr lang="en-US" dirty="0"/>
          </a:p>
        </p:txBody>
      </p:sp>
    </p:spTree>
    <p:extLst>
      <p:ext uri="{BB962C8B-B14F-4D97-AF65-F5344CB8AC3E}">
        <p14:creationId xmlns:p14="http://schemas.microsoft.com/office/powerpoint/2010/main" val="1746323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32000" y="360000"/>
            <a:ext cx="8389938" cy="914400"/>
          </a:xfrm>
          <a:prstGeom prst="rect">
            <a:avLst/>
          </a:prstGeom>
        </p:spPr>
        <p:txBody>
          <a:bodyPr/>
          <a:lstStyle>
            <a:lvl1pPr>
              <a:defRPr sz="3800"/>
            </a:lvl1pPr>
          </a:lstStyle>
          <a:p>
            <a:r>
              <a:rPr lang="en-US" dirty="0" smtClean="0"/>
              <a:t>Click to edit Master title style</a:t>
            </a:r>
            <a:endParaRPr lang="en-US" dirty="0"/>
          </a:p>
        </p:txBody>
      </p:sp>
      <p:sp>
        <p:nvSpPr>
          <p:cNvPr id="6" name="Content Placeholder 5"/>
          <p:cNvSpPr>
            <a:spLocks noGrp="1"/>
          </p:cNvSpPr>
          <p:nvPr>
            <p:ph sz="quarter" idx="12"/>
          </p:nvPr>
        </p:nvSpPr>
        <p:spPr>
          <a:xfrm>
            <a:off x="363538" y="1288974"/>
            <a:ext cx="4109310" cy="4990640"/>
          </a:xfrm>
        </p:spPr>
        <p:txBody>
          <a:bodyPr/>
          <a:lstStyle>
            <a:lvl1pPr>
              <a:defRPr sz="2400"/>
            </a:lvl1pPr>
            <a:lvl2pPr>
              <a:defRPr sz="20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5"/>
          <p:cNvSpPr>
            <a:spLocks noGrp="1"/>
          </p:cNvSpPr>
          <p:nvPr>
            <p:ph sz="quarter" idx="13"/>
          </p:nvPr>
        </p:nvSpPr>
        <p:spPr>
          <a:xfrm>
            <a:off x="4647265" y="1287138"/>
            <a:ext cx="4109310" cy="4990640"/>
          </a:xfrm>
        </p:spPr>
        <p:txBody>
          <a:bodyPr/>
          <a:lstStyle>
            <a:lvl1pPr>
              <a:defRPr sz="2400"/>
            </a:lvl1pPr>
            <a:lvl2pPr>
              <a:defRPr sz="20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5"/>
          <p:cNvSpPr>
            <a:spLocks noGrp="1" noChangeArrowheads="1"/>
          </p:cNvSpPr>
          <p:nvPr>
            <p:ph type="ftr" sz="quarter" idx="14"/>
          </p:nvPr>
        </p:nvSpPr>
        <p:spPr>
          <a:ln/>
        </p:spPr>
        <p:txBody>
          <a:bodyPr/>
          <a:lstStyle>
            <a:lvl1pPr>
              <a:defRPr sz="900">
                <a:latin typeface="Arial" pitchFamily="34" charset="0"/>
                <a:cs typeface="Arial" pitchFamily="34" charset="0"/>
              </a:defRPr>
            </a:lvl1pPr>
          </a:lstStyle>
          <a:p>
            <a:pPr>
              <a:defRPr/>
            </a:pPr>
            <a:r>
              <a:rPr lang="en-US" smtClean="0"/>
              <a:t>© CCI Learning Solutions Inc.</a:t>
            </a:r>
            <a:endParaRPr lang="en-US" dirty="0"/>
          </a:p>
        </p:txBody>
      </p:sp>
      <p:sp>
        <p:nvSpPr>
          <p:cNvPr id="8" name="Rectangle 6"/>
          <p:cNvSpPr>
            <a:spLocks noGrp="1" noChangeArrowheads="1"/>
          </p:cNvSpPr>
          <p:nvPr>
            <p:ph type="sldNum" sz="quarter" idx="15"/>
          </p:nvPr>
        </p:nvSpPr>
        <p:spPr>
          <a:ln/>
        </p:spPr>
        <p:txBody>
          <a:bodyPr/>
          <a:lstStyle>
            <a:lvl1pPr>
              <a:defRPr/>
            </a:lvl1pPr>
          </a:lstStyle>
          <a:p>
            <a:pPr>
              <a:defRPr/>
            </a:pPr>
            <a:fld id="{3B3A439C-1D43-49FE-9ED0-6F1657F62FA0}"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5" name="Footer Placeholder 4"/>
          <p:cNvSpPr>
            <a:spLocks noGrp="1"/>
          </p:cNvSpPr>
          <p:nvPr>
            <p:ph type="ftr" sz="quarter" idx="11"/>
          </p:nvPr>
        </p:nvSpPr>
        <p:spPr/>
        <p:txBody>
          <a:bodyPr/>
          <a:lstStyle/>
          <a:p>
            <a:r>
              <a:rPr lang="en-US" smtClean="0"/>
              <a:t>© CCI Learning Solutions Inc.</a:t>
            </a:r>
            <a:endParaRPr lang="en-US"/>
          </a:p>
        </p:txBody>
      </p:sp>
      <p:sp>
        <p:nvSpPr>
          <p:cNvPr id="6" name="Slide Number Placeholder 5"/>
          <p:cNvSpPr>
            <a:spLocks noGrp="1"/>
          </p:cNvSpPr>
          <p:nvPr>
            <p:ph type="sldNum" sz="quarter" idx="12"/>
          </p:nvPr>
        </p:nvSpPr>
        <p:spPr/>
        <p:txBody>
          <a:bodyPr/>
          <a:lstStyle/>
          <a:p>
            <a:fld id="{45FB6C65-6715-49C2-A781-2C0369051A11}" type="slidenum">
              <a:rPr lang="en-US" smtClean="0"/>
              <a:t>‹#›</a:t>
            </a:fld>
            <a:endParaRPr lang="en-US"/>
          </a:p>
        </p:txBody>
      </p:sp>
    </p:spTree>
    <p:extLst>
      <p:ext uri="{BB962C8B-B14F-4D97-AF65-F5344CB8AC3E}">
        <p14:creationId xmlns:p14="http://schemas.microsoft.com/office/powerpoint/2010/main" val="408441038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35429" y="333828"/>
            <a:ext cx="8291712" cy="836065"/>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373063" y="1344705"/>
            <a:ext cx="8385175" cy="4913219"/>
          </a:xfrm>
        </p:spPr>
        <p:txBody>
          <a:bodyPr/>
          <a:lstStyle>
            <a:lvl1pPr>
              <a:lnSpc>
                <a:spcPct val="114000"/>
              </a:lnSpc>
              <a:defRPr/>
            </a:lvl1pPr>
            <a:lvl2pPr>
              <a:lnSpc>
                <a:spcPct val="114000"/>
              </a:lnSpc>
              <a:defRPr/>
            </a:lvl2pPr>
            <a:lvl3pPr>
              <a:lnSpc>
                <a:spcPct val="114000"/>
              </a:lnSpc>
              <a:defRPr/>
            </a:lvl3pPr>
            <a:lvl4pPr>
              <a:lnSpc>
                <a:spcPct val="114000"/>
              </a:lnSpc>
              <a:defRPr/>
            </a:lvl4pPr>
            <a:lvl5pPr>
              <a:lnSpc>
                <a:spcPct val="114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p:txBody>
          <a:bodyPr/>
          <a:lstStyle/>
          <a:p>
            <a:r>
              <a:rPr lang="en-US" dirty="0" smtClean="0"/>
              <a:t>© CCI Learning Solutions Inc.</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a:t>
            </a:fld>
            <a:endParaRPr lang="en-US" dirty="0"/>
          </a:p>
        </p:txBody>
      </p:sp>
    </p:spTree>
    <p:extLst>
      <p:ext uri="{BB962C8B-B14F-4D97-AF65-F5344CB8AC3E}">
        <p14:creationId xmlns:p14="http://schemas.microsoft.com/office/powerpoint/2010/main" val="4193494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9144000" cy="6921392"/>
          </a:xfrm>
          <a:prstGeom prst="rect">
            <a:avLst/>
          </a:prstGeom>
        </p:spPr>
      </p:pic>
      <p:sp>
        <p:nvSpPr>
          <p:cNvPr id="3" name="Rounded Rectangle 2"/>
          <p:cNvSpPr/>
          <p:nvPr userDrawn="1"/>
        </p:nvSpPr>
        <p:spPr bwMode="auto">
          <a:xfrm>
            <a:off x="372139" y="244550"/>
            <a:ext cx="8410354" cy="935664"/>
          </a:xfrm>
          <a:prstGeom prst="roundRect">
            <a:avLst/>
          </a:prstGeom>
          <a:solidFill>
            <a:srgbClr val="A5D02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charset="0"/>
            </a:endParaRPr>
          </a:p>
        </p:txBody>
      </p:sp>
      <p:sp>
        <p:nvSpPr>
          <p:cNvPr id="1027" name="Rectangle 3"/>
          <p:cNvSpPr>
            <a:spLocks noGrp="1" noChangeArrowheads="1"/>
          </p:cNvSpPr>
          <p:nvPr>
            <p:ph type="body" idx="1"/>
          </p:nvPr>
        </p:nvSpPr>
        <p:spPr bwMode="auto">
          <a:xfrm>
            <a:off x="373063" y="1300163"/>
            <a:ext cx="8385175" cy="49577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8" name="Rectangle 5"/>
          <p:cNvSpPr>
            <a:spLocks noGrp="1" noChangeArrowheads="1"/>
          </p:cNvSpPr>
          <p:nvPr>
            <p:ph type="ftr" sz="quarter" idx="3"/>
          </p:nvPr>
        </p:nvSpPr>
        <p:spPr bwMode="auto">
          <a:xfrm>
            <a:off x="252413" y="6445250"/>
            <a:ext cx="2895600" cy="250825"/>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sz="1000">
                <a:solidFill>
                  <a:schemeClr val="bg1"/>
                </a:solidFill>
                <a:latin typeface="Calibri" pitchFamily="34" charset="0"/>
              </a:defRPr>
            </a:lvl1pPr>
          </a:lstStyle>
          <a:p>
            <a:pPr>
              <a:defRPr/>
            </a:pPr>
            <a:r>
              <a:rPr lang="en-US" dirty="0" smtClean="0"/>
              <a:t>© CCI Learning Solutions Inc.</a:t>
            </a:r>
            <a:endParaRPr lang="en-US" dirty="0"/>
          </a:p>
        </p:txBody>
      </p:sp>
      <p:sp>
        <p:nvSpPr>
          <p:cNvPr id="9" name="Rectangle 6"/>
          <p:cNvSpPr>
            <a:spLocks noGrp="1" noChangeArrowheads="1"/>
          </p:cNvSpPr>
          <p:nvPr>
            <p:ph type="sldNum" sz="quarter" idx="4"/>
          </p:nvPr>
        </p:nvSpPr>
        <p:spPr bwMode="auto">
          <a:xfrm>
            <a:off x="6696075" y="6456363"/>
            <a:ext cx="2193925" cy="2540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900">
                <a:solidFill>
                  <a:schemeClr val="bg1"/>
                </a:solidFill>
                <a:latin typeface="Arial" pitchFamily="34" charset="0"/>
                <a:cs typeface="Arial" pitchFamily="34" charset="0"/>
              </a:defRPr>
            </a:lvl1pPr>
          </a:lstStyle>
          <a:p>
            <a:pPr>
              <a:defRPr/>
            </a:pPr>
            <a:fld id="{32C7E6D7-D697-4F57-BB64-AF588BE1D64B}"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912" r:id="rId1"/>
    <p:sldLayoutId id="2147483915" r:id="rId2"/>
    <p:sldLayoutId id="2147483916" r:id="rId3"/>
  </p:sldLayoutIdLst>
  <p:transition/>
  <p:timing>
    <p:tnLst>
      <p:par>
        <p:cTn id="1" dur="indefinite" restart="never" nodeType="tmRoot"/>
      </p:par>
    </p:tnLst>
  </p:timing>
  <p:hf hdr="0" dt="0"/>
  <p:txStyles>
    <p:titleStyle>
      <a:lvl1pPr marL="2511425" indent="-2511425" algn="l" rtl="0" eaLnBrk="0" fontAlgn="base" hangingPunct="0">
        <a:spcBef>
          <a:spcPct val="0"/>
        </a:spcBef>
        <a:spcAft>
          <a:spcPct val="0"/>
        </a:spcAft>
        <a:defRPr sz="4000" b="1" baseline="0">
          <a:solidFill>
            <a:schemeClr val="bg1"/>
          </a:solidFill>
          <a:latin typeface="Zurich BT" pitchFamily="34" charset="0"/>
          <a:ea typeface="+mj-ea"/>
          <a:cs typeface="+mj-cs"/>
        </a:defRPr>
      </a:lvl1pPr>
      <a:lvl2pPr marL="2511425" indent="-2511425" algn="l" rtl="0" eaLnBrk="0" fontAlgn="base" hangingPunct="0">
        <a:spcBef>
          <a:spcPct val="0"/>
        </a:spcBef>
        <a:spcAft>
          <a:spcPct val="0"/>
        </a:spcAft>
        <a:defRPr sz="3600" b="1">
          <a:solidFill>
            <a:schemeClr val="bg1"/>
          </a:solidFill>
          <a:latin typeface="Calibri" pitchFamily="34" charset="0"/>
        </a:defRPr>
      </a:lvl2pPr>
      <a:lvl3pPr marL="2511425" indent="-2511425" algn="l" rtl="0" eaLnBrk="0" fontAlgn="base" hangingPunct="0">
        <a:spcBef>
          <a:spcPct val="0"/>
        </a:spcBef>
        <a:spcAft>
          <a:spcPct val="0"/>
        </a:spcAft>
        <a:defRPr sz="3600" b="1">
          <a:solidFill>
            <a:schemeClr val="bg1"/>
          </a:solidFill>
          <a:latin typeface="Calibri" pitchFamily="34" charset="0"/>
        </a:defRPr>
      </a:lvl3pPr>
      <a:lvl4pPr marL="2511425" indent="-2511425" algn="l" rtl="0" eaLnBrk="0" fontAlgn="base" hangingPunct="0">
        <a:spcBef>
          <a:spcPct val="0"/>
        </a:spcBef>
        <a:spcAft>
          <a:spcPct val="0"/>
        </a:spcAft>
        <a:defRPr sz="3600" b="1">
          <a:solidFill>
            <a:schemeClr val="bg1"/>
          </a:solidFill>
          <a:latin typeface="Calibri" pitchFamily="34" charset="0"/>
        </a:defRPr>
      </a:lvl4pPr>
      <a:lvl5pPr marL="2511425" indent="-2511425" algn="l" rtl="0" eaLnBrk="0" fontAlgn="base" hangingPunct="0">
        <a:spcBef>
          <a:spcPct val="0"/>
        </a:spcBef>
        <a:spcAft>
          <a:spcPct val="0"/>
        </a:spcAft>
        <a:defRPr sz="3600" b="1">
          <a:solidFill>
            <a:schemeClr val="bg1"/>
          </a:solidFill>
          <a:latin typeface="Calibri" pitchFamily="34" charset="0"/>
        </a:defRPr>
      </a:lvl5pPr>
      <a:lvl6pPr marL="2968625" indent="-2511425" algn="l" rtl="0" fontAlgn="base">
        <a:spcBef>
          <a:spcPct val="0"/>
        </a:spcBef>
        <a:spcAft>
          <a:spcPct val="0"/>
        </a:spcAft>
        <a:defRPr sz="3600" b="1">
          <a:solidFill>
            <a:srgbClr val="035174"/>
          </a:solidFill>
          <a:latin typeface="Verdana" pitchFamily="34" charset="0"/>
        </a:defRPr>
      </a:lvl6pPr>
      <a:lvl7pPr marL="3425825" indent="-2511425" algn="l" rtl="0" fontAlgn="base">
        <a:spcBef>
          <a:spcPct val="0"/>
        </a:spcBef>
        <a:spcAft>
          <a:spcPct val="0"/>
        </a:spcAft>
        <a:defRPr sz="3600" b="1">
          <a:solidFill>
            <a:srgbClr val="035174"/>
          </a:solidFill>
          <a:latin typeface="Verdana" pitchFamily="34" charset="0"/>
        </a:defRPr>
      </a:lvl7pPr>
      <a:lvl8pPr marL="3883025" indent="-2511425" algn="l" rtl="0" fontAlgn="base">
        <a:spcBef>
          <a:spcPct val="0"/>
        </a:spcBef>
        <a:spcAft>
          <a:spcPct val="0"/>
        </a:spcAft>
        <a:defRPr sz="3600" b="1">
          <a:solidFill>
            <a:srgbClr val="035174"/>
          </a:solidFill>
          <a:latin typeface="Verdana" pitchFamily="34" charset="0"/>
        </a:defRPr>
      </a:lvl8pPr>
      <a:lvl9pPr marL="4340225" indent="-2511425" algn="l" rtl="0" fontAlgn="base">
        <a:spcBef>
          <a:spcPct val="0"/>
        </a:spcBef>
        <a:spcAft>
          <a:spcPct val="0"/>
        </a:spcAft>
        <a:defRPr sz="3600" b="1">
          <a:solidFill>
            <a:srgbClr val="035174"/>
          </a:solidFill>
          <a:latin typeface="Verdana" pitchFamily="34" charset="0"/>
        </a:defRPr>
      </a:lvl9pPr>
    </p:titleStyle>
    <p:bodyStyle>
      <a:lvl1pPr marL="225425" indent="-225425" algn="l" rtl="0" eaLnBrk="0" fontAlgn="base" hangingPunct="0">
        <a:lnSpc>
          <a:spcPct val="114000"/>
        </a:lnSpc>
        <a:spcBef>
          <a:spcPts val="800"/>
        </a:spcBef>
        <a:spcAft>
          <a:spcPct val="0"/>
        </a:spcAft>
        <a:buClr>
          <a:schemeClr val="tx1"/>
        </a:buClr>
        <a:buFont typeface="Arial" pitchFamily="34" charset="0"/>
        <a:buChar char="•"/>
        <a:defRPr sz="2400">
          <a:solidFill>
            <a:schemeClr val="tx1"/>
          </a:solidFill>
          <a:latin typeface="Zurich BT" pitchFamily="34" charset="0"/>
          <a:ea typeface="+mn-ea"/>
          <a:cs typeface="Arial" pitchFamily="34" charset="0"/>
        </a:defRPr>
      </a:lvl1pPr>
      <a:lvl2pPr marL="625475" indent="-285750" algn="l" rtl="0" eaLnBrk="0" fontAlgn="base" hangingPunct="0">
        <a:lnSpc>
          <a:spcPct val="114000"/>
        </a:lnSpc>
        <a:spcBef>
          <a:spcPts val="800"/>
        </a:spcBef>
        <a:spcAft>
          <a:spcPct val="0"/>
        </a:spcAft>
        <a:buFont typeface="Arial Narrow" pitchFamily="34" charset="0"/>
        <a:buChar char="−"/>
        <a:defRPr sz="2000">
          <a:solidFill>
            <a:schemeClr val="tx1"/>
          </a:solidFill>
          <a:latin typeface="Zurich BT" pitchFamily="34" charset="0"/>
          <a:cs typeface="Arial" pitchFamily="34" charset="0"/>
        </a:defRPr>
      </a:lvl2pPr>
      <a:lvl3pPr marL="971550" indent="-231775" algn="l" rtl="0" eaLnBrk="0" fontAlgn="base" hangingPunct="0">
        <a:lnSpc>
          <a:spcPct val="114000"/>
        </a:lnSpc>
        <a:spcBef>
          <a:spcPts val="800"/>
        </a:spcBef>
        <a:spcAft>
          <a:spcPct val="0"/>
        </a:spcAft>
        <a:buFont typeface="Arial Narrow" pitchFamily="34" charset="0"/>
        <a:buChar char="−"/>
        <a:defRPr sz="1800">
          <a:solidFill>
            <a:schemeClr val="tx1"/>
          </a:solidFill>
          <a:latin typeface="Zurich BT" pitchFamily="34" charset="0"/>
          <a:cs typeface="Arial" pitchFamily="34" charset="0"/>
        </a:defRPr>
      </a:lvl3pPr>
      <a:lvl4pPr marL="1317625" indent="-231775" algn="l" rtl="0" eaLnBrk="0" fontAlgn="base" hangingPunct="0">
        <a:lnSpc>
          <a:spcPct val="114000"/>
        </a:lnSpc>
        <a:spcBef>
          <a:spcPts val="800"/>
        </a:spcBef>
        <a:spcAft>
          <a:spcPct val="0"/>
        </a:spcAft>
        <a:buFont typeface="Arial" pitchFamily="34" charset="0"/>
        <a:buChar char="◦"/>
        <a:defRPr sz="1600">
          <a:solidFill>
            <a:schemeClr val="tx1"/>
          </a:solidFill>
          <a:latin typeface="Zurich BT" pitchFamily="34" charset="0"/>
          <a:cs typeface="Arial" pitchFamily="34" charset="0"/>
        </a:defRPr>
      </a:lvl4pPr>
      <a:lvl5pPr marL="1663700" indent="-231775" algn="l" rtl="0" eaLnBrk="0" fontAlgn="base" hangingPunct="0">
        <a:lnSpc>
          <a:spcPct val="114000"/>
        </a:lnSpc>
        <a:spcBef>
          <a:spcPts val="800"/>
        </a:spcBef>
        <a:spcAft>
          <a:spcPct val="0"/>
        </a:spcAft>
        <a:buClr>
          <a:schemeClr val="tx1"/>
        </a:buClr>
        <a:buFont typeface="Arial" pitchFamily="34" charset="0"/>
        <a:buChar char="◦"/>
        <a:defRPr sz="1400">
          <a:solidFill>
            <a:schemeClr val="tx1"/>
          </a:solidFill>
          <a:latin typeface="Zurich BT" pitchFamily="34" charset="0"/>
          <a:cs typeface="Arial" pitchFamily="34" charset="0"/>
        </a:defRPr>
      </a:lvl5pPr>
      <a:lvl6pPr marL="25146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6pPr>
      <a:lvl7pPr marL="29718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7pPr>
      <a:lvl8pPr marL="34290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8pPr>
      <a:lvl9pPr marL="38862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2.xml"/><Relationship Id="rId1" Type="http://schemas.openxmlformats.org/officeDocument/2006/relationships/slideLayout" Target="../slideLayouts/slideLayout3.xml"/><Relationship Id="rId5" Type="http://schemas.openxmlformats.org/officeDocument/2006/relationships/image" Target="../media/image26.png"/><Relationship Id="rId4" Type="http://schemas.openxmlformats.org/officeDocument/2006/relationships/image" Target="../media/image25.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image" Target="../media/image29.png"/></Relationships>
</file>

<file path=ppt/slides/_rels/slide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8.xml"/><Relationship Id="rId1" Type="http://schemas.openxmlformats.org/officeDocument/2006/relationships/slideLayout" Target="../slideLayouts/slideLayout3.xml"/><Relationship Id="rId4" Type="http://schemas.openxmlformats.org/officeDocument/2006/relationships/image" Target="../media/image31.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1.xml"/><Relationship Id="rId1" Type="http://schemas.openxmlformats.org/officeDocument/2006/relationships/slideLayout" Target="../slideLayouts/slideLayout3.xml"/><Relationship Id="rId4" Type="http://schemas.openxmlformats.org/officeDocument/2006/relationships/image" Target="../media/image33.png"/></Relationships>
</file>

<file path=ppt/slides/_rels/slide4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2.xml"/><Relationship Id="rId1" Type="http://schemas.openxmlformats.org/officeDocument/2006/relationships/slideLayout" Target="../slideLayouts/slideLayout3.xml"/><Relationship Id="rId4" Type="http://schemas.openxmlformats.org/officeDocument/2006/relationships/image" Target="../media/image35.png"/></Relationships>
</file>

<file path=ppt/slides/_rels/slide4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4.xml"/><Relationship Id="rId1" Type="http://schemas.openxmlformats.org/officeDocument/2006/relationships/slideLayout" Target="../slideLayouts/slideLayout3.xml"/><Relationship Id="rId5" Type="http://schemas.openxmlformats.org/officeDocument/2006/relationships/image" Target="../media/image39.png"/><Relationship Id="rId4" Type="http://schemas.openxmlformats.org/officeDocument/2006/relationships/image" Target="../media/image38.png"/></Relationships>
</file>

<file path=ppt/slides/_rels/slide4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4.xml"/><Relationship Id="rId1" Type="http://schemas.openxmlformats.org/officeDocument/2006/relationships/slideLayout" Target="../slideLayouts/slideLayout3.xml"/><Relationship Id="rId5" Type="http://schemas.openxmlformats.org/officeDocument/2006/relationships/image" Target="../media/image48.png"/><Relationship Id="rId4" Type="http://schemas.openxmlformats.org/officeDocument/2006/relationships/image" Target="../media/image47.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8" Type="http://schemas.openxmlformats.org/officeDocument/2006/relationships/image" Target="../media/image64.png"/><Relationship Id="rId13" Type="http://schemas.openxmlformats.org/officeDocument/2006/relationships/image" Target="../media/image69.png"/><Relationship Id="rId3" Type="http://schemas.openxmlformats.org/officeDocument/2006/relationships/image" Target="../media/image59.png"/><Relationship Id="rId7" Type="http://schemas.openxmlformats.org/officeDocument/2006/relationships/image" Target="../media/image63.png"/><Relationship Id="rId12" Type="http://schemas.openxmlformats.org/officeDocument/2006/relationships/image" Target="../media/image68.png"/><Relationship Id="rId2" Type="http://schemas.openxmlformats.org/officeDocument/2006/relationships/notesSlide" Target="../notesSlides/notesSlide67.xml"/><Relationship Id="rId1" Type="http://schemas.openxmlformats.org/officeDocument/2006/relationships/slideLayout" Target="../slideLayouts/slideLayout3.xml"/><Relationship Id="rId6" Type="http://schemas.openxmlformats.org/officeDocument/2006/relationships/image" Target="../media/image62.png"/><Relationship Id="rId11" Type="http://schemas.openxmlformats.org/officeDocument/2006/relationships/image" Target="../media/image67.png"/><Relationship Id="rId5" Type="http://schemas.openxmlformats.org/officeDocument/2006/relationships/image" Target="../media/image61.png"/><Relationship Id="rId10" Type="http://schemas.openxmlformats.org/officeDocument/2006/relationships/image" Target="../media/image66.png"/><Relationship Id="rId4" Type="http://schemas.openxmlformats.org/officeDocument/2006/relationships/image" Target="../media/image60.png"/><Relationship Id="rId9" Type="http://schemas.openxmlformats.org/officeDocument/2006/relationships/image" Target="../media/image65.png"/></Relationships>
</file>

<file path=ppt/slides/_rels/slide6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9.png"/><Relationship Id="rId7" Type="http://schemas.openxmlformats.org/officeDocument/2006/relationships/image" Target="../media/image66.png"/><Relationship Id="rId2" Type="http://schemas.openxmlformats.org/officeDocument/2006/relationships/notesSlide" Target="../notesSlides/notesSlide77.xml"/><Relationship Id="rId1" Type="http://schemas.openxmlformats.org/officeDocument/2006/relationships/slideLayout" Target="../slideLayouts/slideLayout3.xml"/><Relationship Id="rId6" Type="http://schemas.openxmlformats.org/officeDocument/2006/relationships/image" Target="../media/image62.png"/><Relationship Id="rId5" Type="http://schemas.openxmlformats.org/officeDocument/2006/relationships/image" Target="../media/image65.png"/><Relationship Id="rId4" Type="http://schemas.openxmlformats.org/officeDocument/2006/relationships/image" Target="../media/image60.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4949630"/>
            <a:ext cx="6400800" cy="524894"/>
          </a:xfrm>
        </p:spPr>
        <p:txBody>
          <a:bodyPr/>
          <a:lstStyle/>
          <a:p>
            <a:r>
              <a:rPr lang="en-US" sz="2800" dirty="0" err="1" smtClean="0">
                <a:solidFill>
                  <a:schemeClr val="bg1"/>
                </a:solidFill>
              </a:rPr>
              <a:t>Bài</a:t>
            </a:r>
            <a:r>
              <a:rPr lang="en-US" sz="2800" dirty="0" smtClean="0">
                <a:solidFill>
                  <a:schemeClr val="bg1"/>
                </a:solidFill>
                <a:latin typeface="Zurich BT" pitchFamily="34" charset="0"/>
              </a:rPr>
              <a:t> 9: Microsoft Excel 2010</a:t>
            </a:r>
          </a:p>
        </p:txBody>
      </p:sp>
      <p:sp>
        <p:nvSpPr>
          <p:cNvPr id="4" name="Title 5"/>
          <p:cNvSpPr txBox="1">
            <a:spLocks/>
          </p:cNvSpPr>
          <p:nvPr/>
        </p:nvSpPr>
        <p:spPr>
          <a:xfrm>
            <a:off x="386526" y="235559"/>
            <a:ext cx="8389938" cy="914400"/>
          </a:xfrm>
          <a:prstGeom prst="rect">
            <a:avLst/>
          </a:prstGeom>
          <a:noFill/>
        </p:spPr>
        <p:txBody>
          <a:bodyPr/>
          <a:lstStyle>
            <a:lvl1pPr marL="2511425" indent="-2511425" algn="l" rtl="0" eaLnBrk="0" fontAlgn="base" hangingPunct="0">
              <a:spcBef>
                <a:spcPct val="0"/>
              </a:spcBef>
              <a:spcAft>
                <a:spcPct val="0"/>
              </a:spcAft>
              <a:defRPr sz="4000" b="1" baseline="0">
                <a:solidFill>
                  <a:schemeClr val="bg1"/>
                </a:solidFill>
                <a:latin typeface="Zurich BT" pitchFamily="34" charset="0"/>
                <a:ea typeface="+mj-ea"/>
                <a:cs typeface="+mj-cs"/>
              </a:defRPr>
            </a:lvl1pPr>
            <a:lvl2pPr marL="2511425" indent="-2511425" algn="l" rtl="0" eaLnBrk="0" fontAlgn="base" hangingPunct="0">
              <a:spcBef>
                <a:spcPct val="0"/>
              </a:spcBef>
              <a:spcAft>
                <a:spcPct val="0"/>
              </a:spcAft>
              <a:defRPr sz="3600" b="1">
                <a:solidFill>
                  <a:schemeClr val="bg1"/>
                </a:solidFill>
                <a:latin typeface="Calibri" pitchFamily="34" charset="0"/>
              </a:defRPr>
            </a:lvl2pPr>
            <a:lvl3pPr marL="2511425" indent="-2511425" algn="l" rtl="0" eaLnBrk="0" fontAlgn="base" hangingPunct="0">
              <a:spcBef>
                <a:spcPct val="0"/>
              </a:spcBef>
              <a:spcAft>
                <a:spcPct val="0"/>
              </a:spcAft>
              <a:defRPr sz="3600" b="1">
                <a:solidFill>
                  <a:schemeClr val="bg1"/>
                </a:solidFill>
                <a:latin typeface="Calibri" pitchFamily="34" charset="0"/>
              </a:defRPr>
            </a:lvl3pPr>
            <a:lvl4pPr marL="2511425" indent="-2511425" algn="l" rtl="0" eaLnBrk="0" fontAlgn="base" hangingPunct="0">
              <a:spcBef>
                <a:spcPct val="0"/>
              </a:spcBef>
              <a:spcAft>
                <a:spcPct val="0"/>
              </a:spcAft>
              <a:defRPr sz="3600" b="1">
                <a:solidFill>
                  <a:schemeClr val="bg1"/>
                </a:solidFill>
                <a:latin typeface="Calibri" pitchFamily="34" charset="0"/>
              </a:defRPr>
            </a:lvl4pPr>
            <a:lvl5pPr marL="2511425" indent="-2511425" algn="l" rtl="0" eaLnBrk="0" fontAlgn="base" hangingPunct="0">
              <a:spcBef>
                <a:spcPct val="0"/>
              </a:spcBef>
              <a:spcAft>
                <a:spcPct val="0"/>
              </a:spcAft>
              <a:defRPr sz="3600" b="1">
                <a:solidFill>
                  <a:schemeClr val="bg1"/>
                </a:solidFill>
                <a:latin typeface="Calibri" pitchFamily="34" charset="0"/>
              </a:defRPr>
            </a:lvl5pPr>
            <a:lvl6pPr marL="2968625" indent="-2511425" algn="l" rtl="0" fontAlgn="base">
              <a:spcBef>
                <a:spcPct val="0"/>
              </a:spcBef>
              <a:spcAft>
                <a:spcPct val="0"/>
              </a:spcAft>
              <a:defRPr sz="3600" b="1">
                <a:solidFill>
                  <a:srgbClr val="035174"/>
                </a:solidFill>
                <a:latin typeface="Verdana" pitchFamily="34" charset="0"/>
              </a:defRPr>
            </a:lvl6pPr>
            <a:lvl7pPr marL="3425825" indent="-2511425" algn="l" rtl="0" fontAlgn="base">
              <a:spcBef>
                <a:spcPct val="0"/>
              </a:spcBef>
              <a:spcAft>
                <a:spcPct val="0"/>
              </a:spcAft>
              <a:defRPr sz="3600" b="1">
                <a:solidFill>
                  <a:srgbClr val="035174"/>
                </a:solidFill>
                <a:latin typeface="Verdana" pitchFamily="34" charset="0"/>
              </a:defRPr>
            </a:lvl7pPr>
            <a:lvl8pPr marL="3883025" indent="-2511425" algn="l" rtl="0" fontAlgn="base">
              <a:spcBef>
                <a:spcPct val="0"/>
              </a:spcBef>
              <a:spcAft>
                <a:spcPct val="0"/>
              </a:spcAft>
              <a:defRPr sz="3600" b="1">
                <a:solidFill>
                  <a:srgbClr val="035174"/>
                </a:solidFill>
                <a:latin typeface="Verdana" pitchFamily="34" charset="0"/>
              </a:defRPr>
            </a:lvl8pPr>
            <a:lvl9pPr marL="4340225" indent="-2511425" algn="l" rtl="0" fontAlgn="base">
              <a:spcBef>
                <a:spcPct val="0"/>
              </a:spcBef>
              <a:spcAft>
                <a:spcPct val="0"/>
              </a:spcAft>
              <a:defRPr sz="3600" b="1">
                <a:solidFill>
                  <a:srgbClr val="035174"/>
                </a:solidFill>
                <a:latin typeface="Verdana" pitchFamily="34" charset="0"/>
              </a:defRPr>
            </a:lvl9pPr>
          </a:lstStyle>
          <a:p>
            <a:pPr marL="0" indent="0"/>
            <a:r>
              <a:rPr lang="en-US" sz="3600" dirty="0" smtClean="0"/>
              <a:t>IC</a:t>
            </a:r>
            <a:r>
              <a:rPr lang="en-US" baseline="30000" dirty="0" smtClean="0"/>
              <a:t>3 </a:t>
            </a:r>
            <a:r>
              <a:rPr lang="en-US" sz="2400" dirty="0" smtClean="0"/>
              <a:t>Internet and Computing Core Certification Guide</a:t>
            </a:r>
            <a:r>
              <a:rPr lang="en-US" sz="3600" baseline="30000" dirty="0" smtClean="0"/>
              <a:t/>
            </a:r>
            <a:br>
              <a:rPr lang="en-US" sz="3600" baseline="30000" dirty="0" smtClean="0"/>
            </a:br>
            <a:r>
              <a:rPr lang="en-US" sz="1600" dirty="0" smtClean="0"/>
              <a:t>Global Standard 4</a:t>
            </a:r>
            <a:r>
              <a:rPr lang="en-US" sz="2800" dirty="0" smtClean="0"/>
              <a:t/>
            </a:r>
            <a:br>
              <a:rPr lang="en-US" sz="2800" dirty="0" smtClean="0"/>
            </a:br>
            <a:endParaRPr lang="en-US" sz="1400" dirty="0" smtClean="0"/>
          </a:p>
        </p:txBody>
      </p:sp>
      <p:sp>
        <p:nvSpPr>
          <p:cNvPr id="7" name="Oval 6"/>
          <p:cNvSpPr/>
          <p:nvPr/>
        </p:nvSpPr>
        <p:spPr bwMode="auto">
          <a:xfrm>
            <a:off x="-617517" y="4714504"/>
            <a:ext cx="2137559" cy="1520041"/>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sp>
        <p:nvSpPr>
          <p:cNvPr id="8" name="Oval 7"/>
          <p:cNvSpPr/>
          <p:nvPr/>
        </p:nvSpPr>
        <p:spPr bwMode="auto">
          <a:xfrm>
            <a:off x="3111076" y="1930753"/>
            <a:ext cx="2866877" cy="2866877"/>
          </a:xfrm>
          <a:prstGeom prst="ellipse">
            <a:avLst/>
          </a:prstGeom>
          <a:solidFill>
            <a:srgbClr val="62883B"/>
          </a:solidFill>
          <a:ln w="38100" cap="flat" cmpd="sng" algn="ctr">
            <a:solidFill>
              <a:srgbClr val="E6BA07"/>
            </a:solidFill>
            <a:prstDash val="solid"/>
            <a:round/>
            <a:headEnd type="none" w="med" len="med"/>
            <a:tailEnd type="none" w="med" len="med"/>
          </a:ln>
          <a:effectLst>
            <a:outerShdw blurRad="76200" dir="18900000" sy="23000" kx="-1200000" algn="bl" rotWithShape="0">
              <a:prstClr val="black">
                <a:alpha val="2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sp>
        <p:nvSpPr>
          <p:cNvPr id="9" name="Footer Placeholder 8"/>
          <p:cNvSpPr>
            <a:spLocks noGrp="1"/>
          </p:cNvSpPr>
          <p:nvPr>
            <p:ph type="ftr" sz="quarter" idx="11"/>
          </p:nvPr>
        </p:nvSpPr>
        <p:spPr/>
        <p:txBody>
          <a:bodyPr/>
          <a:lstStyle/>
          <a:p>
            <a:r>
              <a:rPr lang="en-US" smtClean="0"/>
              <a:t>© CCI Learning Solutions Inc.</a:t>
            </a:r>
            <a:endParaRPr lang="en-US" dirty="0"/>
          </a:p>
        </p:txBody>
      </p:sp>
      <p:sp>
        <p:nvSpPr>
          <p:cNvPr id="10" name="Slide Number Placeholder 9"/>
          <p:cNvSpPr>
            <a:spLocks noGrp="1"/>
          </p:cNvSpPr>
          <p:nvPr>
            <p:ph type="sldNum" sz="quarter" idx="12"/>
          </p:nvPr>
        </p:nvSpPr>
        <p:spPr/>
        <p:txBody>
          <a:bodyPr/>
          <a:lstStyle/>
          <a:p>
            <a:fld id="{45FB6C65-6715-49C2-A781-2C0369051A11}" type="slidenum">
              <a:rPr lang="en-US" smtClean="0"/>
              <a:t>1</a:t>
            </a:fld>
            <a:endParaRPr lang="en-US"/>
          </a:p>
        </p:txBody>
      </p:sp>
      <p:sp>
        <p:nvSpPr>
          <p:cNvPr id="11" name="Title 10"/>
          <p:cNvSpPr>
            <a:spLocks noGrp="1"/>
          </p:cNvSpPr>
          <p:nvPr>
            <p:ph type="ctrTitle"/>
          </p:nvPr>
        </p:nvSpPr>
        <p:spPr>
          <a:xfrm>
            <a:off x="2995633" y="2690065"/>
            <a:ext cx="3097762" cy="1333296"/>
          </a:xfrm>
        </p:spPr>
        <p:txBody>
          <a:bodyPr/>
          <a:lstStyle/>
          <a:p>
            <a:pPr marL="0" indent="0" algn="ctr">
              <a:spcBef>
                <a:spcPts val="600"/>
              </a:spcBef>
            </a:pPr>
            <a:r>
              <a:rPr lang="en-US" sz="3200" dirty="0" err="1" smtClean="0"/>
              <a:t>Các</a:t>
            </a:r>
            <a:r>
              <a:rPr lang="en-US" sz="3200" dirty="0" smtClean="0"/>
              <a:t> </a:t>
            </a:r>
            <a:r>
              <a:rPr lang="en-US" sz="3200" dirty="0" err="1" smtClean="0"/>
              <a:t>ứng</a:t>
            </a:r>
            <a:r>
              <a:rPr lang="en-US" sz="3200" dirty="0" smtClean="0"/>
              <a:t> </a:t>
            </a:r>
            <a:r>
              <a:rPr lang="en-US" sz="3200" dirty="0" err="1" smtClean="0"/>
              <a:t>dụng</a:t>
            </a:r>
            <a:r>
              <a:rPr lang="en-US" sz="3200" dirty="0" smtClean="0"/>
              <a:t> </a:t>
            </a:r>
            <a:r>
              <a:rPr lang="en-US" sz="3200" dirty="0" err="1" smtClean="0"/>
              <a:t>chủ</a:t>
            </a:r>
            <a:r>
              <a:rPr lang="en-US" sz="3200" dirty="0" smtClean="0"/>
              <a:t> </a:t>
            </a:r>
            <a:r>
              <a:rPr lang="en-US" sz="3200" dirty="0" err="1" smtClean="0"/>
              <a:t>chốt</a:t>
            </a:r>
            <a:endParaRPr lang="en-US" sz="3200" dirty="0"/>
          </a:p>
        </p:txBody>
      </p:sp>
    </p:spTree>
    <p:extLst>
      <p:ext uri="{BB962C8B-B14F-4D97-AF65-F5344CB8AC3E}">
        <p14:creationId xmlns:p14="http://schemas.microsoft.com/office/powerpoint/2010/main" val="6009637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err="1" smtClean="0"/>
              <a:t>Quản</a:t>
            </a:r>
            <a:r>
              <a:rPr lang="en-US" sz="3600" dirty="0" smtClean="0"/>
              <a:t> </a:t>
            </a:r>
            <a:r>
              <a:rPr lang="en-US" sz="3600" dirty="0" err="1" smtClean="0"/>
              <a:t>lý</a:t>
            </a:r>
            <a:r>
              <a:rPr lang="en-US" sz="3600" dirty="0" smtClean="0"/>
              <a:t> </a:t>
            </a:r>
            <a:r>
              <a:rPr lang="en-US" sz="3600" dirty="0" err="1" smtClean="0"/>
              <a:t>các</a:t>
            </a:r>
            <a:r>
              <a:rPr lang="en-US" sz="3600" dirty="0" smtClean="0"/>
              <a:t> </a:t>
            </a:r>
            <a:r>
              <a:rPr lang="en-US" sz="3600" dirty="0" err="1" smtClean="0"/>
              <a:t>sổ</a:t>
            </a:r>
            <a:r>
              <a:rPr lang="en-US" sz="3600" dirty="0" smtClean="0"/>
              <a:t> </a:t>
            </a:r>
            <a:r>
              <a:rPr lang="en-US" sz="3600" dirty="0" err="1" smtClean="0"/>
              <a:t>tính</a:t>
            </a:r>
            <a:endParaRPr lang="en-US" sz="3600" dirty="0"/>
          </a:p>
        </p:txBody>
      </p:sp>
      <p:sp>
        <p:nvSpPr>
          <p:cNvPr id="3" name="Content Placeholder 2"/>
          <p:cNvSpPr>
            <a:spLocks noGrp="1"/>
          </p:cNvSpPr>
          <p:nvPr>
            <p:ph idx="1"/>
          </p:nvPr>
        </p:nvSpPr>
        <p:spPr/>
        <p:txBody>
          <a:bodyPr/>
          <a:lstStyle/>
          <a:p>
            <a:r>
              <a:rPr lang="en-CA" b="1" dirty="0"/>
              <a:t>Moving Around the Worksheet</a:t>
            </a:r>
            <a:endParaRPr lang="en-US" b="1"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10</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970138691"/>
              </p:ext>
            </p:extLst>
          </p:nvPr>
        </p:nvGraphicFramePr>
        <p:xfrm>
          <a:off x="715735" y="1926721"/>
          <a:ext cx="7992835" cy="4562755"/>
        </p:xfrm>
        <a:graphic>
          <a:graphicData uri="http://schemas.openxmlformats.org/drawingml/2006/table">
            <a:tbl>
              <a:tblPr firstRow="1" firstCol="1" bandRow="1">
                <a:tableStyleId>{2D5ABB26-0587-4C30-8999-92F81FD0307C}</a:tableStyleId>
              </a:tblPr>
              <a:tblGrid>
                <a:gridCol w="1387385"/>
                <a:gridCol w="6605450"/>
              </a:tblGrid>
              <a:tr h="772936">
                <a:tc>
                  <a:txBody>
                    <a:bodyPr/>
                    <a:lstStyle/>
                    <a:p>
                      <a:pPr>
                        <a:lnSpc>
                          <a:spcPct val="115000"/>
                        </a:lnSpc>
                        <a:spcBef>
                          <a:spcPts val="200"/>
                        </a:spcBef>
                        <a:spcAft>
                          <a:spcPts val="200"/>
                        </a:spcAft>
                        <a:tabLst>
                          <a:tab pos="228600" algn="l"/>
                        </a:tabLst>
                      </a:pPr>
                      <a:r>
                        <a:rPr lang="en-US" sz="1800" b="1" dirty="0">
                          <a:effectLst/>
                          <a:latin typeface="Zurich BT" pitchFamily="34" charset="0"/>
                        </a:rPr>
                        <a:t>Scroll Bars</a:t>
                      </a:r>
                      <a:endParaRPr lang="en-US" sz="1800" b="1" dirty="0">
                        <a:effectLst/>
                        <a:latin typeface="Zurich BT" pitchFamily="34" charset="0"/>
                        <a:ea typeface="Times New Roman"/>
                        <a:cs typeface="Calibri"/>
                      </a:endParaRPr>
                    </a:p>
                  </a:txBody>
                  <a:tcPr marL="68580" marR="68580" marT="0" marB="0"/>
                </a:tc>
                <a:tc>
                  <a:txBody>
                    <a:bodyPr/>
                    <a:lstStyle/>
                    <a:p>
                      <a:pPr algn="just">
                        <a:lnSpc>
                          <a:spcPct val="115000"/>
                        </a:lnSpc>
                        <a:spcBef>
                          <a:spcPts val="200"/>
                        </a:spcBef>
                        <a:spcAft>
                          <a:spcPts val="200"/>
                        </a:spcAft>
                        <a:tabLst>
                          <a:tab pos="228600" algn="l"/>
                        </a:tabLst>
                      </a:pPr>
                      <a:r>
                        <a:rPr lang="en-US" sz="1700">
                          <a:effectLst/>
                          <a:latin typeface="Calibri" panose="020F0502020204030204" pitchFamily="34" charset="0"/>
                          <a:ea typeface="Times New Roman" panose="02020603050405020304" pitchFamily="18" charset="0"/>
                          <a:cs typeface="Calibri" panose="020F0502020204030204" pitchFamily="34" charset="0"/>
                        </a:rPr>
                        <a:t>Nhấp chuột vào các mũi tên ở phía cuối để di chuyển đến một dòng hoặc một cột tại một thời điểm. Nhấp chuột và kéo hộp cuộn để hiển thị vị trí khác trong trang tính.</a:t>
                      </a:r>
                      <a:endParaRPr lang="vi-VN" sz="1700">
                        <a:effectLst/>
                        <a:latin typeface="Zurich BT"/>
                        <a:ea typeface="Times New Roman" panose="02020603050405020304" pitchFamily="18" charset="0"/>
                        <a:cs typeface="Calibri" panose="020F0502020204030204" pitchFamily="34" charset="0"/>
                      </a:endParaRPr>
                    </a:p>
                  </a:txBody>
                  <a:tcPr marL="68580" marR="68580" marT="0" marB="0"/>
                </a:tc>
              </a:tr>
              <a:tr h="856343">
                <a:tc>
                  <a:txBody>
                    <a:bodyPr/>
                    <a:lstStyle/>
                    <a:p>
                      <a:pPr>
                        <a:lnSpc>
                          <a:spcPct val="115000"/>
                        </a:lnSpc>
                        <a:spcBef>
                          <a:spcPts val="200"/>
                        </a:spcBef>
                        <a:spcAft>
                          <a:spcPts val="200"/>
                        </a:spcAft>
                        <a:tabLst>
                          <a:tab pos="228600" algn="l"/>
                        </a:tabLst>
                      </a:pPr>
                      <a:r>
                        <a:rPr lang="en-US" sz="1800" b="1" dirty="0" smtClean="0">
                          <a:effectLst/>
                          <a:latin typeface="Zurich BT" pitchFamily="34" charset="0"/>
                          <a:ea typeface="Times New Roman"/>
                          <a:cs typeface="Calibri"/>
                        </a:rPr>
                        <a:t>Left, Right, Up, Down</a:t>
                      </a:r>
                      <a:endParaRPr lang="en-US" sz="1800" b="1" dirty="0">
                        <a:effectLst/>
                        <a:latin typeface="Zurich BT" pitchFamily="34" charset="0"/>
                        <a:ea typeface="Times New Roman"/>
                        <a:cs typeface="Calibri"/>
                      </a:endParaRPr>
                    </a:p>
                  </a:txBody>
                  <a:tcPr marL="68580" marR="68580" marT="0" marB="0"/>
                </a:tc>
                <a:tc>
                  <a:txBody>
                    <a:bodyPr/>
                    <a:lstStyle/>
                    <a:p>
                      <a:pPr algn="just">
                        <a:lnSpc>
                          <a:spcPct val="115000"/>
                        </a:lnSpc>
                        <a:spcBef>
                          <a:spcPts val="200"/>
                        </a:spcBef>
                        <a:spcAft>
                          <a:spcPts val="200"/>
                        </a:spcAft>
                        <a:tabLst>
                          <a:tab pos="228600" algn="l"/>
                        </a:tabLst>
                      </a:pPr>
                      <a:r>
                        <a:rPr lang="en-US" sz="1700">
                          <a:effectLst/>
                          <a:latin typeface="Calibri" panose="020F0502020204030204" pitchFamily="34" charset="0"/>
                          <a:ea typeface="Times New Roman" panose="02020603050405020304" pitchFamily="18" charset="0"/>
                          <a:cs typeface="Calibri" panose="020F0502020204030204" pitchFamily="34" charset="0"/>
                        </a:rPr>
                        <a:t>Nhấn các phím chỉ hướng để di chuyển đến một ô tại một thời điểm.</a:t>
                      </a:r>
                      <a:endParaRPr lang="vi-VN" sz="1700">
                        <a:effectLst/>
                        <a:latin typeface="Zurich BT"/>
                        <a:ea typeface="Times New Roman" panose="02020603050405020304" pitchFamily="18" charset="0"/>
                        <a:cs typeface="Calibri" panose="020F0502020204030204" pitchFamily="34" charset="0"/>
                      </a:endParaRPr>
                    </a:p>
                  </a:txBody>
                  <a:tcPr marL="68580" marR="68580" marT="0" marB="0"/>
                </a:tc>
              </a:tr>
              <a:tr h="475787">
                <a:tc>
                  <a:txBody>
                    <a:bodyPr/>
                    <a:lstStyle/>
                    <a:p>
                      <a:pPr>
                        <a:lnSpc>
                          <a:spcPct val="115000"/>
                        </a:lnSpc>
                        <a:spcBef>
                          <a:spcPts val="200"/>
                        </a:spcBef>
                        <a:spcAft>
                          <a:spcPts val="200"/>
                        </a:spcAft>
                        <a:tabLst>
                          <a:tab pos="228600" algn="l"/>
                        </a:tabLst>
                      </a:pPr>
                      <a:r>
                        <a:rPr lang="en-US" sz="1800" b="1" dirty="0" smtClean="0">
                          <a:effectLst/>
                          <a:latin typeface="Zurich BT" pitchFamily="34" charset="0"/>
                          <a:ea typeface="Times New Roman"/>
                          <a:cs typeface="Calibri"/>
                        </a:rPr>
                        <a:t>Home</a:t>
                      </a:r>
                      <a:endParaRPr lang="en-US" sz="1800" b="1" dirty="0">
                        <a:effectLst/>
                        <a:latin typeface="Zurich BT" pitchFamily="34" charset="0"/>
                        <a:ea typeface="Times New Roman"/>
                        <a:cs typeface="Calibri"/>
                      </a:endParaRPr>
                    </a:p>
                  </a:txBody>
                  <a:tcPr marL="68580" marR="68580" marT="0" marB="0"/>
                </a:tc>
                <a:tc>
                  <a:txBody>
                    <a:bodyPr/>
                    <a:lstStyle/>
                    <a:p>
                      <a:pPr algn="just">
                        <a:lnSpc>
                          <a:spcPct val="115000"/>
                        </a:lnSpc>
                        <a:spcBef>
                          <a:spcPts val="200"/>
                        </a:spcBef>
                        <a:spcAft>
                          <a:spcPts val="200"/>
                        </a:spcAft>
                        <a:tabLst>
                          <a:tab pos="228600" algn="l"/>
                        </a:tabLst>
                      </a:pPr>
                      <a:r>
                        <a:rPr lang="en-US" sz="1700">
                          <a:effectLst/>
                          <a:latin typeface="Calibri" panose="020F0502020204030204" pitchFamily="34" charset="0"/>
                          <a:ea typeface="Times New Roman" panose="02020603050405020304" pitchFamily="18" charset="0"/>
                          <a:cs typeface="Calibri" panose="020F0502020204030204" pitchFamily="34" charset="0"/>
                        </a:rPr>
                        <a:t>Di chuyển đến cột A trong dòng hiện tại.</a:t>
                      </a:r>
                      <a:endParaRPr lang="vi-VN" sz="1700">
                        <a:effectLst/>
                        <a:latin typeface="Zurich BT"/>
                        <a:ea typeface="Times New Roman" panose="02020603050405020304" pitchFamily="18" charset="0"/>
                        <a:cs typeface="Calibri" panose="020F0502020204030204" pitchFamily="34" charset="0"/>
                      </a:endParaRPr>
                    </a:p>
                  </a:txBody>
                  <a:tcPr marL="68580" marR="68580" marT="0" marB="0"/>
                </a:tc>
              </a:tr>
              <a:tr h="757927">
                <a:tc>
                  <a:txBody>
                    <a:bodyPr/>
                    <a:lstStyle/>
                    <a:p>
                      <a:pPr>
                        <a:lnSpc>
                          <a:spcPct val="115000"/>
                        </a:lnSpc>
                        <a:spcBef>
                          <a:spcPts val="200"/>
                        </a:spcBef>
                        <a:spcAft>
                          <a:spcPts val="200"/>
                        </a:spcAft>
                        <a:tabLst>
                          <a:tab pos="228600" algn="l"/>
                        </a:tabLst>
                      </a:pPr>
                      <a:r>
                        <a:rPr lang="en-US" sz="1800" b="1" dirty="0" smtClean="0">
                          <a:effectLst/>
                          <a:latin typeface="Zurich BT" pitchFamily="34" charset="0"/>
                        </a:rPr>
                        <a:t>CTRL+ HOME</a:t>
                      </a:r>
                      <a:endParaRPr lang="en-US" sz="1800" b="1" dirty="0">
                        <a:effectLst/>
                        <a:latin typeface="Zurich BT" pitchFamily="34" charset="0"/>
                        <a:ea typeface="Times New Roman"/>
                        <a:cs typeface="Calibri"/>
                      </a:endParaRPr>
                    </a:p>
                  </a:txBody>
                  <a:tcPr marL="68580" marR="68580" marT="0" marB="0"/>
                </a:tc>
                <a:tc>
                  <a:txBody>
                    <a:bodyPr/>
                    <a:lstStyle/>
                    <a:p>
                      <a:pPr algn="just">
                        <a:lnSpc>
                          <a:spcPct val="115000"/>
                        </a:lnSpc>
                        <a:spcBef>
                          <a:spcPts val="200"/>
                        </a:spcBef>
                        <a:spcAft>
                          <a:spcPts val="200"/>
                        </a:spcAft>
                        <a:tabLst>
                          <a:tab pos="228600" algn="l"/>
                        </a:tabLst>
                      </a:pPr>
                      <a:r>
                        <a:rPr lang="en-US" sz="1700" dirty="0">
                          <a:effectLst/>
                          <a:latin typeface="Calibri" panose="020F0502020204030204" pitchFamily="34" charset="0"/>
                          <a:ea typeface="Times New Roman" panose="02020603050405020304" pitchFamily="18" charset="0"/>
                          <a:cs typeface="Calibri" panose="020F0502020204030204" pitchFamily="34" charset="0"/>
                        </a:rPr>
                        <a:t>Di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chuyển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tới</a:t>
                      </a:r>
                      <a:r>
                        <a:rPr lang="en-US" sz="1700" dirty="0">
                          <a:effectLst/>
                          <a:latin typeface="Calibri" panose="020F0502020204030204" pitchFamily="34" charset="0"/>
                          <a:ea typeface="Times New Roman" panose="02020603050405020304" pitchFamily="18" charset="0"/>
                          <a:cs typeface="Calibri" panose="020F0502020204030204" pitchFamily="34" charset="0"/>
                        </a:rPr>
                        <a:t> ô A1.</a:t>
                      </a:r>
                      <a:endParaRPr lang="vi-VN" sz="1700" dirty="0">
                        <a:effectLst/>
                        <a:latin typeface="Zurich BT"/>
                        <a:ea typeface="Times New Roman" panose="02020603050405020304" pitchFamily="18" charset="0"/>
                        <a:cs typeface="Calibri" panose="020F0502020204030204" pitchFamily="34" charset="0"/>
                      </a:endParaRPr>
                    </a:p>
                  </a:txBody>
                  <a:tcPr marL="68580" marR="68580" marT="0" marB="0"/>
                </a:tc>
              </a:tr>
              <a:tr h="467642">
                <a:tc>
                  <a:txBody>
                    <a:bodyPr/>
                    <a:lstStyle/>
                    <a:p>
                      <a:pPr>
                        <a:lnSpc>
                          <a:spcPct val="115000"/>
                        </a:lnSpc>
                        <a:spcBef>
                          <a:spcPts val="200"/>
                        </a:spcBef>
                        <a:spcAft>
                          <a:spcPts val="200"/>
                        </a:spcAft>
                        <a:tabLst>
                          <a:tab pos="228600" algn="l"/>
                        </a:tabLst>
                      </a:pPr>
                      <a:r>
                        <a:rPr lang="en-US" sz="1800" b="1" dirty="0" smtClean="0">
                          <a:effectLst/>
                          <a:latin typeface="Zurich BT" pitchFamily="34" charset="0"/>
                        </a:rPr>
                        <a:t>CTRL+END</a:t>
                      </a:r>
                      <a:endParaRPr lang="en-US" sz="1800" b="1" dirty="0">
                        <a:effectLst/>
                        <a:latin typeface="Zurich BT" pitchFamily="34" charset="0"/>
                        <a:ea typeface="Times New Roman"/>
                        <a:cs typeface="Calibri"/>
                      </a:endParaRPr>
                    </a:p>
                  </a:txBody>
                  <a:tcPr marL="68580" marR="68580" marT="0" marB="0"/>
                </a:tc>
                <a:tc>
                  <a:txBody>
                    <a:bodyPr/>
                    <a:lstStyle/>
                    <a:p>
                      <a:pPr algn="just">
                        <a:lnSpc>
                          <a:spcPct val="115000"/>
                        </a:lnSpc>
                        <a:spcBef>
                          <a:spcPts val="200"/>
                        </a:spcBef>
                        <a:spcAft>
                          <a:spcPts val="200"/>
                        </a:spcAft>
                        <a:tabLst>
                          <a:tab pos="228600" algn="l"/>
                        </a:tabLst>
                      </a:pPr>
                      <a:r>
                        <a:rPr lang="en-US" sz="1700">
                          <a:effectLst/>
                          <a:latin typeface="Calibri" panose="020F0502020204030204" pitchFamily="34" charset="0"/>
                          <a:ea typeface="Times New Roman" panose="02020603050405020304" pitchFamily="18" charset="0"/>
                          <a:cs typeface="Calibri" panose="020F0502020204030204" pitchFamily="34" charset="0"/>
                        </a:rPr>
                        <a:t>Di chuyển tới ô cuối cùng có dữ liệu trong bản báo cáo của bạn.</a:t>
                      </a:r>
                      <a:endParaRPr lang="vi-VN" sz="1700">
                        <a:effectLst/>
                        <a:latin typeface="Zurich BT"/>
                        <a:ea typeface="Times New Roman" panose="02020603050405020304" pitchFamily="18" charset="0"/>
                        <a:cs typeface="Calibri" panose="020F0502020204030204" pitchFamily="34" charset="0"/>
                      </a:endParaRPr>
                    </a:p>
                  </a:txBody>
                  <a:tcPr marL="68580" marR="68580" marT="0" marB="0"/>
                </a:tc>
              </a:tr>
              <a:tr h="1111230">
                <a:tc>
                  <a:txBody>
                    <a:bodyPr/>
                    <a:lstStyle/>
                    <a:p>
                      <a:pPr>
                        <a:lnSpc>
                          <a:spcPct val="115000"/>
                        </a:lnSpc>
                        <a:spcBef>
                          <a:spcPts val="200"/>
                        </a:spcBef>
                        <a:spcAft>
                          <a:spcPts val="200"/>
                        </a:spcAft>
                        <a:tabLst>
                          <a:tab pos="228600" algn="l"/>
                        </a:tabLst>
                      </a:pPr>
                      <a:r>
                        <a:rPr lang="en-US" sz="1800" b="1" dirty="0" smtClean="0">
                          <a:effectLst/>
                          <a:latin typeface="Zurich BT" pitchFamily="34" charset="0"/>
                        </a:rPr>
                        <a:t>CTRL+G or F5 </a:t>
                      </a:r>
                      <a:endParaRPr lang="en-US" sz="1800" b="1" dirty="0">
                        <a:effectLst/>
                        <a:latin typeface="Zurich BT" pitchFamily="34" charset="0"/>
                        <a:ea typeface="Times New Roman"/>
                        <a:cs typeface="Calibri"/>
                      </a:endParaRPr>
                    </a:p>
                  </a:txBody>
                  <a:tcPr marL="68580" marR="68580" marT="0" marB="0"/>
                </a:tc>
                <a:tc>
                  <a:txBody>
                    <a:bodyPr/>
                    <a:lstStyle/>
                    <a:p>
                      <a:pPr algn="just">
                        <a:lnSpc>
                          <a:spcPct val="115000"/>
                        </a:lnSpc>
                        <a:spcBef>
                          <a:spcPts val="200"/>
                        </a:spcBef>
                        <a:spcAft>
                          <a:spcPts val="200"/>
                        </a:spcAft>
                        <a:tabLst>
                          <a:tab pos="228600" algn="l"/>
                        </a:tabLst>
                      </a:pPr>
                      <a:r>
                        <a:rPr lang="en-US" sz="1700" dirty="0" err="1">
                          <a:effectLst/>
                          <a:latin typeface="Calibri" panose="020F0502020204030204" pitchFamily="34" charset="0"/>
                          <a:ea typeface="Times New Roman" panose="02020603050405020304" pitchFamily="18" charset="0"/>
                          <a:cs typeface="Calibri" panose="020F0502020204030204" pitchFamily="34" charset="0"/>
                        </a:rPr>
                        <a:t>Hiển</a:t>
                      </a:r>
                      <a:r>
                        <a:rPr lang="en-US" sz="1700" dirty="0">
                          <a:effectLst/>
                          <a:latin typeface="Calibri" panose="020F0502020204030204" pitchFamily="34" charset="0"/>
                          <a:ea typeface="Times New Roman" panose="02020603050405020304" pitchFamily="18" charset="0"/>
                          <a:cs typeface="Calibri" panose="020F0502020204030204" pitchFamily="34" charset="0"/>
                        </a:rPr>
                        <a:t> thị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hộp</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thoại</a:t>
                      </a:r>
                      <a:r>
                        <a:rPr lang="en-US" sz="1700" dirty="0">
                          <a:effectLst/>
                          <a:latin typeface="Calibri" panose="020F0502020204030204" pitchFamily="34" charset="0"/>
                          <a:ea typeface="Times New Roman" panose="02020603050405020304" pitchFamily="18" charset="0"/>
                          <a:cs typeface="Calibri" panose="020F0502020204030204" pitchFamily="34" charset="0"/>
                        </a:rPr>
                        <a:t> Go To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để</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cho</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phép</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bạn</a:t>
                      </a:r>
                      <a:r>
                        <a:rPr lang="en-US" sz="1700" dirty="0">
                          <a:effectLst/>
                          <a:latin typeface="Calibri" panose="020F0502020204030204" pitchFamily="34" charset="0"/>
                          <a:ea typeface="Times New Roman" panose="02020603050405020304" pitchFamily="18" charset="0"/>
                          <a:cs typeface="Calibri" panose="020F0502020204030204" pitchFamily="34" charset="0"/>
                        </a:rPr>
                        <a:t> di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chuyển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nhanh</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chóng</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đến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địa</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chỉ</a:t>
                      </a:r>
                      <a:r>
                        <a:rPr lang="en-US" sz="1700" dirty="0">
                          <a:effectLst/>
                          <a:latin typeface="Calibri" panose="020F0502020204030204" pitchFamily="34" charset="0"/>
                          <a:ea typeface="Times New Roman" panose="02020603050405020304" pitchFamily="18" charset="0"/>
                          <a:cs typeface="Calibri" panose="020F0502020204030204" pitchFamily="34" charset="0"/>
                        </a:rPr>
                        <a:t> ô,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tên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của</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dải</a:t>
                      </a:r>
                      <a:r>
                        <a:rPr lang="en-US" sz="1700" dirty="0">
                          <a:effectLst/>
                          <a:latin typeface="Calibri" panose="020F0502020204030204" pitchFamily="34" charset="0"/>
                          <a:ea typeface="Times New Roman" panose="02020603050405020304" pitchFamily="18" charset="0"/>
                          <a:cs typeface="Calibri" panose="020F0502020204030204" pitchFamily="34" charset="0"/>
                        </a:rPr>
                        <a:t> ô,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hoặc</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dấu</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trang</a:t>
                      </a:r>
                      <a:r>
                        <a:rPr lang="en-US" sz="1700" dirty="0">
                          <a:effectLst/>
                          <a:latin typeface="Calibri" panose="020F0502020204030204" pitchFamily="34" charset="0"/>
                          <a:ea typeface="Times New Roman" panose="02020603050405020304" pitchFamily="18" charset="0"/>
                          <a:cs typeface="Calibri" panose="020F0502020204030204" pitchFamily="34" charset="0"/>
                        </a:rPr>
                        <a:t> (bookmark).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Bạn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cũng</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có</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thể</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sử</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dụng</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nút</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b="1" dirty="0">
                          <a:effectLst/>
                          <a:latin typeface="Calibri" panose="020F0502020204030204" pitchFamily="34" charset="0"/>
                          <a:ea typeface="Times New Roman" panose="02020603050405020304" pitchFamily="18" charset="0"/>
                          <a:cs typeface="Calibri" panose="020F0502020204030204" pitchFamily="34" charset="0"/>
                        </a:rPr>
                        <a:t>Special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trong</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hộp</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thoại</a:t>
                      </a:r>
                      <a:r>
                        <a:rPr lang="en-US" sz="1700" b="1"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a:effectLst/>
                          <a:latin typeface="Calibri" panose="020F0502020204030204" pitchFamily="34" charset="0"/>
                          <a:ea typeface="Times New Roman" panose="02020603050405020304" pitchFamily="18" charset="0"/>
                          <a:cs typeface="Calibri" panose="020F0502020204030204" pitchFamily="34" charset="0"/>
                        </a:rPr>
                        <a:t>Go To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để</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tìm</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kiếm</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kiểu</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thông</a:t>
                      </a:r>
                      <a:r>
                        <a:rPr lang="en-US" sz="1700" dirty="0">
                          <a:effectLst/>
                          <a:latin typeface="Calibri" panose="020F0502020204030204" pitchFamily="34" charset="0"/>
                          <a:ea typeface="Times New Roman" panose="02020603050405020304" pitchFamily="18" charset="0"/>
                          <a:cs typeface="Calibri" panose="020F0502020204030204" pitchFamily="34" charset="0"/>
                        </a:rPr>
                        <a:t> tin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xác</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định</a:t>
                      </a:r>
                      <a:r>
                        <a:rPr lang="en-US" sz="1700" dirty="0">
                          <a:effectLst/>
                          <a:latin typeface="Calibri" panose="020F0502020204030204" pitchFamily="34" charset="0"/>
                          <a:ea typeface="Times New Roman" panose="02020603050405020304" pitchFamily="18" charset="0"/>
                          <a:cs typeface="Calibri" panose="020F0502020204030204" pitchFamily="34" charset="0"/>
                        </a:rPr>
                        <a:t>.</a:t>
                      </a:r>
                      <a:endParaRPr lang="vi-VN" sz="1700" dirty="0">
                        <a:effectLst/>
                        <a:latin typeface="Zurich BT"/>
                        <a:ea typeface="Times New Roman" panose="02020603050405020304" pitchFamily="18" charset="0"/>
                        <a:cs typeface="Calibri" panose="020F0502020204030204" pitchFamily="34" charset="0"/>
                      </a:endParaRPr>
                    </a:p>
                  </a:txBody>
                  <a:tcPr marL="68580" marR="68580" marT="0" marB="0"/>
                </a:tc>
              </a:tr>
            </a:tbl>
          </a:graphicData>
        </a:graphic>
      </p:graphicFrame>
    </p:spTree>
    <p:extLst>
      <p:ext uri="{BB962C8B-B14F-4D97-AF65-F5344CB8AC3E}">
        <p14:creationId xmlns:p14="http://schemas.microsoft.com/office/powerpoint/2010/main" val="270190671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err="1" smtClean="0"/>
              <a:t>Quản</a:t>
            </a:r>
            <a:r>
              <a:rPr lang="en-US" sz="3600" dirty="0" smtClean="0"/>
              <a:t> </a:t>
            </a:r>
            <a:r>
              <a:rPr lang="en-US" sz="3600" dirty="0" err="1" smtClean="0"/>
              <a:t>lý</a:t>
            </a:r>
            <a:r>
              <a:rPr lang="en-US" sz="3600" dirty="0" smtClean="0"/>
              <a:t> </a:t>
            </a:r>
            <a:r>
              <a:rPr lang="en-US" sz="3600" dirty="0" err="1" smtClean="0"/>
              <a:t>các</a:t>
            </a:r>
            <a:r>
              <a:rPr lang="en-US" sz="3600" dirty="0" smtClean="0"/>
              <a:t> </a:t>
            </a:r>
            <a:r>
              <a:rPr lang="en-US" sz="3600" dirty="0" err="1" smtClean="0"/>
              <a:t>sổ</a:t>
            </a:r>
            <a:r>
              <a:rPr lang="en-US" sz="3600" dirty="0" smtClean="0"/>
              <a:t> </a:t>
            </a:r>
            <a:r>
              <a:rPr lang="en-US" sz="3600" dirty="0" err="1" smtClean="0"/>
              <a:t>tính</a:t>
            </a:r>
            <a:endParaRPr lang="en-US" sz="3600" dirty="0"/>
          </a:p>
        </p:txBody>
      </p:sp>
      <p:sp>
        <p:nvSpPr>
          <p:cNvPr id="3" name="Content Placeholder 2"/>
          <p:cNvSpPr>
            <a:spLocks noGrp="1"/>
          </p:cNvSpPr>
          <p:nvPr>
            <p:ph idx="1"/>
          </p:nvPr>
        </p:nvSpPr>
        <p:spPr/>
        <p:txBody>
          <a:bodyPr/>
          <a:lstStyle/>
          <a:p>
            <a:r>
              <a:rPr lang="en-CA" b="1" dirty="0"/>
              <a:t>Lưu </a:t>
            </a:r>
            <a:r>
              <a:rPr lang="en-CA" b="1" dirty="0" err="1"/>
              <a:t>các</a:t>
            </a:r>
            <a:r>
              <a:rPr lang="en-CA" b="1" dirty="0"/>
              <a:t> </a:t>
            </a:r>
            <a:r>
              <a:rPr lang="en-CA" b="1" dirty="0" err="1"/>
              <a:t>sổ</a:t>
            </a:r>
            <a:r>
              <a:rPr lang="en-CA" b="1" dirty="0"/>
              <a:t> </a:t>
            </a:r>
            <a:r>
              <a:rPr lang="en-CA" b="1" dirty="0" err="1"/>
              <a:t>tính</a:t>
            </a:r>
            <a:endParaRPr lang="en-US" b="1" dirty="0"/>
          </a:p>
          <a:p>
            <a:pPr lvl="1"/>
            <a:r>
              <a:rPr lang="en-CA" dirty="0" err="1"/>
              <a:t>Để</a:t>
            </a:r>
            <a:r>
              <a:rPr lang="en-CA" dirty="0"/>
              <a:t> </a:t>
            </a:r>
            <a:r>
              <a:rPr lang="en-CA" dirty="0" err="1"/>
              <a:t>lưu</a:t>
            </a:r>
            <a:r>
              <a:rPr lang="en-CA" dirty="0"/>
              <a:t> </a:t>
            </a:r>
            <a:r>
              <a:rPr lang="en-CA" dirty="0" err="1"/>
              <a:t>những</a:t>
            </a:r>
            <a:r>
              <a:rPr lang="en-CA" dirty="0"/>
              <a:t> </a:t>
            </a:r>
            <a:r>
              <a:rPr lang="en-CA" dirty="0" err="1"/>
              <a:t>thay</a:t>
            </a:r>
            <a:r>
              <a:rPr lang="en-CA" dirty="0"/>
              <a:t> </a:t>
            </a:r>
            <a:r>
              <a:rPr lang="en-CA" dirty="0" err="1"/>
              <a:t>đổi</a:t>
            </a:r>
            <a:r>
              <a:rPr lang="en-CA" dirty="0"/>
              <a:t> </a:t>
            </a:r>
            <a:r>
              <a:rPr lang="en-CA" dirty="0" err="1"/>
              <a:t>được</a:t>
            </a:r>
            <a:r>
              <a:rPr lang="en-CA" dirty="0"/>
              <a:t> </a:t>
            </a:r>
            <a:r>
              <a:rPr lang="en-CA" dirty="0" err="1"/>
              <a:t>thực</a:t>
            </a:r>
            <a:r>
              <a:rPr lang="en-CA" dirty="0"/>
              <a:t> </a:t>
            </a:r>
            <a:r>
              <a:rPr lang="en-CA" dirty="0" err="1"/>
              <a:t>hiện</a:t>
            </a:r>
            <a:r>
              <a:rPr lang="en-CA" dirty="0"/>
              <a:t> </a:t>
            </a:r>
            <a:r>
              <a:rPr lang="en-CA" dirty="0" err="1"/>
              <a:t>với</a:t>
            </a:r>
            <a:r>
              <a:rPr lang="en-CA" dirty="0"/>
              <a:t> </a:t>
            </a:r>
            <a:r>
              <a:rPr lang="en-CA" dirty="0" err="1"/>
              <a:t>một</a:t>
            </a:r>
            <a:r>
              <a:rPr lang="en-CA" dirty="0"/>
              <a:t> </a:t>
            </a:r>
            <a:r>
              <a:rPr lang="en-CA" dirty="0" err="1"/>
              <a:t>tệp</a:t>
            </a:r>
            <a:r>
              <a:rPr lang="en-CA" dirty="0"/>
              <a:t> tin </a:t>
            </a:r>
            <a:r>
              <a:rPr lang="en-CA" dirty="0" err="1"/>
              <a:t>đang</a:t>
            </a:r>
            <a:r>
              <a:rPr lang="en-CA" dirty="0"/>
              <a:t> </a:t>
            </a:r>
            <a:r>
              <a:rPr lang="en-CA" dirty="0" err="1"/>
              <a:t>tồn</a:t>
            </a:r>
            <a:r>
              <a:rPr lang="en-CA" dirty="0"/>
              <a:t> </a:t>
            </a:r>
            <a:r>
              <a:rPr lang="en-CA" dirty="0" err="1"/>
              <a:t>tại</a:t>
            </a:r>
            <a:r>
              <a:rPr lang="en-US" dirty="0" smtClean="0"/>
              <a:t>:</a:t>
            </a:r>
            <a:endParaRPr lang="en-US" dirty="0"/>
          </a:p>
          <a:p>
            <a:pPr lvl="2"/>
            <a:r>
              <a:rPr lang="en-US" dirty="0" err="1"/>
              <a:t>Nhấp</a:t>
            </a:r>
            <a:r>
              <a:rPr lang="en-US" dirty="0"/>
              <a:t> </a:t>
            </a:r>
            <a:r>
              <a:rPr lang="en-US" dirty="0" err="1"/>
              <a:t>chuột</a:t>
            </a:r>
            <a:r>
              <a:rPr lang="en-CA" dirty="0"/>
              <a:t> </a:t>
            </a:r>
            <a:r>
              <a:rPr lang="en-CA" dirty="0" err="1"/>
              <a:t>vào</a:t>
            </a:r>
            <a:r>
              <a:rPr lang="en-CA" dirty="0"/>
              <a:t> </a:t>
            </a:r>
            <a:r>
              <a:rPr lang="en-CA" dirty="0" err="1"/>
              <a:t>thẻ</a:t>
            </a:r>
            <a:r>
              <a:rPr lang="en-CA" dirty="0"/>
              <a:t> </a:t>
            </a:r>
            <a:r>
              <a:rPr lang="en-CA" b="1" dirty="0"/>
              <a:t>File</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chọn</a:t>
            </a:r>
            <a:r>
              <a:rPr lang="en-CA" dirty="0"/>
              <a:t> </a:t>
            </a:r>
            <a:r>
              <a:rPr lang="en-CA" b="1" dirty="0"/>
              <a:t>Save</a:t>
            </a:r>
            <a:r>
              <a:rPr lang="en-CA" dirty="0"/>
              <a:t>; </a:t>
            </a:r>
            <a:r>
              <a:rPr lang="en-CA" dirty="0" err="1" smtClean="0"/>
              <a:t>hoặc</a:t>
            </a:r>
            <a:endParaRPr lang="en-US" dirty="0"/>
          </a:p>
          <a:p>
            <a:pPr lvl="2"/>
            <a:r>
              <a:rPr lang="en-US" dirty="0" err="1"/>
              <a:t>Nhấp</a:t>
            </a:r>
            <a:r>
              <a:rPr lang="en-US" dirty="0"/>
              <a:t> </a:t>
            </a:r>
            <a:r>
              <a:rPr lang="en-US" dirty="0" err="1"/>
              <a:t>chuột</a:t>
            </a:r>
            <a:r>
              <a:rPr lang="en-CA" dirty="0"/>
              <a:t> </a:t>
            </a:r>
            <a:r>
              <a:rPr lang="en-CA" dirty="0" err="1"/>
              <a:t>vào</a:t>
            </a:r>
            <a:r>
              <a:rPr lang="en-CA" dirty="0"/>
              <a:t> </a:t>
            </a:r>
            <a:r>
              <a:rPr lang="en-CA" dirty="0" err="1"/>
              <a:t>thẻ</a:t>
            </a:r>
            <a:r>
              <a:rPr lang="en-CA" dirty="0"/>
              <a:t> </a:t>
            </a:r>
            <a:r>
              <a:rPr lang="en-CA" b="1" dirty="0"/>
              <a:t>File</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chọn</a:t>
            </a:r>
            <a:r>
              <a:rPr lang="en-CA" dirty="0"/>
              <a:t> </a:t>
            </a:r>
            <a:r>
              <a:rPr lang="en-CA" dirty="0" smtClean="0"/>
              <a:t>   </a:t>
            </a:r>
            <a:r>
              <a:rPr lang="en-CA" b="1" dirty="0" smtClean="0"/>
              <a:t>Save</a:t>
            </a:r>
            <a:r>
              <a:rPr lang="en-CA" dirty="0"/>
              <a:t>; </a:t>
            </a:r>
            <a:r>
              <a:rPr lang="en-CA" dirty="0" err="1" smtClean="0"/>
              <a:t>hoặc</a:t>
            </a:r>
            <a:endParaRPr lang="en-US" dirty="0"/>
          </a:p>
          <a:p>
            <a:pPr lvl="2"/>
            <a:r>
              <a:rPr lang="en-US" dirty="0" err="1" smtClean="0"/>
              <a:t>Nhấn</a:t>
            </a:r>
            <a:r>
              <a:rPr lang="en-US" dirty="0" smtClean="0"/>
              <a:t> CTRL+S</a:t>
            </a:r>
            <a:endParaRPr lang="en-US" dirty="0"/>
          </a:p>
          <a:p>
            <a:pPr lvl="1"/>
            <a:r>
              <a:rPr lang="en-CA" dirty="0" err="1"/>
              <a:t>Lần</a:t>
            </a:r>
            <a:r>
              <a:rPr lang="en-CA" dirty="0"/>
              <a:t> </a:t>
            </a:r>
            <a:r>
              <a:rPr lang="en-CA" dirty="0" err="1"/>
              <a:t>đầu</a:t>
            </a:r>
            <a:r>
              <a:rPr lang="en-CA" dirty="0"/>
              <a:t> </a:t>
            </a:r>
            <a:r>
              <a:rPr lang="en-CA" dirty="0" err="1"/>
              <a:t>bạn</a:t>
            </a:r>
            <a:r>
              <a:rPr lang="en-CA" dirty="0"/>
              <a:t> </a:t>
            </a:r>
            <a:r>
              <a:rPr lang="en-CA" dirty="0" err="1"/>
              <a:t>lưu</a:t>
            </a:r>
            <a:r>
              <a:rPr lang="en-CA" dirty="0"/>
              <a:t> </a:t>
            </a:r>
            <a:r>
              <a:rPr lang="en-CA" dirty="0" err="1"/>
              <a:t>tệp</a:t>
            </a:r>
            <a:r>
              <a:rPr lang="en-CA" dirty="0"/>
              <a:t> </a:t>
            </a:r>
            <a:r>
              <a:rPr lang="en-CA" dirty="0" smtClean="0"/>
              <a:t>tin, </a:t>
            </a:r>
            <a:r>
              <a:rPr lang="en-CA" dirty="0" err="1" smtClean="0"/>
              <a:t>hộp</a:t>
            </a:r>
            <a:r>
              <a:rPr lang="en-CA" dirty="0" smtClean="0"/>
              <a:t> </a:t>
            </a:r>
            <a:r>
              <a:rPr lang="en-CA" dirty="0" err="1"/>
              <a:t>thoại</a:t>
            </a:r>
            <a:r>
              <a:rPr lang="en-CA" dirty="0"/>
              <a:t> Save </a:t>
            </a:r>
            <a:r>
              <a:rPr lang="en-CA" dirty="0" smtClean="0"/>
              <a:t>As </a:t>
            </a:r>
            <a:r>
              <a:rPr lang="en-CA" dirty="0" err="1" smtClean="0"/>
              <a:t>sẽ</a:t>
            </a:r>
            <a:r>
              <a:rPr lang="en-CA" dirty="0" smtClean="0"/>
              <a:t> </a:t>
            </a:r>
            <a:r>
              <a:rPr lang="en-CA" dirty="0" err="1" smtClean="0"/>
              <a:t>luôn</a:t>
            </a:r>
            <a:r>
              <a:rPr lang="en-CA" dirty="0" smtClean="0"/>
              <a:t> </a:t>
            </a:r>
            <a:r>
              <a:rPr lang="en-CA" dirty="0" err="1"/>
              <a:t>xuất</a:t>
            </a:r>
            <a:r>
              <a:rPr lang="en-CA" dirty="0"/>
              <a:t> </a:t>
            </a:r>
            <a:r>
              <a:rPr lang="en-CA" dirty="0" err="1" smtClean="0"/>
              <a:t>hiện</a:t>
            </a:r>
            <a:r>
              <a:rPr lang="en-CA" dirty="0" smtClean="0"/>
              <a:t> </a:t>
            </a:r>
            <a:endParaRPr lang="en-US" dirty="0" smtClean="0"/>
          </a:p>
          <a:p>
            <a:pPr lvl="2"/>
            <a:r>
              <a:rPr lang="en-US" dirty="0" err="1" smtClean="0"/>
              <a:t>Mặc</a:t>
            </a:r>
            <a:r>
              <a:rPr lang="en-US" dirty="0" smtClean="0"/>
              <a:t> </a:t>
            </a:r>
            <a:r>
              <a:rPr lang="en-US" dirty="0" err="1" smtClean="0"/>
              <a:t>định</a:t>
            </a:r>
            <a:r>
              <a:rPr lang="en-US" dirty="0" smtClean="0"/>
              <a:t>, </a:t>
            </a:r>
            <a:r>
              <a:rPr lang="en-CA" dirty="0" err="1"/>
              <a:t>thư</a:t>
            </a:r>
            <a:r>
              <a:rPr lang="en-CA" dirty="0"/>
              <a:t> </a:t>
            </a:r>
            <a:r>
              <a:rPr lang="en-CA" dirty="0" err="1"/>
              <a:t>mục</a:t>
            </a:r>
            <a:r>
              <a:rPr lang="en-CA" dirty="0"/>
              <a:t> My Documents </a:t>
            </a:r>
            <a:r>
              <a:rPr lang="en-CA" dirty="0" err="1"/>
              <a:t>bên</a:t>
            </a:r>
            <a:r>
              <a:rPr lang="en-CA" dirty="0"/>
              <a:t> </a:t>
            </a:r>
            <a:r>
              <a:rPr lang="en-CA" dirty="0" err="1"/>
              <a:t>trong</a:t>
            </a:r>
            <a:r>
              <a:rPr lang="en-CA" dirty="0"/>
              <a:t> </a:t>
            </a:r>
            <a:r>
              <a:rPr lang="en-CA" dirty="0" err="1"/>
              <a:t>thư</a:t>
            </a:r>
            <a:r>
              <a:rPr lang="en-CA" dirty="0"/>
              <a:t> </a:t>
            </a:r>
            <a:r>
              <a:rPr lang="en-CA" dirty="0" err="1"/>
              <a:t>viện</a:t>
            </a:r>
            <a:r>
              <a:rPr lang="en-CA" dirty="0"/>
              <a:t> Documents </a:t>
            </a:r>
            <a:r>
              <a:rPr lang="en-CA" dirty="0" err="1"/>
              <a:t>là</a:t>
            </a:r>
            <a:r>
              <a:rPr lang="en-CA" dirty="0"/>
              <a:t> </a:t>
            </a:r>
            <a:r>
              <a:rPr lang="en-CA" dirty="0" err="1"/>
              <a:t>đường</a:t>
            </a:r>
            <a:r>
              <a:rPr lang="en-CA" dirty="0"/>
              <a:t> </a:t>
            </a:r>
            <a:r>
              <a:rPr lang="en-CA" dirty="0" err="1"/>
              <a:t>dẫn</a:t>
            </a:r>
            <a:r>
              <a:rPr lang="en-CA" dirty="0"/>
              <a:t> </a:t>
            </a:r>
            <a:r>
              <a:rPr lang="en-CA" dirty="0" err="1"/>
              <a:t>lưu</a:t>
            </a:r>
            <a:r>
              <a:rPr lang="en-CA" dirty="0"/>
              <a:t> </a:t>
            </a:r>
            <a:r>
              <a:rPr lang="en-CA" dirty="0" err="1"/>
              <a:t>tệp</a:t>
            </a:r>
            <a:r>
              <a:rPr lang="en-CA" dirty="0"/>
              <a:t> </a:t>
            </a:r>
            <a:r>
              <a:rPr lang="en-CA" dirty="0" smtClean="0"/>
              <a:t>tin</a:t>
            </a:r>
            <a:endParaRPr lang="en-US" dirty="0" smtClean="0"/>
          </a:p>
          <a:p>
            <a:pPr marL="739775" lvl="2" indent="0">
              <a:buNone/>
            </a:pPr>
            <a:r>
              <a:rPr lang="en-CA" dirty="0" err="1" smtClean="0"/>
              <a:t>Có</a:t>
            </a:r>
            <a:r>
              <a:rPr lang="en-CA" dirty="0" smtClean="0"/>
              <a:t> </a:t>
            </a:r>
            <a:r>
              <a:rPr lang="en-CA" dirty="0" err="1"/>
              <a:t>thể</a:t>
            </a:r>
            <a:r>
              <a:rPr lang="en-CA" dirty="0"/>
              <a:t> </a:t>
            </a:r>
            <a:r>
              <a:rPr lang="en-CA" dirty="0" err="1"/>
              <a:t>tạo</a:t>
            </a:r>
            <a:r>
              <a:rPr lang="en-CA" dirty="0"/>
              <a:t> </a:t>
            </a:r>
            <a:r>
              <a:rPr lang="en-CA" dirty="0" err="1"/>
              <a:t>các</a:t>
            </a:r>
            <a:r>
              <a:rPr lang="en-CA" dirty="0"/>
              <a:t> </a:t>
            </a:r>
            <a:r>
              <a:rPr lang="en-CA" dirty="0" err="1"/>
              <a:t>thư</a:t>
            </a:r>
            <a:r>
              <a:rPr lang="en-CA" dirty="0"/>
              <a:t> </a:t>
            </a:r>
            <a:r>
              <a:rPr lang="en-CA" dirty="0" err="1"/>
              <a:t>mục</a:t>
            </a:r>
            <a:r>
              <a:rPr lang="en-CA" dirty="0"/>
              <a:t> </a:t>
            </a:r>
            <a:r>
              <a:rPr lang="en-CA" dirty="0" err="1"/>
              <a:t>mới</a:t>
            </a:r>
            <a:r>
              <a:rPr lang="en-CA" dirty="0"/>
              <a:t> </a:t>
            </a:r>
            <a:r>
              <a:rPr lang="en-CA" dirty="0" err="1"/>
              <a:t>trong</a:t>
            </a:r>
            <a:r>
              <a:rPr lang="en-CA" dirty="0"/>
              <a:t> Excel </a:t>
            </a:r>
            <a:r>
              <a:rPr lang="en-CA" dirty="0" err="1"/>
              <a:t>trong</a:t>
            </a:r>
            <a:r>
              <a:rPr lang="en-CA" dirty="0"/>
              <a:t> </a:t>
            </a:r>
            <a:r>
              <a:rPr lang="en-CA" dirty="0" err="1"/>
              <a:t>quá</a:t>
            </a:r>
            <a:r>
              <a:rPr lang="en-CA" dirty="0"/>
              <a:t> </a:t>
            </a:r>
            <a:r>
              <a:rPr lang="en-CA" dirty="0" err="1"/>
              <a:t>trình</a:t>
            </a:r>
            <a:r>
              <a:rPr lang="en-CA" dirty="0"/>
              <a:t> </a:t>
            </a:r>
            <a:r>
              <a:rPr lang="en-CA" dirty="0" err="1"/>
              <a:t>lưu</a:t>
            </a:r>
            <a:r>
              <a:rPr lang="en-CA" dirty="0"/>
              <a:t> </a:t>
            </a:r>
            <a:r>
              <a:rPr lang="en-CA" dirty="0" err="1"/>
              <a:t>tài</a:t>
            </a:r>
            <a:r>
              <a:rPr lang="en-CA" dirty="0"/>
              <a:t> </a:t>
            </a:r>
            <a:r>
              <a:rPr lang="en-CA" dirty="0" err="1"/>
              <a:t>liệu</a:t>
            </a:r>
            <a:r>
              <a:rPr lang="en-CA" dirty="0"/>
              <a:t>.</a:t>
            </a:r>
            <a:endParaRPr lang="en-US" dirty="0"/>
          </a:p>
          <a:p>
            <a:pPr lvl="1"/>
            <a:r>
              <a:rPr lang="en-US" dirty="0" err="1" smtClean="0"/>
              <a:t>Để</a:t>
            </a:r>
            <a:r>
              <a:rPr lang="en-US" dirty="0" smtClean="0"/>
              <a:t> </a:t>
            </a:r>
            <a:r>
              <a:rPr lang="en-US" dirty="0" err="1" smtClean="0"/>
              <a:t>lưu</a:t>
            </a:r>
            <a:r>
              <a:rPr lang="en-US" dirty="0" smtClean="0"/>
              <a:t> </a:t>
            </a:r>
            <a:r>
              <a:rPr lang="en-US" dirty="0" err="1" smtClean="0"/>
              <a:t>thay</a:t>
            </a:r>
            <a:r>
              <a:rPr lang="en-US" dirty="0" smtClean="0"/>
              <a:t> </a:t>
            </a:r>
            <a:r>
              <a:rPr lang="en-US" dirty="0" err="1" smtClean="0"/>
              <a:t>đổi</a:t>
            </a:r>
            <a:r>
              <a:rPr lang="en-US" dirty="0" smtClean="0"/>
              <a:t> </a:t>
            </a:r>
            <a:r>
              <a:rPr lang="en-US" dirty="0" err="1" smtClean="0"/>
              <a:t>vào</a:t>
            </a:r>
            <a:r>
              <a:rPr lang="en-US" dirty="0" smtClean="0"/>
              <a:t> </a:t>
            </a:r>
            <a:r>
              <a:rPr lang="en-US" dirty="0" err="1" smtClean="0"/>
              <a:t>một</a:t>
            </a:r>
            <a:r>
              <a:rPr lang="en-US" dirty="0" smtClean="0"/>
              <a:t> </a:t>
            </a:r>
            <a:r>
              <a:rPr lang="en-US" dirty="0" err="1" smtClean="0"/>
              <a:t>tập</a:t>
            </a:r>
            <a:r>
              <a:rPr lang="en-US" dirty="0" smtClean="0"/>
              <a:t> tin </a:t>
            </a:r>
            <a:r>
              <a:rPr lang="en-US" dirty="0" err="1" smtClean="0"/>
              <a:t>có</a:t>
            </a:r>
            <a:r>
              <a:rPr lang="en-US" dirty="0" smtClean="0"/>
              <a:t> </a:t>
            </a:r>
            <a:r>
              <a:rPr lang="en-US" dirty="0" err="1" smtClean="0"/>
              <a:t>sẵn</a:t>
            </a:r>
            <a:r>
              <a:rPr lang="en-US" dirty="0" smtClean="0"/>
              <a:t>, </a:t>
            </a:r>
            <a:r>
              <a:rPr lang="en-CA" dirty="0" err="1"/>
              <a:t>nhấp</a:t>
            </a:r>
            <a:r>
              <a:rPr lang="en-CA" dirty="0"/>
              <a:t> </a:t>
            </a:r>
            <a:r>
              <a:rPr lang="en-CA" dirty="0" err="1"/>
              <a:t>chuột</a:t>
            </a:r>
            <a:r>
              <a:rPr lang="en-CA" dirty="0"/>
              <a:t> </a:t>
            </a:r>
            <a:r>
              <a:rPr lang="en-CA" dirty="0" err="1"/>
              <a:t>vào</a:t>
            </a:r>
            <a:r>
              <a:rPr lang="en-CA" dirty="0"/>
              <a:t> </a:t>
            </a:r>
            <a:r>
              <a:rPr lang="en-CA" dirty="0" err="1"/>
              <a:t>thẻ</a:t>
            </a:r>
            <a:r>
              <a:rPr lang="en-CA" dirty="0"/>
              <a:t> </a:t>
            </a:r>
            <a:r>
              <a:rPr lang="en-CA" b="1" dirty="0"/>
              <a:t>File</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chọn</a:t>
            </a:r>
            <a:r>
              <a:rPr lang="en-CA" dirty="0"/>
              <a:t> </a:t>
            </a:r>
            <a:r>
              <a:rPr lang="en-CA" b="1" dirty="0"/>
              <a:t>Save </a:t>
            </a:r>
            <a:r>
              <a:rPr lang="en-CA" b="1" dirty="0" smtClean="0"/>
              <a:t>As</a:t>
            </a:r>
            <a:endParaRPr lang="en-US" dirty="0"/>
          </a:p>
          <a:p>
            <a:pPr lvl="1"/>
            <a:r>
              <a:rPr lang="en-CA" dirty="0" err="1"/>
              <a:t>Kiểu</a:t>
            </a:r>
            <a:r>
              <a:rPr lang="en-CA" dirty="0"/>
              <a:t> </a:t>
            </a:r>
            <a:r>
              <a:rPr lang="en-CA" dirty="0" err="1"/>
              <a:t>tệp</a:t>
            </a:r>
            <a:r>
              <a:rPr lang="en-CA" dirty="0"/>
              <a:t> tin </a:t>
            </a:r>
            <a:r>
              <a:rPr lang="en-CA" dirty="0" err="1"/>
              <a:t>mặc</a:t>
            </a:r>
            <a:r>
              <a:rPr lang="en-CA" dirty="0"/>
              <a:t> </a:t>
            </a:r>
            <a:r>
              <a:rPr lang="en-CA" dirty="0" err="1"/>
              <a:t>định</a:t>
            </a:r>
            <a:r>
              <a:rPr lang="en-CA" dirty="0"/>
              <a:t> </a:t>
            </a:r>
            <a:r>
              <a:rPr lang="en-CA" dirty="0" err="1"/>
              <a:t>được</a:t>
            </a:r>
            <a:r>
              <a:rPr lang="en-CA" dirty="0"/>
              <a:t> </a:t>
            </a:r>
            <a:r>
              <a:rPr lang="en-CA" dirty="0" err="1"/>
              <a:t>sử</a:t>
            </a:r>
            <a:r>
              <a:rPr lang="en-CA" dirty="0"/>
              <a:t> </a:t>
            </a:r>
            <a:r>
              <a:rPr lang="en-CA" dirty="0" err="1"/>
              <a:t>dụng</a:t>
            </a:r>
            <a:r>
              <a:rPr lang="en-CA" dirty="0"/>
              <a:t> </a:t>
            </a:r>
            <a:r>
              <a:rPr lang="en-CA" dirty="0" err="1"/>
              <a:t>cho</a:t>
            </a:r>
            <a:r>
              <a:rPr lang="en-CA" dirty="0"/>
              <a:t> </a:t>
            </a:r>
            <a:r>
              <a:rPr lang="en-CA" dirty="0" err="1"/>
              <a:t>tệp</a:t>
            </a:r>
            <a:r>
              <a:rPr lang="en-CA" dirty="0"/>
              <a:t> tin Excel </a:t>
            </a:r>
            <a:r>
              <a:rPr lang="en-CA" dirty="0" err="1"/>
              <a:t>là</a:t>
            </a:r>
            <a:r>
              <a:rPr lang="en-CA" dirty="0"/>
              <a:t> .</a:t>
            </a:r>
            <a:r>
              <a:rPr lang="en-CA" dirty="0" err="1" smtClean="0"/>
              <a:t>xlsx</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11</a:t>
            </a:fld>
            <a:endParaRPr lang="en-US" dirty="0"/>
          </a:p>
        </p:txBody>
      </p:sp>
      <p:pic>
        <p:nvPicPr>
          <p:cNvPr id="6" name="Picture 5" descr="new save"/>
          <p:cNvPicPr/>
          <p:nvPr/>
        </p:nvPicPr>
        <p:blipFill>
          <a:blip r:embed="rId3">
            <a:extLst>
              <a:ext uri="{28A0092B-C50C-407E-A947-70E740481C1C}">
                <a14:useLocalDpi xmlns:a14="http://schemas.microsoft.com/office/drawing/2010/main" val="0"/>
              </a:ext>
            </a:extLst>
          </a:blip>
          <a:srcRect/>
          <a:stretch>
            <a:fillRect/>
          </a:stretch>
        </p:blipFill>
        <p:spPr bwMode="auto">
          <a:xfrm>
            <a:off x="5526722" y="2827020"/>
            <a:ext cx="193358" cy="193358"/>
          </a:xfrm>
          <a:prstGeom prst="rect">
            <a:avLst/>
          </a:prstGeom>
          <a:noFill/>
          <a:ln>
            <a:noFill/>
          </a:ln>
        </p:spPr>
      </p:pic>
    </p:spTree>
    <p:extLst>
      <p:ext uri="{BB962C8B-B14F-4D97-AF65-F5344CB8AC3E}">
        <p14:creationId xmlns:p14="http://schemas.microsoft.com/office/powerpoint/2010/main" val="6633740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err="1" smtClean="0"/>
              <a:t>Quản</a:t>
            </a:r>
            <a:r>
              <a:rPr lang="en-US" sz="3600" dirty="0" smtClean="0"/>
              <a:t> </a:t>
            </a:r>
            <a:r>
              <a:rPr lang="en-US" sz="3600" dirty="0" err="1" smtClean="0"/>
              <a:t>lý</a:t>
            </a:r>
            <a:r>
              <a:rPr lang="en-US" sz="3600" dirty="0" smtClean="0"/>
              <a:t> </a:t>
            </a:r>
            <a:r>
              <a:rPr lang="en-US" sz="3600" dirty="0" err="1" smtClean="0"/>
              <a:t>các</a:t>
            </a:r>
            <a:r>
              <a:rPr lang="en-US" sz="3600" dirty="0" smtClean="0"/>
              <a:t> </a:t>
            </a:r>
            <a:r>
              <a:rPr lang="en-US" sz="3600" dirty="0" err="1" smtClean="0"/>
              <a:t>sổ</a:t>
            </a:r>
            <a:r>
              <a:rPr lang="en-US" sz="3600" dirty="0" smtClean="0"/>
              <a:t> </a:t>
            </a:r>
            <a:r>
              <a:rPr lang="en-US" sz="3600" dirty="0" err="1" smtClean="0"/>
              <a:t>tính</a:t>
            </a:r>
            <a:endParaRPr lang="en-US" sz="3600" dirty="0"/>
          </a:p>
        </p:txBody>
      </p:sp>
      <p:sp>
        <p:nvSpPr>
          <p:cNvPr id="3" name="Content Placeholder 2"/>
          <p:cNvSpPr>
            <a:spLocks noGrp="1"/>
          </p:cNvSpPr>
          <p:nvPr>
            <p:ph idx="1"/>
          </p:nvPr>
        </p:nvSpPr>
        <p:spPr>
          <a:xfrm>
            <a:off x="373063" y="1344705"/>
            <a:ext cx="8385175" cy="5513295"/>
          </a:xfrm>
        </p:spPr>
        <p:txBody>
          <a:bodyPr/>
          <a:lstStyle/>
          <a:p>
            <a:r>
              <a:rPr lang="en-CA" b="1" dirty="0" err="1"/>
              <a:t>Mở</a:t>
            </a:r>
            <a:r>
              <a:rPr lang="en-CA" b="1" dirty="0"/>
              <a:t> </a:t>
            </a:r>
            <a:r>
              <a:rPr lang="en-CA" b="1" dirty="0" err="1"/>
              <a:t>các</a:t>
            </a:r>
            <a:r>
              <a:rPr lang="en-CA" b="1" dirty="0"/>
              <a:t> </a:t>
            </a:r>
            <a:r>
              <a:rPr lang="en-CA" b="1" dirty="0" err="1"/>
              <a:t>sổ</a:t>
            </a:r>
            <a:r>
              <a:rPr lang="en-CA" b="1" dirty="0"/>
              <a:t> </a:t>
            </a:r>
            <a:r>
              <a:rPr lang="en-CA" b="1" dirty="0" err="1"/>
              <a:t>tính</a:t>
            </a:r>
            <a:endParaRPr lang="en-US" b="1" dirty="0"/>
          </a:p>
          <a:p>
            <a:pPr lvl="1"/>
            <a:r>
              <a:rPr lang="en-CA" dirty="0" err="1"/>
              <a:t>Để</a:t>
            </a:r>
            <a:r>
              <a:rPr lang="en-CA" dirty="0"/>
              <a:t> </a:t>
            </a:r>
            <a:r>
              <a:rPr lang="en-CA" dirty="0" err="1"/>
              <a:t>mở</a:t>
            </a:r>
            <a:r>
              <a:rPr lang="en-CA" dirty="0"/>
              <a:t> </a:t>
            </a:r>
            <a:r>
              <a:rPr lang="en-CA" dirty="0" err="1"/>
              <a:t>một</a:t>
            </a:r>
            <a:r>
              <a:rPr lang="en-CA" dirty="0"/>
              <a:t> </a:t>
            </a:r>
            <a:r>
              <a:rPr lang="en-CA" dirty="0" err="1"/>
              <a:t>tệp</a:t>
            </a:r>
            <a:r>
              <a:rPr lang="en-CA" dirty="0"/>
              <a:t> tin</a:t>
            </a:r>
            <a:r>
              <a:rPr lang="en-US" dirty="0" smtClean="0"/>
              <a:t>:</a:t>
            </a:r>
            <a:endParaRPr lang="en-US" dirty="0"/>
          </a:p>
          <a:p>
            <a:pPr lvl="2"/>
            <a:r>
              <a:rPr lang="en-US" dirty="0" err="1"/>
              <a:t>Nhấp</a:t>
            </a:r>
            <a:r>
              <a:rPr lang="en-US" dirty="0"/>
              <a:t> </a:t>
            </a:r>
            <a:r>
              <a:rPr lang="en-US" dirty="0" err="1"/>
              <a:t>chuột</a:t>
            </a:r>
            <a:r>
              <a:rPr lang="vi-VN" dirty="0"/>
              <a:t> vào thẻ </a:t>
            </a:r>
            <a:r>
              <a:rPr lang="vi-VN" b="1" dirty="0"/>
              <a:t>File</a:t>
            </a:r>
            <a:r>
              <a:rPr lang="vi-VN" dirty="0"/>
              <a:t>, sau đó chọn </a:t>
            </a:r>
            <a:r>
              <a:rPr lang="vi-VN" b="1" dirty="0"/>
              <a:t>Open</a:t>
            </a:r>
            <a:r>
              <a:rPr lang="vi-VN" dirty="0"/>
              <a:t>. Chọn tệp tin bạn muốn và sau đó chọn </a:t>
            </a:r>
            <a:r>
              <a:rPr lang="vi-VN" b="1" dirty="0"/>
              <a:t>Open</a:t>
            </a:r>
            <a:r>
              <a:rPr lang="vi-VN" dirty="0"/>
              <a:t>; hoặc</a:t>
            </a:r>
          </a:p>
          <a:p>
            <a:pPr lvl="2"/>
            <a:r>
              <a:rPr lang="en-US" dirty="0" err="1" smtClean="0"/>
              <a:t>Nhấn</a:t>
            </a:r>
            <a:r>
              <a:rPr lang="en-US" dirty="0" smtClean="0"/>
              <a:t> CTRL+O; </a:t>
            </a:r>
            <a:r>
              <a:rPr lang="en-US" dirty="0" err="1" smtClean="0"/>
              <a:t>hoặc</a:t>
            </a:r>
            <a:endParaRPr lang="en-US" dirty="0"/>
          </a:p>
          <a:p>
            <a:pPr lvl="2"/>
            <a:r>
              <a:rPr lang="en-CA" dirty="0" err="1"/>
              <a:t>nhấp</a:t>
            </a:r>
            <a:r>
              <a:rPr lang="en-CA" dirty="0"/>
              <a:t> </a:t>
            </a:r>
            <a:r>
              <a:rPr lang="en-CA" dirty="0" err="1"/>
              <a:t>chuột</a:t>
            </a:r>
            <a:r>
              <a:rPr lang="en-CA" dirty="0"/>
              <a:t> </a:t>
            </a:r>
            <a:r>
              <a:rPr lang="en-CA" dirty="0" err="1"/>
              <a:t>vào</a:t>
            </a:r>
            <a:r>
              <a:rPr lang="en-CA" dirty="0"/>
              <a:t> </a:t>
            </a:r>
            <a:r>
              <a:rPr lang="en-CA" dirty="0" err="1"/>
              <a:t>thẻ</a:t>
            </a:r>
            <a:r>
              <a:rPr lang="en-CA" dirty="0"/>
              <a:t> </a:t>
            </a:r>
            <a:r>
              <a:rPr lang="en-CA" b="1" dirty="0"/>
              <a:t>File</a:t>
            </a:r>
            <a:r>
              <a:rPr lang="en-CA" dirty="0"/>
              <a:t>, </a:t>
            </a:r>
            <a:r>
              <a:rPr lang="en-CA" dirty="0" err="1"/>
              <a:t>chọn</a:t>
            </a:r>
            <a:r>
              <a:rPr lang="en-CA" dirty="0"/>
              <a:t> </a:t>
            </a:r>
            <a:r>
              <a:rPr lang="en-CA" b="1" dirty="0"/>
              <a:t>Recent </a:t>
            </a:r>
            <a:r>
              <a:rPr lang="en-CA" dirty="0" err="1"/>
              <a:t>để</a:t>
            </a:r>
            <a:r>
              <a:rPr lang="en-CA" dirty="0"/>
              <a:t> </a:t>
            </a:r>
            <a:r>
              <a:rPr lang="en-CA" dirty="0" err="1"/>
              <a:t>hiển</a:t>
            </a:r>
            <a:r>
              <a:rPr lang="en-CA" dirty="0"/>
              <a:t> thị </a:t>
            </a:r>
            <a:r>
              <a:rPr lang="en-CA" dirty="0" err="1"/>
              <a:t>các</a:t>
            </a:r>
            <a:r>
              <a:rPr lang="en-CA" dirty="0"/>
              <a:t> </a:t>
            </a:r>
            <a:r>
              <a:rPr lang="en-CA" dirty="0" err="1"/>
              <a:t>tệp</a:t>
            </a:r>
            <a:r>
              <a:rPr lang="en-CA" dirty="0"/>
              <a:t> tin hay </a:t>
            </a:r>
            <a:r>
              <a:rPr lang="en-CA" dirty="0" err="1"/>
              <a:t>được</a:t>
            </a:r>
            <a:r>
              <a:rPr lang="en-CA" dirty="0"/>
              <a:t> </a:t>
            </a:r>
            <a:r>
              <a:rPr lang="en-CA" dirty="0" err="1"/>
              <a:t>sử</a:t>
            </a:r>
            <a:r>
              <a:rPr lang="en-CA" dirty="0"/>
              <a:t> </a:t>
            </a:r>
            <a:r>
              <a:rPr lang="en-CA" dirty="0" err="1"/>
              <a:t>dụng</a:t>
            </a:r>
            <a:r>
              <a:rPr lang="en-CA" dirty="0"/>
              <a:t> </a:t>
            </a:r>
            <a:r>
              <a:rPr lang="en-CA" dirty="0" err="1"/>
              <a:t>gần</a:t>
            </a:r>
            <a:r>
              <a:rPr lang="en-CA" dirty="0"/>
              <a:t> </a:t>
            </a:r>
            <a:r>
              <a:rPr lang="en-CA" dirty="0" err="1"/>
              <a:t>đây</a:t>
            </a:r>
            <a:r>
              <a:rPr lang="en-CA" dirty="0"/>
              <a:t> </a:t>
            </a:r>
            <a:r>
              <a:rPr lang="en-CA" dirty="0" err="1"/>
              <a:t>nhất</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tên</a:t>
            </a:r>
            <a:r>
              <a:rPr lang="en-CA" dirty="0"/>
              <a:t> </a:t>
            </a:r>
            <a:r>
              <a:rPr lang="en-CA" dirty="0" err="1"/>
              <a:t>tệp</a:t>
            </a:r>
            <a:r>
              <a:rPr lang="en-CA" dirty="0"/>
              <a:t> tin </a:t>
            </a:r>
            <a:endParaRPr lang="en-US" dirty="0"/>
          </a:p>
          <a:p>
            <a:pPr lvl="1"/>
            <a:r>
              <a:rPr lang="en-CA" dirty="0" err="1"/>
              <a:t>Khi</a:t>
            </a:r>
            <a:r>
              <a:rPr lang="en-CA" dirty="0"/>
              <a:t> </a:t>
            </a:r>
            <a:r>
              <a:rPr lang="en-CA" dirty="0" err="1"/>
              <a:t>bạn</a:t>
            </a:r>
            <a:r>
              <a:rPr lang="en-CA" dirty="0"/>
              <a:t> </a:t>
            </a:r>
            <a:r>
              <a:rPr lang="en-CA" dirty="0" err="1" smtClean="0"/>
              <a:t>mở</a:t>
            </a:r>
            <a:r>
              <a:rPr lang="en-CA" dirty="0" smtClean="0"/>
              <a:t> </a:t>
            </a:r>
            <a:r>
              <a:rPr lang="en-CA" dirty="0" err="1"/>
              <a:t>một</a:t>
            </a:r>
            <a:r>
              <a:rPr lang="en-CA" dirty="0"/>
              <a:t> </a:t>
            </a:r>
            <a:r>
              <a:rPr lang="en-CA" dirty="0" err="1"/>
              <a:t>tệp</a:t>
            </a:r>
            <a:r>
              <a:rPr lang="en-CA" dirty="0"/>
              <a:t> tin </a:t>
            </a:r>
            <a:r>
              <a:rPr lang="en-CA" dirty="0" err="1"/>
              <a:t>đã</a:t>
            </a:r>
            <a:r>
              <a:rPr lang="en-CA" dirty="0"/>
              <a:t> </a:t>
            </a:r>
            <a:r>
              <a:rPr lang="en-CA" dirty="0" err="1"/>
              <a:t>được</a:t>
            </a:r>
            <a:r>
              <a:rPr lang="en-CA" dirty="0"/>
              <a:t> </a:t>
            </a:r>
            <a:r>
              <a:rPr lang="en-CA" dirty="0" err="1"/>
              <a:t>lưu</a:t>
            </a:r>
            <a:r>
              <a:rPr lang="en-CA" dirty="0"/>
              <a:t> </a:t>
            </a:r>
            <a:r>
              <a:rPr lang="en-CA" dirty="0" err="1"/>
              <a:t>dưới</a:t>
            </a:r>
            <a:r>
              <a:rPr lang="en-CA" dirty="0"/>
              <a:t> </a:t>
            </a:r>
            <a:r>
              <a:rPr lang="en-CA" dirty="0" err="1"/>
              <a:t>dạng</a:t>
            </a:r>
            <a:r>
              <a:rPr lang="en-CA" dirty="0"/>
              <a:t> </a:t>
            </a:r>
            <a:r>
              <a:rPr lang="en-CA" dirty="0" err="1"/>
              <a:t>đính</a:t>
            </a:r>
            <a:r>
              <a:rPr lang="en-CA" dirty="0"/>
              <a:t> </a:t>
            </a:r>
            <a:r>
              <a:rPr lang="en-CA" dirty="0" err="1"/>
              <a:t>kèm</a:t>
            </a:r>
            <a:r>
              <a:rPr lang="en-CA" dirty="0"/>
              <a:t> </a:t>
            </a:r>
            <a:r>
              <a:rPr lang="en-CA" dirty="0" err="1"/>
              <a:t>trong</a:t>
            </a:r>
            <a:r>
              <a:rPr lang="en-CA" dirty="0"/>
              <a:t> </a:t>
            </a:r>
            <a:r>
              <a:rPr lang="en-CA" dirty="0" err="1"/>
              <a:t>thư</a:t>
            </a:r>
            <a:r>
              <a:rPr lang="en-CA" dirty="0"/>
              <a:t> </a:t>
            </a:r>
            <a:r>
              <a:rPr lang="en-CA" dirty="0" err="1"/>
              <a:t>điện</a:t>
            </a:r>
            <a:r>
              <a:rPr lang="en-CA" dirty="0"/>
              <a:t> </a:t>
            </a:r>
            <a:r>
              <a:rPr lang="en-CA" dirty="0" err="1"/>
              <a:t>tử</a:t>
            </a:r>
            <a:r>
              <a:rPr lang="en-US" dirty="0" smtClean="0"/>
              <a:t>:</a:t>
            </a:r>
          </a:p>
          <a:p>
            <a:pPr lvl="2"/>
            <a:r>
              <a:rPr lang="en-CA" dirty="0" err="1" smtClean="0"/>
              <a:t>Cảnh</a:t>
            </a:r>
            <a:r>
              <a:rPr lang="en-CA" dirty="0" smtClean="0"/>
              <a:t> </a:t>
            </a:r>
            <a:r>
              <a:rPr lang="en-CA" dirty="0" err="1" smtClean="0"/>
              <a:t>báo</a:t>
            </a:r>
            <a:r>
              <a:rPr lang="en-CA" dirty="0" smtClean="0"/>
              <a:t> Protected View </a:t>
            </a:r>
            <a:r>
              <a:rPr lang="en-CA" dirty="0" err="1"/>
              <a:t>là</a:t>
            </a:r>
            <a:r>
              <a:rPr lang="en-CA" dirty="0"/>
              <a:t> </a:t>
            </a:r>
            <a:r>
              <a:rPr lang="en-CA" dirty="0" err="1"/>
              <a:t>cách</a:t>
            </a:r>
            <a:r>
              <a:rPr lang="en-CA" dirty="0"/>
              <a:t> </a:t>
            </a:r>
            <a:r>
              <a:rPr lang="en-CA" dirty="0" err="1"/>
              <a:t>mà</a:t>
            </a:r>
            <a:r>
              <a:rPr lang="en-CA" dirty="0"/>
              <a:t> Microsoft Office </a:t>
            </a:r>
            <a:r>
              <a:rPr lang="en-CA" dirty="0" err="1"/>
              <a:t>ghi</a:t>
            </a:r>
            <a:r>
              <a:rPr lang="en-CA" dirty="0"/>
              <a:t> </a:t>
            </a:r>
            <a:r>
              <a:rPr lang="en-CA" dirty="0" err="1"/>
              <a:t>nhận</a:t>
            </a:r>
            <a:r>
              <a:rPr lang="en-CA" dirty="0"/>
              <a:t> </a:t>
            </a:r>
            <a:r>
              <a:rPr lang="en-CA" dirty="0" err="1"/>
              <a:t>các</a:t>
            </a:r>
            <a:r>
              <a:rPr lang="en-CA" dirty="0"/>
              <a:t> </a:t>
            </a:r>
            <a:r>
              <a:rPr lang="en-CA" dirty="0" err="1"/>
              <a:t>tệp</a:t>
            </a:r>
            <a:r>
              <a:rPr lang="en-CA" dirty="0"/>
              <a:t> tin </a:t>
            </a:r>
            <a:r>
              <a:rPr lang="en-CA" dirty="0" err="1"/>
              <a:t>được</a:t>
            </a:r>
            <a:r>
              <a:rPr lang="en-CA" dirty="0"/>
              <a:t> </a:t>
            </a:r>
            <a:r>
              <a:rPr lang="en-CA" dirty="0" err="1"/>
              <a:t>gửi</a:t>
            </a:r>
            <a:r>
              <a:rPr lang="en-CA" dirty="0"/>
              <a:t> qua Internet</a:t>
            </a:r>
            <a:endParaRPr lang="en-US" dirty="0" smtClean="0"/>
          </a:p>
          <a:p>
            <a:pPr lvl="2"/>
            <a:r>
              <a:rPr lang="en-CA" dirty="0" err="1"/>
              <a:t>nhắc</a:t>
            </a:r>
            <a:r>
              <a:rPr lang="en-CA" dirty="0"/>
              <a:t> </a:t>
            </a:r>
            <a:r>
              <a:rPr lang="en-CA" dirty="0" err="1"/>
              <a:t>nhở</a:t>
            </a:r>
            <a:r>
              <a:rPr lang="en-CA" dirty="0"/>
              <a:t> </a:t>
            </a:r>
            <a:r>
              <a:rPr lang="en-CA" dirty="0" err="1"/>
              <a:t>rằng</a:t>
            </a:r>
            <a:r>
              <a:rPr lang="en-CA" dirty="0"/>
              <a:t> </a:t>
            </a:r>
            <a:r>
              <a:rPr lang="en-CA" dirty="0" err="1"/>
              <a:t>tệp</a:t>
            </a:r>
            <a:r>
              <a:rPr lang="en-CA" dirty="0"/>
              <a:t> tin </a:t>
            </a:r>
            <a:r>
              <a:rPr lang="en-CA" dirty="0" err="1"/>
              <a:t>này</a:t>
            </a:r>
            <a:r>
              <a:rPr lang="en-CA" dirty="0"/>
              <a:t> </a:t>
            </a:r>
            <a:r>
              <a:rPr lang="en-CA" dirty="0" err="1"/>
              <a:t>nên</a:t>
            </a:r>
            <a:r>
              <a:rPr lang="en-CA" dirty="0"/>
              <a:t> </a:t>
            </a:r>
            <a:r>
              <a:rPr lang="en-CA" dirty="0" err="1"/>
              <a:t>được</a:t>
            </a:r>
            <a:r>
              <a:rPr lang="en-CA" dirty="0"/>
              <a:t> </a:t>
            </a:r>
            <a:r>
              <a:rPr lang="en-CA" dirty="0" err="1"/>
              <a:t>quét</a:t>
            </a:r>
            <a:r>
              <a:rPr lang="en-CA" dirty="0"/>
              <a:t> </a:t>
            </a:r>
            <a:r>
              <a:rPr lang="en-CA" dirty="0" err="1"/>
              <a:t>trước</a:t>
            </a:r>
            <a:r>
              <a:rPr lang="en-CA" dirty="0"/>
              <a:t> </a:t>
            </a:r>
            <a:r>
              <a:rPr lang="en-CA" dirty="0" err="1"/>
              <a:t>khi</a:t>
            </a:r>
            <a:r>
              <a:rPr lang="en-CA" dirty="0"/>
              <a:t> </a:t>
            </a:r>
            <a:r>
              <a:rPr lang="en-CA" dirty="0" err="1"/>
              <a:t>bạn</a:t>
            </a:r>
            <a:r>
              <a:rPr lang="en-CA" dirty="0"/>
              <a:t> </a:t>
            </a:r>
            <a:r>
              <a:rPr lang="en-CA" dirty="0" err="1"/>
              <a:t>làm</a:t>
            </a:r>
            <a:r>
              <a:rPr lang="en-CA" dirty="0"/>
              <a:t> </a:t>
            </a:r>
            <a:r>
              <a:rPr lang="en-CA" dirty="0" err="1"/>
              <a:t>việc</a:t>
            </a:r>
            <a:r>
              <a:rPr lang="en-CA" dirty="0"/>
              <a:t> </a:t>
            </a:r>
            <a:r>
              <a:rPr lang="en-CA" dirty="0" err="1"/>
              <a:t>với</a:t>
            </a:r>
            <a:r>
              <a:rPr lang="en-CA" dirty="0"/>
              <a:t> </a:t>
            </a:r>
            <a:r>
              <a:rPr lang="en-CA" dirty="0" err="1"/>
              <a:t>nó</a:t>
            </a:r>
            <a:endParaRPr lang="en-US" dirty="0" smtClean="0"/>
          </a:p>
          <a:p>
            <a:pPr lvl="2"/>
            <a:r>
              <a:rPr lang="en-CA" dirty="0" err="1"/>
              <a:t>Khi</a:t>
            </a:r>
            <a:r>
              <a:rPr lang="en-CA" dirty="0"/>
              <a:t> </a:t>
            </a:r>
            <a:r>
              <a:rPr lang="en-CA" dirty="0" err="1"/>
              <a:t>bạn</a:t>
            </a:r>
            <a:r>
              <a:rPr lang="en-CA" dirty="0"/>
              <a:t> </a:t>
            </a:r>
            <a:r>
              <a:rPr lang="en-CA" dirty="0" err="1"/>
              <a:t>biết</a:t>
            </a:r>
            <a:r>
              <a:rPr lang="en-CA" dirty="0"/>
              <a:t> </a:t>
            </a:r>
            <a:r>
              <a:rPr lang="en-CA" dirty="0" err="1"/>
              <a:t>là</a:t>
            </a:r>
            <a:r>
              <a:rPr lang="en-CA" dirty="0"/>
              <a:t> </a:t>
            </a:r>
            <a:r>
              <a:rPr lang="en-CA" dirty="0" err="1"/>
              <a:t>tệp</a:t>
            </a:r>
            <a:r>
              <a:rPr lang="en-CA" dirty="0"/>
              <a:t> tin </a:t>
            </a:r>
            <a:r>
              <a:rPr lang="en-CA" dirty="0" err="1"/>
              <a:t>này</a:t>
            </a:r>
            <a:r>
              <a:rPr lang="en-CA" dirty="0"/>
              <a:t> an </a:t>
            </a:r>
            <a:r>
              <a:rPr lang="en-CA" dirty="0" err="1"/>
              <a:t>toàn</a:t>
            </a:r>
            <a:r>
              <a:rPr lang="en-CA" dirty="0"/>
              <a:t> </a:t>
            </a:r>
            <a:r>
              <a:rPr lang="en-CA" dirty="0" err="1"/>
              <a:t>để</a:t>
            </a:r>
            <a:r>
              <a:rPr lang="en-CA" dirty="0"/>
              <a:t> </a:t>
            </a:r>
            <a:r>
              <a:rPr lang="en-CA" dirty="0" err="1"/>
              <a:t>sử</a:t>
            </a:r>
            <a:r>
              <a:rPr lang="en-CA" dirty="0"/>
              <a:t> </a:t>
            </a:r>
            <a:r>
              <a:rPr lang="en-CA" dirty="0" err="1"/>
              <a:t>dụng</a:t>
            </a:r>
            <a:r>
              <a:rPr lang="en-CA" dirty="0"/>
              <a:t>, </a:t>
            </a:r>
            <a:r>
              <a:rPr lang="en-CA" dirty="0" err="1"/>
              <a:t>bạn</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b="1" dirty="0"/>
              <a:t>Enable Content</a:t>
            </a:r>
            <a:r>
              <a:rPr lang="en-CA" dirty="0"/>
              <a:t> </a:t>
            </a:r>
            <a:r>
              <a:rPr lang="en-CA" dirty="0" err="1"/>
              <a:t>và</a:t>
            </a:r>
            <a:r>
              <a:rPr lang="en-CA" dirty="0"/>
              <a:t> </a:t>
            </a:r>
            <a:r>
              <a:rPr lang="en-CA" dirty="0" err="1"/>
              <a:t>thực</a:t>
            </a:r>
            <a:r>
              <a:rPr lang="en-CA" dirty="0"/>
              <a:t> </a:t>
            </a:r>
            <a:r>
              <a:rPr lang="en-CA" dirty="0" err="1"/>
              <a:t>hiện</a:t>
            </a:r>
            <a:r>
              <a:rPr lang="en-CA" dirty="0"/>
              <a:t> </a:t>
            </a:r>
            <a:r>
              <a:rPr lang="en-CA" dirty="0" err="1"/>
              <a:t>những</a:t>
            </a:r>
            <a:r>
              <a:rPr lang="en-CA" dirty="0"/>
              <a:t> </a:t>
            </a:r>
            <a:r>
              <a:rPr lang="en-CA" dirty="0" err="1"/>
              <a:t>thay</a:t>
            </a:r>
            <a:r>
              <a:rPr lang="en-CA" dirty="0"/>
              <a:t> </a:t>
            </a:r>
            <a:r>
              <a:rPr lang="en-CA" dirty="0" err="1"/>
              <a:t>đổi</a:t>
            </a:r>
            <a:r>
              <a:rPr lang="en-CA" dirty="0"/>
              <a:t> </a:t>
            </a:r>
            <a:r>
              <a:rPr lang="en-CA" dirty="0" err="1"/>
              <a:t>của</a:t>
            </a:r>
            <a:r>
              <a:rPr lang="en-CA" dirty="0"/>
              <a:t> </a:t>
            </a:r>
            <a:r>
              <a:rPr lang="en-CA" dirty="0" err="1"/>
              <a:t>bạn</a:t>
            </a:r>
            <a:endParaRPr lang="en-US" dirty="0"/>
          </a:p>
          <a:p>
            <a:endParaRPr lang="en-US" dirty="0"/>
          </a:p>
        </p:txBody>
      </p:sp>
      <p:sp>
        <p:nvSpPr>
          <p:cNvPr id="4" name="Footer Placeholder 3"/>
          <p:cNvSpPr>
            <a:spLocks noGrp="1"/>
          </p:cNvSpPr>
          <p:nvPr>
            <p:ph type="ftr" sz="quarter" idx="11"/>
          </p:nvPr>
        </p:nvSpPr>
        <p:spPr/>
        <p:txBody>
          <a:bodyPr/>
          <a:lstStyle/>
          <a:p>
            <a:r>
              <a:rPr lang="en-US" dirty="0"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12</a:t>
            </a:fld>
            <a:endParaRPr lang="en-US" dirty="0"/>
          </a:p>
        </p:txBody>
      </p:sp>
      <p:pic>
        <p:nvPicPr>
          <p:cNvPr id="6" name="Picture 5" descr="C:\Users\swong\Documents\Manuals\IC3 GS4\7314 IC3 GS4\Screens\L9\l9-073.png"/>
          <p:cNvPicPr/>
          <p:nvPr/>
        </p:nvPicPr>
        <p:blipFill>
          <a:blip r:embed="rId3">
            <a:extLst>
              <a:ext uri="{28A0092B-C50C-407E-A947-70E740481C1C}">
                <a14:useLocalDpi xmlns:a14="http://schemas.microsoft.com/office/drawing/2010/main" val="0"/>
              </a:ext>
            </a:extLst>
          </a:blip>
          <a:srcRect/>
          <a:stretch>
            <a:fillRect/>
          </a:stretch>
        </p:blipFill>
        <p:spPr bwMode="auto">
          <a:xfrm>
            <a:off x="2784744" y="4580571"/>
            <a:ext cx="4338052" cy="348769"/>
          </a:xfrm>
          <a:prstGeom prst="rect">
            <a:avLst/>
          </a:prstGeom>
          <a:noFill/>
          <a:ln>
            <a:noFill/>
          </a:ln>
        </p:spPr>
      </p:pic>
    </p:spTree>
    <p:extLst>
      <p:ext uri="{BB962C8B-B14F-4D97-AF65-F5344CB8AC3E}">
        <p14:creationId xmlns:p14="http://schemas.microsoft.com/office/powerpoint/2010/main" val="25861842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err="1" smtClean="0"/>
              <a:t>Quản</a:t>
            </a:r>
            <a:r>
              <a:rPr lang="en-US" sz="3600" dirty="0" smtClean="0"/>
              <a:t> </a:t>
            </a:r>
            <a:r>
              <a:rPr lang="en-US" sz="3600" dirty="0" err="1" smtClean="0"/>
              <a:t>lý</a:t>
            </a:r>
            <a:r>
              <a:rPr lang="en-US" sz="3600" dirty="0" smtClean="0"/>
              <a:t> </a:t>
            </a:r>
            <a:r>
              <a:rPr lang="en-US" sz="3600" dirty="0" err="1" smtClean="0"/>
              <a:t>các</a:t>
            </a:r>
            <a:r>
              <a:rPr lang="en-US" sz="3600" dirty="0" smtClean="0"/>
              <a:t> </a:t>
            </a:r>
            <a:r>
              <a:rPr lang="en-US" sz="3600" dirty="0" err="1" smtClean="0"/>
              <a:t>sổ</a:t>
            </a:r>
            <a:r>
              <a:rPr lang="en-US" sz="3600" dirty="0" smtClean="0"/>
              <a:t> </a:t>
            </a:r>
            <a:r>
              <a:rPr lang="en-US" sz="3600" dirty="0" err="1" smtClean="0"/>
              <a:t>tính</a:t>
            </a:r>
            <a:endParaRPr lang="en-US" sz="3600" dirty="0"/>
          </a:p>
        </p:txBody>
      </p:sp>
      <p:sp>
        <p:nvSpPr>
          <p:cNvPr id="3" name="Content Placeholder 2"/>
          <p:cNvSpPr>
            <a:spLocks noGrp="1"/>
          </p:cNvSpPr>
          <p:nvPr>
            <p:ph idx="1"/>
          </p:nvPr>
        </p:nvSpPr>
        <p:spPr/>
        <p:txBody>
          <a:bodyPr/>
          <a:lstStyle/>
          <a:p>
            <a:r>
              <a:rPr lang="en-CA" b="1" dirty="0" err="1"/>
              <a:t>Đóng</a:t>
            </a:r>
            <a:r>
              <a:rPr lang="en-CA" b="1" dirty="0"/>
              <a:t> </a:t>
            </a:r>
            <a:r>
              <a:rPr lang="en-CA" b="1" dirty="0" err="1"/>
              <a:t>các</a:t>
            </a:r>
            <a:r>
              <a:rPr lang="en-CA" b="1" dirty="0"/>
              <a:t> </a:t>
            </a:r>
            <a:r>
              <a:rPr lang="en-CA" b="1" dirty="0" err="1"/>
              <a:t>sổ</a:t>
            </a:r>
            <a:r>
              <a:rPr lang="en-CA" b="1" dirty="0"/>
              <a:t> </a:t>
            </a:r>
            <a:r>
              <a:rPr lang="en-CA" b="1" dirty="0" err="1"/>
              <a:t>tính</a:t>
            </a:r>
            <a:endParaRPr lang="en-US" b="1" dirty="0"/>
          </a:p>
          <a:p>
            <a:pPr lvl="1"/>
            <a:r>
              <a:rPr lang="en-CA" dirty="0" err="1"/>
              <a:t>Khi</a:t>
            </a:r>
            <a:r>
              <a:rPr lang="en-CA" dirty="0"/>
              <a:t> </a:t>
            </a:r>
            <a:r>
              <a:rPr lang="en-CA" dirty="0" err="1"/>
              <a:t>bạn</a:t>
            </a:r>
            <a:r>
              <a:rPr lang="en-CA" dirty="0"/>
              <a:t> </a:t>
            </a:r>
            <a:r>
              <a:rPr lang="en-CA" dirty="0" err="1"/>
              <a:t>không</a:t>
            </a:r>
            <a:r>
              <a:rPr lang="en-CA" dirty="0"/>
              <a:t> </a:t>
            </a:r>
            <a:r>
              <a:rPr lang="en-CA" dirty="0" err="1"/>
              <a:t>muốn</a:t>
            </a:r>
            <a:r>
              <a:rPr lang="en-CA" dirty="0"/>
              <a:t> </a:t>
            </a:r>
            <a:r>
              <a:rPr lang="en-CA" dirty="0" err="1"/>
              <a:t>làm</a:t>
            </a:r>
            <a:r>
              <a:rPr lang="en-CA" dirty="0"/>
              <a:t> </a:t>
            </a:r>
            <a:r>
              <a:rPr lang="en-CA" dirty="0" err="1"/>
              <a:t>việc</a:t>
            </a:r>
            <a:r>
              <a:rPr lang="en-CA" dirty="0"/>
              <a:t> </a:t>
            </a:r>
            <a:r>
              <a:rPr lang="en-CA" dirty="0" err="1"/>
              <a:t>với</a:t>
            </a:r>
            <a:r>
              <a:rPr lang="en-CA" dirty="0"/>
              <a:t> </a:t>
            </a:r>
            <a:r>
              <a:rPr lang="en-CA" dirty="0" err="1"/>
              <a:t>sổ</a:t>
            </a:r>
            <a:r>
              <a:rPr lang="en-CA" dirty="0"/>
              <a:t> </a:t>
            </a:r>
            <a:r>
              <a:rPr lang="en-CA" dirty="0" err="1"/>
              <a:t>tính</a:t>
            </a:r>
            <a:r>
              <a:rPr lang="en-CA" dirty="0"/>
              <a:t> </a:t>
            </a:r>
            <a:r>
              <a:rPr lang="en-CA" dirty="0" err="1"/>
              <a:t>hiện</a:t>
            </a:r>
            <a:r>
              <a:rPr lang="en-CA" dirty="0"/>
              <a:t> </a:t>
            </a:r>
            <a:r>
              <a:rPr lang="en-CA" dirty="0" err="1"/>
              <a:t>tại</a:t>
            </a:r>
            <a:r>
              <a:rPr lang="en-CA" dirty="0"/>
              <a:t>, </a:t>
            </a:r>
            <a:r>
              <a:rPr lang="en-CA" dirty="0" err="1"/>
              <a:t>lưu</a:t>
            </a:r>
            <a:r>
              <a:rPr lang="en-CA" dirty="0"/>
              <a:t> </a:t>
            </a:r>
            <a:r>
              <a:rPr lang="en-CA" dirty="0" err="1"/>
              <a:t>những</a:t>
            </a:r>
            <a:r>
              <a:rPr lang="en-CA" dirty="0"/>
              <a:t> </a:t>
            </a:r>
            <a:r>
              <a:rPr lang="en-CA" dirty="0" err="1"/>
              <a:t>sự</a:t>
            </a:r>
            <a:r>
              <a:rPr lang="en-CA" dirty="0"/>
              <a:t> </a:t>
            </a:r>
            <a:r>
              <a:rPr lang="en-CA" dirty="0" err="1"/>
              <a:t>thay</a:t>
            </a:r>
            <a:r>
              <a:rPr lang="en-CA" dirty="0"/>
              <a:t> </a:t>
            </a:r>
            <a:r>
              <a:rPr lang="en-CA" dirty="0" err="1"/>
              <a:t>đổi</a:t>
            </a:r>
            <a:r>
              <a:rPr lang="en-CA" dirty="0"/>
              <a:t> </a:t>
            </a:r>
            <a:r>
              <a:rPr lang="en-CA" dirty="0" err="1"/>
              <a:t>lại</a:t>
            </a:r>
            <a:r>
              <a:rPr lang="en-CA" dirty="0"/>
              <a:t> </a:t>
            </a:r>
            <a:r>
              <a:rPr lang="en-CA" dirty="0" err="1"/>
              <a:t>và</a:t>
            </a:r>
            <a:r>
              <a:rPr lang="en-CA" dirty="0"/>
              <a:t> </a:t>
            </a:r>
            <a:r>
              <a:rPr lang="en-CA" dirty="0" err="1"/>
              <a:t>đóng</a:t>
            </a:r>
            <a:r>
              <a:rPr lang="en-CA" dirty="0"/>
              <a:t> </a:t>
            </a:r>
            <a:r>
              <a:rPr lang="en-CA" dirty="0" err="1"/>
              <a:t>sổ</a:t>
            </a:r>
            <a:r>
              <a:rPr lang="en-CA" dirty="0"/>
              <a:t> </a:t>
            </a:r>
            <a:r>
              <a:rPr lang="en-CA" dirty="0" err="1"/>
              <a:t>tính</a:t>
            </a:r>
            <a:r>
              <a:rPr lang="en-CA" dirty="0"/>
              <a:t> </a:t>
            </a:r>
            <a:r>
              <a:rPr lang="en-CA" dirty="0" err="1"/>
              <a:t>để</a:t>
            </a:r>
            <a:r>
              <a:rPr lang="en-CA" dirty="0"/>
              <a:t> </a:t>
            </a:r>
            <a:r>
              <a:rPr lang="en-CA" dirty="0" err="1"/>
              <a:t>bảo</a:t>
            </a:r>
            <a:r>
              <a:rPr lang="en-CA" dirty="0"/>
              <a:t> </a:t>
            </a:r>
            <a:r>
              <a:rPr lang="en-CA" dirty="0" err="1"/>
              <a:t>vệ</a:t>
            </a:r>
            <a:r>
              <a:rPr lang="en-CA" dirty="0"/>
              <a:t> </a:t>
            </a:r>
            <a:r>
              <a:rPr lang="en-CA" dirty="0" err="1"/>
              <a:t>tệp</a:t>
            </a:r>
            <a:r>
              <a:rPr lang="en-CA" dirty="0"/>
              <a:t> tin </a:t>
            </a:r>
            <a:r>
              <a:rPr lang="en-CA" dirty="0" err="1"/>
              <a:t>khỏi</a:t>
            </a:r>
            <a:r>
              <a:rPr lang="en-CA" dirty="0"/>
              <a:t> </a:t>
            </a:r>
            <a:r>
              <a:rPr lang="en-CA" dirty="0" err="1"/>
              <a:t>những</a:t>
            </a:r>
            <a:r>
              <a:rPr lang="en-CA" dirty="0"/>
              <a:t> </a:t>
            </a:r>
            <a:r>
              <a:rPr lang="en-CA" dirty="0" err="1"/>
              <a:t>thay</a:t>
            </a:r>
            <a:r>
              <a:rPr lang="en-CA" dirty="0"/>
              <a:t> </a:t>
            </a:r>
            <a:r>
              <a:rPr lang="en-CA" dirty="0" err="1"/>
              <a:t>đổi</a:t>
            </a:r>
            <a:r>
              <a:rPr lang="en-CA" dirty="0"/>
              <a:t> </a:t>
            </a:r>
            <a:r>
              <a:rPr lang="en-CA" dirty="0" err="1"/>
              <a:t>ngoài</a:t>
            </a:r>
            <a:r>
              <a:rPr lang="en-CA" dirty="0"/>
              <a:t> ý </a:t>
            </a:r>
            <a:r>
              <a:rPr lang="en-CA" dirty="0" err="1"/>
              <a:t>muốn</a:t>
            </a:r>
            <a:r>
              <a:rPr lang="en-CA" dirty="0"/>
              <a:t>, </a:t>
            </a:r>
            <a:r>
              <a:rPr lang="en-CA" dirty="0" err="1"/>
              <a:t>hoặc</a:t>
            </a:r>
            <a:r>
              <a:rPr lang="en-CA" dirty="0"/>
              <a:t> </a:t>
            </a:r>
            <a:r>
              <a:rPr lang="en-CA" dirty="0" err="1"/>
              <a:t>để</a:t>
            </a:r>
            <a:r>
              <a:rPr lang="en-CA" dirty="0"/>
              <a:t> </a:t>
            </a:r>
            <a:r>
              <a:rPr lang="en-CA" dirty="0" err="1"/>
              <a:t>giải</a:t>
            </a:r>
            <a:r>
              <a:rPr lang="en-CA" dirty="0"/>
              <a:t> </a:t>
            </a:r>
            <a:r>
              <a:rPr lang="en-CA" dirty="0" err="1"/>
              <a:t>phóng</a:t>
            </a:r>
            <a:r>
              <a:rPr lang="en-CA" dirty="0"/>
              <a:t> </a:t>
            </a:r>
            <a:r>
              <a:rPr lang="en-CA" dirty="0" err="1"/>
              <a:t>tài</a:t>
            </a:r>
            <a:r>
              <a:rPr lang="en-CA" dirty="0"/>
              <a:t> </a:t>
            </a:r>
            <a:r>
              <a:rPr lang="en-CA" dirty="0" err="1"/>
              <a:t>nguyên</a:t>
            </a:r>
            <a:r>
              <a:rPr lang="en-CA" dirty="0"/>
              <a:t> </a:t>
            </a:r>
            <a:r>
              <a:rPr lang="en-CA" dirty="0" err="1"/>
              <a:t>của</a:t>
            </a:r>
            <a:r>
              <a:rPr lang="en-CA" dirty="0"/>
              <a:t> </a:t>
            </a:r>
            <a:r>
              <a:rPr lang="en-CA" dirty="0" err="1"/>
              <a:t>hệ</a:t>
            </a:r>
            <a:r>
              <a:rPr lang="en-CA" dirty="0"/>
              <a:t> </a:t>
            </a:r>
            <a:r>
              <a:rPr lang="en-CA" dirty="0" err="1"/>
              <a:t>thống</a:t>
            </a:r>
            <a:r>
              <a:rPr lang="en-CA" dirty="0"/>
              <a:t> </a:t>
            </a:r>
            <a:r>
              <a:rPr lang="en-CA" dirty="0" err="1"/>
              <a:t>cho</a:t>
            </a:r>
            <a:r>
              <a:rPr lang="en-CA" dirty="0"/>
              <a:t> </a:t>
            </a:r>
            <a:r>
              <a:rPr lang="en-CA" dirty="0" err="1"/>
              <a:t>các</a:t>
            </a:r>
            <a:r>
              <a:rPr lang="en-CA" dirty="0"/>
              <a:t> </a:t>
            </a:r>
            <a:r>
              <a:rPr lang="en-CA" dirty="0" err="1"/>
              <a:t>tệp</a:t>
            </a:r>
            <a:r>
              <a:rPr lang="en-CA" dirty="0"/>
              <a:t> tin </a:t>
            </a:r>
            <a:r>
              <a:rPr lang="en-CA" dirty="0" err="1"/>
              <a:t>khác</a:t>
            </a:r>
            <a:endParaRPr lang="en-US" dirty="0"/>
          </a:p>
          <a:p>
            <a:pPr lvl="1"/>
            <a:r>
              <a:rPr lang="en-CA" dirty="0" err="1"/>
              <a:t>Để</a:t>
            </a:r>
            <a:r>
              <a:rPr lang="en-CA" dirty="0"/>
              <a:t> </a:t>
            </a:r>
            <a:r>
              <a:rPr lang="en-CA" dirty="0" err="1"/>
              <a:t>đóng</a:t>
            </a:r>
            <a:r>
              <a:rPr lang="en-CA" dirty="0"/>
              <a:t> </a:t>
            </a:r>
            <a:r>
              <a:rPr lang="en-CA" dirty="0" err="1"/>
              <a:t>sổ</a:t>
            </a:r>
            <a:r>
              <a:rPr lang="en-CA" dirty="0"/>
              <a:t> </a:t>
            </a:r>
            <a:r>
              <a:rPr lang="en-CA" dirty="0" err="1"/>
              <a:t>tính</a:t>
            </a:r>
            <a:r>
              <a:rPr lang="en-US" dirty="0" smtClean="0"/>
              <a:t>:</a:t>
            </a:r>
            <a:endParaRPr lang="en-US" dirty="0"/>
          </a:p>
          <a:p>
            <a:pPr lvl="2"/>
            <a:r>
              <a:rPr lang="en-US" dirty="0" err="1"/>
              <a:t>Nhấp</a:t>
            </a:r>
            <a:r>
              <a:rPr lang="en-US" dirty="0"/>
              <a:t> </a:t>
            </a:r>
            <a:r>
              <a:rPr lang="en-US" dirty="0" err="1"/>
              <a:t>chuột</a:t>
            </a:r>
            <a:r>
              <a:rPr lang="en-CA" dirty="0"/>
              <a:t> </a:t>
            </a:r>
            <a:r>
              <a:rPr lang="en-CA" dirty="0" err="1"/>
              <a:t>vào</a:t>
            </a:r>
            <a:r>
              <a:rPr lang="en-CA" dirty="0"/>
              <a:t> </a:t>
            </a:r>
            <a:r>
              <a:rPr lang="en-CA" dirty="0" err="1"/>
              <a:t>thẻ</a:t>
            </a:r>
            <a:r>
              <a:rPr lang="en-CA" dirty="0"/>
              <a:t> </a:t>
            </a:r>
            <a:r>
              <a:rPr lang="en-CA" b="1" dirty="0"/>
              <a:t>File</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chọn</a:t>
            </a:r>
            <a:r>
              <a:rPr lang="en-CA" dirty="0"/>
              <a:t> </a:t>
            </a:r>
            <a:r>
              <a:rPr lang="en-CA" b="1" dirty="0"/>
              <a:t>Close</a:t>
            </a:r>
            <a:r>
              <a:rPr lang="en-CA" dirty="0"/>
              <a:t>, </a:t>
            </a:r>
            <a:r>
              <a:rPr lang="en-CA" dirty="0" err="1"/>
              <a:t>hoặc</a:t>
            </a:r>
            <a:endParaRPr lang="en-US" dirty="0"/>
          </a:p>
          <a:p>
            <a:pPr lvl="2"/>
            <a:r>
              <a:rPr lang="en-US" dirty="0" err="1" smtClean="0"/>
              <a:t>Nhấn</a:t>
            </a:r>
            <a:r>
              <a:rPr lang="en-US" dirty="0" smtClean="0"/>
              <a:t> CTRL+W </a:t>
            </a:r>
            <a:r>
              <a:rPr lang="en-US" dirty="0" err="1" smtClean="0"/>
              <a:t>hoặc</a:t>
            </a:r>
            <a:r>
              <a:rPr lang="en-US" dirty="0" smtClean="0"/>
              <a:t> CTRL+F4, </a:t>
            </a:r>
            <a:r>
              <a:rPr lang="en-US" dirty="0" err="1" smtClean="0"/>
              <a:t>hoặc</a:t>
            </a:r>
            <a:endParaRPr lang="en-US" dirty="0"/>
          </a:p>
          <a:p>
            <a:pPr lvl="2"/>
            <a:r>
              <a:rPr lang="en-CA" dirty="0" err="1"/>
              <a:t>Nhấp</a:t>
            </a:r>
            <a:r>
              <a:rPr lang="en-CA" dirty="0"/>
              <a:t> </a:t>
            </a:r>
            <a:r>
              <a:rPr lang="en-CA" dirty="0" err="1"/>
              <a:t>chuột</a:t>
            </a:r>
            <a:r>
              <a:rPr lang="en-CA" dirty="0"/>
              <a:t> </a:t>
            </a:r>
            <a:r>
              <a:rPr lang="en-CA" dirty="0" err="1"/>
              <a:t>vào</a:t>
            </a:r>
            <a:r>
              <a:rPr lang="en-CA" dirty="0"/>
              <a:t> </a:t>
            </a:r>
            <a:r>
              <a:rPr lang="en-CA" dirty="0" err="1"/>
              <a:t>nút</a:t>
            </a:r>
            <a:r>
              <a:rPr lang="en-CA" dirty="0"/>
              <a:t> </a:t>
            </a:r>
            <a:r>
              <a:rPr lang="en-CA" b="1" dirty="0"/>
              <a:t>Close</a:t>
            </a:r>
            <a:r>
              <a:rPr lang="en-CA" dirty="0"/>
              <a:t> </a:t>
            </a:r>
            <a:r>
              <a:rPr lang="en-CA" dirty="0" err="1"/>
              <a:t>của</a:t>
            </a:r>
            <a:r>
              <a:rPr lang="en-CA" dirty="0"/>
              <a:t> </a:t>
            </a:r>
            <a:r>
              <a:rPr lang="en-CA" dirty="0" err="1"/>
              <a:t>ứng</a:t>
            </a:r>
            <a:r>
              <a:rPr lang="en-CA" dirty="0"/>
              <a:t> </a:t>
            </a:r>
            <a:r>
              <a:rPr lang="en-CA" dirty="0" err="1"/>
              <a:t>dụng</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13</a:t>
            </a:fld>
            <a:endParaRPr lang="en-US" dirty="0"/>
          </a:p>
        </p:txBody>
      </p:sp>
    </p:spTree>
    <p:extLst>
      <p:ext uri="{BB962C8B-B14F-4D97-AF65-F5344CB8AC3E}">
        <p14:creationId xmlns:p14="http://schemas.microsoft.com/office/powerpoint/2010/main" val="352093094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Thao </a:t>
            </a:r>
            <a:r>
              <a:rPr lang="en-US" sz="3600" dirty="0" err="1" smtClean="0"/>
              <a:t>tác</a:t>
            </a:r>
            <a:r>
              <a:rPr lang="en-US" sz="3600" dirty="0" smtClean="0"/>
              <a:t> </a:t>
            </a:r>
            <a:r>
              <a:rPr lang="en-US" sz="3600" dirty="0" err="1" smtClean="0"/>
              <a:t>với</a:t>
            </a:r>
            <a:r>
              <a:rPr lang="en-US" sz="3600" dirty="0" smtClean="0"/>
              <a:t> </a:t>
            </a:r>
            <a:r>
              <a:rPr lang="en-US" sz="3600" dirty="0" err="1" smtClean="0"/>
              <a:t>nội</a:t>
            </a:r>
            <a:r>
              <a:rPr lang="en-US" sz="3600" dirty="0" smtClean="0"/>
              <a:t> dung</a:t>
            </a:r>
            <a:endParaRPr lang="en-US" sz="3600" dirty="0"/>
          </a:p>
        </p:txBody>
      </p:sp>
      <p:sp>
        <p:nvSpPr>
          <p:cNvPr id="3" name="Content Placeholder 2"/>
          <p:cNvSpPr>
            <a:spLocks noGrp="1"/>
          </p:cNvSpPr>
          <p:nvPr>
            <p:ph idx="1"/>
          </p:nvPr>
        </p:nvSpPr>
        <p:spPr>
          <a:xfrm>
            <a:off x="373063" y="1344705"/>
            <a:ext cx="8649017" cy="4913219"/>
          </a:xfrm>
        </p:spPr>
        <p:txBody>
          <a:bodyPr/>
          <a:lstStyle/>
          <a:p>
            <a:r>
              <a:rPr lang="en-US" dirty="0" err="1"/>
              <a:t>Cách</a:t>
            </a:r>
            <a:r>
              <a:rPr lang="en-US" dirty="0"/>
              <a:t> </a:t>
            </a:r>
            <a:r>
              <a:rPr lang="en-US" dirty="0" err="1"/>
              <a:t>dễ</a:t>
            </a:r>
            <a:r>
              <a:rPr lang="en-US" dirty="0"/>
              <a:t> </a:t>
            </a:r>
            <a:r>
              <a:rPr lang="en-US" dirty="0" err="1"/>
              <a:t>nhất</a:t>
            </a:r>
            <a:r>
              <a:rPr lang="en-US" dirty="0"/>
              <a:t> </a:t>
            </a:r>
            <a:r>
              <a:rPr lang="en-US" dirty="0" err="1"/>
              <a:t>để</a:t>
            </a:r>
            <a:r>
              <a:rPr lang="en-US" dirty="0"/>
              <a:t> </a:t>
            </a:r>
            <a:r>
              <a:rPr lang="en-US" dirty="0" err="1"/>
              <a:t>thay</a:t>
            </a:r>
            <a:r>
              <a:rPr lang="en-US" dirty="0"/>
              <a:t> </a:t>
            </a:r>
            <a:r>
              <a:rPr lang="en-US" dirty="0" err="1"/>
              <a:t>đổi</a:t>
            </a:r>
            <a:r>
              <a:rPr lang="en-US" dirty="0"/>
              <a:t> </a:t>
            </a:r>
            <a:r>
              <a:rPr lang="en-US" dirty="0" err="1"/>
              <a:t>nội</a:t>
            </a:r>
            <a:r>
              <a:rPr lang="en-US" dirty="0"/>
              <a:t> dung </a:t>
            </a:r>
            <a:r>
              <a:rPr lang="en-US" dirty="0" err="1"/>
              <a:t>của</a:t>
            </a:r>
            <a:r>
              <a:rPr lang="en-US" dirty="0"/>
              <a:t> ô </a:t>
            </a:r>
            <a:r>
              <a:rPr lang="en-US" dirty="0" err="1"/>
              <a:t>là</a:t>
            </a:r>
            <a:r>
              <a:rPr lang="en-US" dirty="0"/>
              <a:t> </a:t>
            </a:r>
            <a:r>
              <a:rPr lang="en-US" dirty="0" err="1"/>
              <a:t>nhập</a:t>
            </a:r>
            <a:r>
              <a:rPr lang="en-US" dirty="0"/>
              <a:t> </a:t>
            </a:r>
            <a:r>
              <a:rPr lang="en-US" dirty="0" err="1"/>
              <a:t>nội</a:t>
            </a:r>
            <a:r>
              <a:rPr lang="en-US" dirty="0"/>
              <a:t> dung </a:t>
            </a:r>
            <a:r>
              <a:rPr lang="en-US" dirty="0" err="1" smtClean="0"/>
              <a:t>mới</a:t>
            </a:r>
            <a:r>
              <a:rPr lang="en-US" dirty="0" smtClean="0"/>
              <a:t> </a:t>
            </a:r>
            <a:r>
              <a:rPr lang="en-US" dirty="0" err="1"/>
              <a:t>cho</a:t>
            </a:r>
            <a:r>
              <a:rPr lang="en-US" dirty="0"/>
              <a:t> ô</a:t>
            </a:r>
            <a:r>
              <a:rPr lang="en-US"/>
              <a:t>, </a:t>
            </a:r>
            <a:r>
              <a:rPr lang="en-US" smtClean="0"/>
              <a:t>sau đó nhấn ENTER</a:t>
            </a:r>
            <a:endParaRPr lang="en-US" dirty="0" smtClean="0"/>
          </a:p>
          <a:p>
            <a:r>
              <a:rPr lang="en-CA" dirty="0" err="1"/>
              <a:t>Để</a:t>
            </a:r>
            <a:r>
              <a:rPr lang="en-CA" dirty="0"/>
              <a:t> </a:t>
            </a:r>
            <a:r>
              <a:rPr lang="en-CA" dirty="0" err="1"/>
              <a:t>sửa</a:t>
            </a:r>
            <a:r>
              <a:rPr lang="en-CA" dirty="0"/>
              <a:t> </a:t>
            </a:r>
            <a:r>
              <a:rPr lang="en-CA" dirty="0" err="1"/>
              <a:t>lỗi</a:t>
            </a:r>
            <a:r>
              <a:rPr lang="en-CA" dirty="0"/>
              <a:t> </a:t>
            </a:r>
            <a:r>
              <a:rPr lang="en-CA" dirty="0" err="1"/>
              <a:t>nhập</a:t>
            </a:r>
            <a:r>
              <a:rPr lang="en-CA" dirty="0"/>
              <a:t> </a:t>
            </a:r>
            <a:r>
              <a:rPr lang="en-CA" dirty="0" err="1"/>
              <a:t>liệu</a:t>
            </a:r>
            <a:r>
              <a:rPr lang="en-CA" dirty="0"/>
              <a:t>, </a:t>
            </a:r>
            <a:r>
              <a:rPr lang="en-CA" dirty="0" err="1"/>
              <a:t>nhấn</a:t>
            </a:r>
            <a:r>
              <a:rPr lang="en-US" dirty="0" smtClean="0"/>
              <a:t> BACKSPACE </a:t>
            </a:r>
            <a:r>
              <a:rPr lang="en-US" dirty="0" err="1" smtClean="0"/>
              <a:t>hoặc</a:t>
            </a:r>
            <a:r>
              <a:rPr lang="en-US" dirty="0" smtClean="0"/>
              <a:t> DELETE</a:t>
            </a:r>
            <a:endParaRPr lang="en-US" dirty="0"/>
          </a:p>
          <a:p>
            <a:r>
              <a:rPr lang="en-CA" dirty="0" smtClean="0"/>
              <a:t> </a:t>
            </a:r>
            <a:r>
              <a:rPr lang="en-CA" dirty="0" err="1" smtClean="0"/>
              <a:t>Để</a:t>
            </a:r>
            <a:r>
              <a:rPr lang="en-CA" dirty="0" smtClean="0"/>
              <a:t> </a:t>
            </a:r>
            <a:r>
              <a:rPr lang="en-CA" dirty="0" err="1" smtClean="0"/>
              <a:t>kích</a:t>
            </a:r>
            <a:r>
              <a:rPr lang="en-CA" dirty="0" smtClean="0"/>
              <a:t> </a:t>
            </a:r>
            <a:r>
              <a:rPr lang="en-CA" dirty="0" err="1"/>
              <a:t>hoạt</a:t>
            </a:r>
            <a:r>
              <a:rPr lang="en-CA" dirty="0"/>
              <a:t> </a:t>
            </a:r>
            <a:r>
              <a:rPr lang="en-CA" dirty="0" err="1"/>
              <a:t>chế</a:t>
            </a:r>
            <a:r>
              <a:rPr lang="en-CA" dirty="0"/>
              <a:t> </a:t>
            </a:r>
            <a:r>
              <a:rPr lang="en-CA" dirty="0" err="1"/>
              <a:t>độ</a:t>
            </a:r>
            <a:r>
              <a:rPr lang="en-CA" dirty="0"/>
              <a:t> </a:t>
            </a:r>
            <a:r>
              <a:rPr lang="en-CA" dirty="0" err="1"/>
              <a:t>chỉnh</a:t>
            </a:r>
            <a:r>
              <a:rPr lang="en-CA" dirty="0"/>
              <a:t> </a:t>
            </a:r>
            <a:r>
              <a:rPr lang="en-CA" dirty="0" err="1"/>
              <a:t>sửa</a:t>
            </a:r>
            <a:r>
              <a:rPr lang="en-CA" dirty="0"/>
              <a:t> </a:t>
            </a:r>
            <a:r>
              <a:rPr lang="en-CA" dirty="0" err="1"/>
              <a:t>của</a:t>
            </a:r>
            <a:r>
              <a:rPr lang="en-CA" dirty="0"/>
              <a:t> Excel</a:t>
            </a:r>
            <a:r>
              <a:rPr lang="en-US" dirty="0" smtClean="0"/>
              <a:t>:</a:t>
            </a:r>
          </a:p>
          <a:p>
            <a:pPr lvl="1"/>
            <a:r>
              <a:rPr lang="en-CA" dirty="0" err="1"/>
              <a:t>nhấn</a:t>
            </a:r>
            <a:r>
              <a:rPr lang="en-CA" dirty="0"/>
              <a:t> </a:t>
            </a:r>
            <a:r>
              <a:rPr lang="en-CA" dirty="0" err="1"/>
              <a:t>phím</a:t>
            </a:r>
            <a:r>
              <a:rPr lang="en-US" dirty="0" smtClean="0"/>
              <a:t> F2,  </a:t>
            </a:r>
            <a:r>
              <a:rPr lang="en-US" dirty="0"/>
              <a:t>or </a:t>
            </a:r>
            <a:endParaRPr lang="en-US" dirty="0" smtClean="0"/>
          </a:p>
          <a:p>
            <a:pPr lvl="1"/>
            <a:r>
              <a:rPr lang="en-CA" dirty="0" err="1"/>
              <a:t>nhấp</a:t>
            </a:r>
            <a:r>
              <a:rPr lang="en-CA" dirty="0"/>
              <a:t> </a:t>
            </a:r>
            <a:r>
              <a:rPr lang="en-CA" dirty="0" err="1"/>
              <a:t>đúp</a:t>
            </a:r>
            <a:r>
              <a:rPr lang="en-CA" dirty="0"/>
              <a:t> </a:t>
            </a:r>
            <a:r>
              <a:rPr lang="en-CA" dirty="0" err="1"/>
              <a:t>chuột</a:t>
            </a:r>
            <a:r>
              <a:rPr lang="en-CA" dirty="0"/>
              <a:t> </a:t>
            </a:r>
            <a:r>
              <a:rPr lang="en-CA" dirty="0" err="1"/>
              <a:t>vào</a:t>
            </a:r>
            <a:r>
              <a:rPr lang="en-CA" dirty="0"/>
              <a:t> ô </a:t>
            </a:r>
            <a:r>
              <a:rPr lang="en-CA" dirty="0" err="1"/>
              <a:t>đó</a:t>
            </a:r>
            <a:r>
              <a:rPr lang="en-CA" dirty="0"/>
              <a:t>; Excel </a:t>
            </a:r>
            <a:r>
              <a:rPr lang="en-CA" dirty="0" err="1"/>
              <a:t>sẽ</a:t>
            </a:r>
            <a:r>
              <a:rPr lang="en-CA" dirty="0"/>
              <a:t> </a:t>
            </a:r>
            <a:r>
              <a:rPr lang="en-CA" dirty="0" err="1"/>
              <a:t>hiển</a:t>
            </a:r>
            <a:r>
              <a:rPr lang="en-CA" dirty="0"/>
              <a:t> thị </a:t>
            </a:r>
            <a:r>
              <a:rPr lang="en-CA" dirty="0" err="1"/>
              <a:t>điểm</a:t>
            </a:r>
            <a:r>
              <a:rPr lang="en-CA" dirty="0"/>
              <a:t> </a:t>
            </a:r>
            <a:r>
              <a:rPr lang="en-CA" dirty="0" err="1"/>
              <a:t>chèn</a:t>
            </a:r>
            <a:r>
              <a:rPr lang="en-CA" dirty="0"/>
              <a:t> </a:t>
            </a:r>
            <a:r>
              <a:rPr lang="en-CA" dirty="0" err="1"/>
              <a:t>văn</a:t>
            </a:r>
            <a:r>
              <a:rPr lang="en-CA" dirty="0"/>
              <a:t> </a:t>
            </a:r>
            <a:r>
              <a:rPr lang="en-CA" dirty="0" err="1"/>
              <a:t>bản</a:t>
            </a:r>
            <a:r>
              <a:rPr lang="en-CA" dirty="0"/>
              <a:t> </a:t>
            </a:r>
            <a:endParaRPr lang="en-US" dirty="0"/>
          </a:p>
          <a:p>
            <a:pPr lvl="1"/>
            <a:r>
              <a:rPr lang="en-US" dirty="0" err="1" smtClean="0"/>
              <a:t>Sau</a:t>
            </a:r>
            <a:r>
              <a:rPr lang="en-US" dirty="0" smtClean="0"/>
              <a:t> </a:t>
            </a:r>
            <a:r>
              <a:rPr lang="en-US" dirty="0" err="1" smtClean="0"/>
              <a:t>khi</a:t>
            </a:r>
            <a:r>
              <a:rPr lang="en-US" dirty="0" smtClean="0"/>
              <a:t> </a:t>
            </a:r>
            <a:r>
              <a:rPr lang="en-US" dirty="0" err="1" smtClean="0"/>
              <a:t>kích</a:t>
            </a:r>
            <a:r>
              <a:rPr lang="en-US" dirty="0" smtClean="0"/>
              <a:t> </a:t>
            </a:r>
            <a:r>
              <a:rPr lang="en-US" dirty="0" err="1" smtClean="0"/>
              <a:t>hoạt</a:t>
            </a:r>
            <a:r>
              <a:rPr lang="en-US" dirty="0" smtClean="0"/>
              <a:t>, </a:t>
            </a:r>
            <a:r>
              <a:rPr lang="en-US" dirty="0" err="1" smtClean="0"/>
              <a:t>lựa</a:t>
            </a:r>
            <a:r>
              <a:rPr lang="en-US" dirty="0" smtClean="0"/>
              <a:t> </a:t>
            </a:r>
            <a:r>
              <a:rPr lang="en-US" dirty="0" err="1" smtClean="0"/>
              <a:t>chọn</a:t>
            </a:r>
            <a:r>
              <a:rPr lang="en-US" dirty="0" smtClean="0"/>
              <a:t> </a:t>
            </a:r>
            <a:r>
              <a:rPr lang="en-US" dirty="0" err="1" smtClean="0"/>
              <a:t>phần</a:t>
            </a:r>
            <a:r>
              <a:rPr lang="en-US" dirty="0" smtClean="0"/>
              <a:t> </a:t>
            </a:r>
            <a:r>
              <a:rPr lang="en-US" dirty="0" err="1" smtClean="0"/>
              <a:t>văn</a:t>
            </a:r>
            <a:r>
              <a:rPr lang="en-US" dirty="0" smtClean="0"/>
              <a:t> </a:t>
            </a:r>
            <a:r>
              <a:rPr lang="en-US" dirty="0" err="1" smtClean="0"/>
              <a:t>bản</a:t>
            </a:r>
            <a:r>
              <a:rPr lang="en-US" dirty="0" smtClean="0"/>
              <a:t> </a:t>
            </a:r>
            <a:r>
              <a:rPr lang="en-US" dirty="0" err="1" smtClean="0"/>
              <a:t>trong</a:t>
            </a:r>
            <a:r>
              <a:rPr lang="en-US" dirty="0" smtClean="0"/>
              <a:t> ô:</a:t>
            </a:r>
          </a:p>
          <a:p>
            <a:pPr lvl="2"/>
            <a:r>
              <a:rPr lang="en-US" dirty="0" err="1"/>
              <a:t>nhập</a:t>
            </a:r>
            <a:r>
              <a:rPr lang="en-US" dirty="0"/>
              <a:t> </a:t>
            </a:r>
            <a:r>
              <a:rPr lang="en-US" dirty="0" err="1"/>
              <a:t>văn</a:t>
            </a:r>
            <a:r>
              <a:rPr lang="en-US" dirty="0"/>
              <a:t> </a:t>
            </a:r>
            <a:r>
              <a:rPr lang="en-US" dirty="0" err="1"/>
              <a:t>bản</a:t>
            </a:r>
            <a:r>
              <a:rPr lang="en-US" dirty="0"/>
              <a:t> </a:t>
            </a:r>
            <a:r>
              <a:rPr lang="en-US" dirty="0" err="1"/>
              <a:t>thay</a:t>
            </a:r>
            <a:r>
              <a:rPr lang="en-US" dirty="0"/>
              <a:t> </a:t>
            </a:r>
            <a:r>
              <a:rPr lang="en-US" dirty="0" err="1"/>
              <a:t>thế</a:t>
            </a:r>
            <a:r>
              <a:rPr lang="en-US" dirty="0"/>
              <a:t>, </a:t>
            </a:r>
            <a:r>
              <a:rPr lang="en-US" dirty="0" err="1"/>
              <a:t>và</a:t>
            </a:r>
            <a:r>
              <a:rPr lang="en-US" dirty="0"/>
              <a:t> </a:t>
            </a:r>
            <a:r>
              <a:rPr lang="en-US" dirty="0" err="1"/>
              <a:t>nhấn</a:t>
            </a:r>
            <a:r>
              <a:rPr lang="en-US" dirty="0"/>
              <a:t> </a:t>
            </a:r>
            <a:r>
              <a:rPr lang="en-US" dirty="0" smtClean="0"/>
              <a:t>ENTER </a:t>
            </a:r>
            <a:r>
              <a:rPr lang="en-US" dirty="0" err="1"/>
              <a:t>để</a:t>
            </a:r>
            <a:r>
              <a:rPr lang="en-US" dirty="0"/>
              <a:t> </a:t>
            </a:r>
            <a:r>
              <a:rPr lang="en-US" dirty="0" err="1"/>
              <a:t>thoát</a:t>
            </a:r>
            <a:r>
              <a:rPr lang="en-US" dirty="0"/>
              <a:t> </a:t>
            </a:r>
            <a:r>
              <a:rPr lang="en-US" dirty="0" err="1"/>
              <a:t>chế</a:t>
            </a:r>
            <a:r>
              <a:rPr lang="en-US" dirty="0"/>
              <a:t> </a:t>
            </a:r>
            <a:r>
              <a:rPr lang="en-US" dirty="0" err="1"/>
              <a:t>độ</a:t>
            </a:r>
            <a:r>
              <a:rPr lang="en-US" dirty="0"/>
              <a:t> </a:t>
            </a:r>
            <a:r>
              <a:rPr lang="en-US" dirty="0" err="1"/>
              <a:t>chỉnh</a:t>
            </a:r>
            <a:r>
              <a:rPr lang="en-US" dirty="0"/>
              <a:t> </a:t>
            </a:r>
            <a:r>
              <a:rPr lang="en-US" dirty="0" err="1"/>
              <a:t>sửa</a:t>
            </a:r>
            <a:r>
              <a:rPr lang="en-US" dirty="0"/>
              <a:t>; </a:t>
            </a:r>
            <a:r>
              <a:rPr lang="en-US" dirty="0" err="1" smtClean="0"/>
              <a:t>hoặc</a:t>
            </a:r>
            <a:endParaRPr lang="en-US" dirty="0"/>
          </a:p>
          <a:p>
            <a:pPr lvl="2"/>
            <a:r>
              <a:rPr lang="en-US" dirty="0" err="1" smtClean="0"/>
              <a:t>dùng</a:t>
            </a:r>
            <a:r>
              <a:rPr lang="en-US" dirty="0" smtClean="0"/>
              <a:t> DELETE </a:t>
            </a:r>
            <a:r>
              <a:rPr lang="en-CA" dirty="0" err="1"/>
              <a:t>để</a:t>
            </a:r>
            <a:r>
              <a:rPr lang="en-CA" dirty="0"/>
              <a:t> </a:t>
            </a:r>
            <a:r>
              <a:rPr lang="en-CA" dirty="0" err="1"/>
              <a:t>xóa</a:t>
            </a:r>
            <a:r>
              <a:rPr lang="en-CA" dirty="0"/>
              <a:t> </a:t>
            </a:r>
            <a:r>
              <a:rPr lang="en-CA" dirty="0" err="1"/>
              <a:t>các</a:t>
            </a:r>
            <a:r>
              <a:rPr lang="en-CA" dirty="0"/>
              <a:t> </a:t>
            </a:r>
            <a:r>
              <a:rPr lang="en-CA" dirty="0" err="1"/>
              <a:t>ký</a:t>
            </a:r>
            <a:r>
              <a:rPr lang="en-CA" dirty="0"/>
              <a:t> </a:t>
            </a:r>
            <a:r>
              <a:rPr lang="en-CA" dirty="0" err="1"/>
              <a:t>tự</a:t>
            </a:r>
            <a:r>
              <a:rPr lang="en-CA" dirty="0"/>
              <a:t> </a:t>
            </a:r>
            <a:r>
              <a:rPr lang="en-CA" dirty="0" err="1"/>
              <a:t>không</a:t>
            </a:r>
            <a:r>
              <a:rPr lang="en-CA" dirty="0"/>
              <a:t> </a:t>
            </a:r>
            <a:r>
              <a:rPr lang="en-CA" dirty="0" err="1"/>
              <a:t>mong</a:t>
            </a:r>
            <a:r>
              <a:rPr lang="en-CA" dirty="0"/>
              <a:t> </a:t>
            </a:r>
            <a:r>
              <a:rPr lang="en-CA" dirty="0" err="1"/>
              <a:t>muốn</a:t>
            </a:r>
            <a:r>
              <a:rPr lang="en-CA" dirty="0"/>
              <a:t> </a:t>
            </a:r>
            <a:r>
              <a:rPr lang="en-CA" dirty="0" err="1"/>
              <a:t>trong</a:t>
            </a:r>
            <a:r>
              <a:rPr lang="en-CA" dirty="0"/>
              <a:t> </a:t>
            </a:r>
            <a:r>
              <a:rPr lang="en-CA" dirty="0" err="1"/>
              <a:t>nội</a:t>
            </a:r>
            <a:r>
              <a:rPr lang="en-CA" dirty="0"/>
              <a:t> dung </a:t>
            </a:r>
            <a:r>
              <a:rPr lang="en-CA" dirty="0" err="1"/>
              <a:t>của</a:t>
            </a:r>
            <a:r>
              <a:rPr lang="en-CA" dirty="0"/>
              <a:t> ô</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14</a:t>
            </a:fld>
            <a:endParaRPr lang="en-US" dirty="0"/>
          </a:p>
        </p:txBody>
      </p:sp>
    </p:spTree>
    <p:extLst>
      <p:ext uri="{BB962C8B-B14F-4D97-AF65-F5344CB8AC3E}">
        <p14:creationId xmlns:p14="http://schemas.microsoft.com/office/powerpoint/2010/main" val="27441061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Thao </a:t>
            </a:r>
            <a:r>
              <a:rPr lang="en-US" sz="3600" dirty="0" err="1" smtClean="0"/>
              <a:t>tác</a:t>
            </a:r>
            <a:r>
              <a:rPr lang="en-US" sz="3600" dirty="0" smtClean="0"/>
              <a:t> </a:t>
            </a:r>
            <a:r>
              <a:rPr lang="en-US" sz="3600" dirty="0" err="1" smtClean="0"/>
              <a:t>với</a:t>
            </a:r>
            <a:r>
              <a:rPr lang="en-US" sz="3600" dirty="0" smtClean="0"/>
              <a:t> </a:t>
            </a:r>
            <a:r>
              <a:rPr lang="en-US" sz="3600" dirty="0" err="1" smtClean="0"/>
              <a:t>nội</a:t>
            </a:r>
            <a:r>
              <a:rPr lang="en-US" sz="3600" dirty="0" smtClean="0"/>
              <a:t> dung</a:t>
            </a:r>
            <a:endParaRPr lang="en-US" sz="3600" dirty="0"/>
          </a:p>
        </p:txBody>
      </p:sp>
      <p:sp>
        <p:nvSpPr>
          <p:cNvPr id="3" name="Content Placeholder 2"/>
          <p:cNvSpPr>
            <a:spLocks noGrp="1"/>
          </p:cNvSpPr>
          <p:nvPr>
            <p:ph idx="1"/>
          </p:nvPr>
        </p:nvSpPr>
        <p:spPr/>
        <p:txBody>
          <a:bodyPr/>
          <a:lstStyle/>
          <a:p>
            <a:r>
              <a:rPr lang="en-CA" b="1" dirty="0" err="1"/>
              <a:t>Chọn</a:t>
            </a:r>
            <a:r>
              <a:rPr lang="en-CA" b="1" dirty="0"/>
              <a:t> </a:t>
            </a:r>
            <a:r>
              <a:rPr lang="en-CA" b="1" dirty="0" err="1"/>
              <a:t>các</a:t>
            </a:r>
            <a:r>
              <a:rPr lang="en-CA" b="1" dirty="0"/>
              <a:t> ô</a:t>
            </a:r>
            <a:endParaRPr lang="en-US" b="1" dirty="0"/>
          </a:p>
          <a:p>
            <a:pPr lvl="1"/>
            <a:r>
              <a:rPr lang="en-CA" dirty="0" err="1"/>
              <a:t>Trước</a:t>
            </a:r>
            <a:r>
              <a:rPr lang="en-CA" dirty="0"/>
              <a:t> </a:t>
            </a:r>
            <a:r>
              <a:rPr lang="en-CA" dirty="0" err="1"/>
              <a:t>khi</a:t>
            </a:r>
            <a:r>
              <a:rPr lang="en-CA" dirty="0"/>
              <a:t> </a:t>
            </a:r>
            <a:r>
              <a:rPr lang="en-CA" dirty="0" err="1"/>
              <a:t>thực</a:t>
            </a:r>
            <a:r>
              <a:rPr lang="en-CA" dirty="0"/>
              <a:t> </a:t>
            </a:r>
            <a:r>
              <a:rPr lang="en-CA" dirty="0" err="1"/>
              <a:t>hiện</a:t>
            </a:r>
            <a:r>
              <a:rPr lang="en-CA" dirty="0"/>
              <a:t> </a:t>
            </a:r>
            <a:r>
              <a:rPr lang="en-CA" dirty="0" err="1"/>
              <a:t>một</a:t>
            </a:r>
            <a:r>
              <a:rPr lang="en-CA" dirty="0"/>
              <a:t> </a:t>
            </a:r>
            <a:r>
              <a:rPr lang="en-CA" dirty="0" err="1"/>
              <a:t>hành</a:t>
            </a:r>
            <a:r>
              <a:rPr lang="en-CA" dirty="0"/>
              <a:t> </a:t>
            </a:r>
            <a:r>
              <a:rPr lang="en-CA" dirty="0" err="1"/>
              <a:t>động</a:t>
            </a:r>
            <a:r>
              <a:rPr lang="en-CA" dirty="0"/>
              <a:t> </a:t>
            </a:r>
            <a:r>
              <a:rPr lang="en-CA" dirty="0" err="1"/>
              <a:t>bất</a:t>
            </a:r>
            <a:r>
              <a:rPr lang="en-CA" dirty="0"/>
              <a:t> </a:t>
            </a:r>
            <a:r>
              <a:rPr lang="en-CA" dirty="0" err="1"/>
              <a:t>kỳ</a:t>
            </a:r>
            <a:r>
              <a:rPr lang="en-CA" dirty="0"/>
              <a:t>, </a:t>
            </a:r>
            <a:r>
              <a:rPr lang="en-CA" dirty="0" err="1"/>
              <a:t>bạn</a:t>
            </a:r>
            <a:r>
              <a:rPr lang="en-CA" dirty="0"/>
              <a:t> </a:t>
            </a:r>
            <a:r>
              <a:rPr lang="en-CA" dirty="0" err="1"/>
              <a:t>cần</a:t>
            </a:r>
            <a:r>
              <a:rPr lang="en-CA" dirty="0"/>
              <a:t> </a:t>
            </a:r>
            <a:r>
              <a:rPr lang="en-CA" dirty="0" err="1"/>
              <a:t>phải</a:t>
            </a:r>
            <a:r>
              <a:rPr lang="en-CA" dirty="0"/>
              <a:t> </a:t>
            </a:r>
            <a:r>
              <a:rPr lang="en-CA" dirty="0" err="1"/>
              <a:t>chỉ</a:t>
            </a:r>
            <a:r>
              <a:rPr lang="en-CA" dirty="0"/>
              <a:t> </a:t>
            </a:r>
            <a:r>
              <a:rPr lang="en-CA" dirty="0" err="1"/>
              <a:t>ra</a:t>
            </a:r>
            <a:r>
              <a:rPr lang="en-CA" dirty="0"/>
              <a:t> </a:t>
            </a:r>
            <a:r>
              <a:rPr lang="en-CA" dirty="0" err="1"/>
              <a:t>dải</a:t>
            </a:r>
            <a:r>
              <a:rPr lang="en-CA" dirty="0"/>
              <a:t> ô </a:t>
            </a:r>
            <a:r>
              <a:rPr lang="en-CA" dirty="0" err="1"/>
              <a:t>hoặc</a:t>
            </a:r>
            <a:r>
              <a:rPr lang="en-CA" dirty="0"/>
              <a:t> </a:t>
            </a:r>
            <a:r>
              <a:rPr lang="en-CA" dirty="0" err="1"/>
              <a:t>một</a:t>
            </a:r>
            <a:r>
              <a:rPr lang="en-CA" dirty="0"/>
              <a:t> </a:t>
            </a:r>
            <a:r>
              <a:rPr lang="en-CA" dirty="0" err="1"/>
              <a:t>phần</a:t>
            </a:r>
            <a:r>
              <a:rPr lang="en-CA" dirty="0"/>
              <a:t> </a:t>
            </a:r>
            <a:r>
              <a:rPr lang="en-CA" dirty="0" err="1"/>
              <a:t>của</a:t>
            </a:r>
            <a:r>
              <a:rPr lang="en-CA" dirty="0"/>
              <a:t> </a:t>
            </a:r>
            <a:r>
              <a:rPr lang="en-CA" dirty="0" err="1"/>
              <a:t>trang</a:t>
            </a:r>
            <a:r>
              <a:rPr lang="en-CA" dirty="0"/>
              <a:t> </a:t>
            </a:r>
            <a:r>
              <a:rPr lang="en-CA" dirty="0" err="1"/>
              <a:t>tính</a:t>
            </a:r>
            <a:r>
              <a:rPr lang="en-CA" dirty="0"/>
              <a:t> </a:t>
            </a:r>
            <a:r>
              <a:rPr lang="en-CA" dirty="0" err="1"/>
              <a:t>bị</a:t>
            </a:r>
            <a:r>
              <a:rPr lang="en-CA" dirty="0"/>
              <a:t> </a:t>
            </a:r>
            <a:r>
              <a:rPr lang="en-CA" dirty="0" err="1"/>
              <a:t>ảnh</a:t>
            </a:r>
            <a:r>
              <a:rPr lang="en-CA" dirty="0"/>
              <a:t> </a:t>
            </a:r>
            <a:r>
              <a:rPr lang="en-CA" dirty="0" err="1"/>
              <a:t>hưởng</a:t>
            </a:r>
            <a:r>
              <a:rPr lang="en-CA" dirty="0"/>
              <a:t> </a:t>
            </a:r>
            <a:r>
              <a:rPr lang="en-CA" dirty="0" err="1"/>
              <a:t>bởi</a:t>
            </a:r>
            <a:r>
              <a:rPr lang="en-CA" dirty="0"/>
              <a:t> </a:t>
            </a:r>
            <a:r>
              <a:rPr lang="en-CA" dirty="0" err="1"/>
              <a:t>hành</a:t>
            </a:r>
            <a:r>
              <a:rPr lang="en-CA" dirty="0"/>
              <a:t> </a:t>
            </a:r>
            <a:r>
              <a:rPr lang="en-CA" dirty="0" err="1"/>
              <a:t>động</a:t>
            </a:r>
            <a:r>
              <a:rPr lang="en-CA" dirty="0"/>
              <a:t> </a:t>
            </a:r>
            <a:r>
              <a:rPr lang="en-CA" dirty="0" err="1"/>
              <a:t>đó</a:t>
            </a:r>
            <a:endParaRPr lang="en-US" dirty="0" smtClean="0"/>
          </a:p>
          <a:p>
            <a:pPr lvl="1"/>
            <a:r>
              <a:rPr lang="en-CA" dirty="0" err="1"/>
              <a:t>Một</a:t>
            </a:r>
            <a:r>
              <a:rPr lang="en-CA" dirty="0"/>
              <a:t> </a:t>
            </a:r>
            <a:r>
              <a:rPr lang="en-CA" dirty="0" err="1"/>
              <a:t>dải</a:t>
            </a:r>
            <a:r>
              <a:rPr lang="en-CA" dirty="0"/>
              <a:t> </a:t>
            </a:r>
            <a:r>
              <a:rPr lang="en-CA" dirty="0" err="1"/>
              <a:t>có</a:t>
            </a:r>
            <a:r>
              <a:rPr lang="en-CA" dirty="0"/>
              <a:t> </a:t>
            </a:r>
            <a:r>
              <a:rPr lang="en-CA" dirty="0" err="1"/>
              <a:t>thể</a:t>
            </a:r>
            <a:r>
              <a:rPr lang="en-CA" dirty="0"/>
              <a:t> </a:t>
            </a:r>
            <a:r>
              <a:rPr lang="en-CA" dirty="0" err="1"/>
              <a:t>là</a:t>
            </a:r>
            <a:r>
              <a:rPr lang="en-CA" dirty="0"/>
              <a:t> </a:t>
            </a:r>
            <a:r>
              <a:rPr lang="en-CA" dirty="0" err="1"/>
              <a:t>một</a:t>
            </a:r>
            <a:r>
              <a:rPr lang="en-CA" dirty="0"/>
              <a:t> ô </a:t>
            </a:r>
            <a:r>
              <a:rPr lang="en-CA" dirty="0" err="1"/>
              <a:t>đơn</a:t>
            </a:r>
            <a:r>
              <a:rPr lang="en-CA" dirty="0"/>
              <a:t>, </a:t>
            </a:r>
            <a:r>
              <a:rPr lang="en-CA" dirty="0" err="1"/>
              <a:t>một</a:t>
            </a:r>
            <a:r>
              <a:rPr lang="en-CA" dirty="0"/>
              <a:t> </a:t>
            </a:r>
            <a:r>
              <a:rPr lang="en-CA" dirty="0" err="1"/>
              <a:t>vài</a:t>
            </a:r>
            <a:r>
              <a:rPr lang="en-CA" dirty="0"/>
              <a:t> ô, </a:t>
            </a:r>
            <a:r>
              <a:rPr lang="en-CA" dirty="0" err="1"/>
              <a:t>hoặc</a:t>
            </a:r>
            <a:r>
              <a:rPr lang="en-CA" dirty="0"/>
              <a:t> </a:t>
            </a:r>
            <a:r>
              <a:rPr lang="en-CA" dirty="0" err="1"/>
              <a:t>cả</a:t>
            </a:r>
            <a:r>
              <a:rPr lang="en-CA" dirty="0"/>
              <a:t> </a:t>
            </a:r>
            <a:r>
              <a:rPr lang="en-CA" dirty="0" err="1"/>
              <a:t>trang</a:t>
            </a:r>
            <a:r>
              <a:rPr lang="en-CA" dirty="0"/>
              <a:t> </a:t>
            </a:r>
            <a:r>
              <a:rPr lang="en-CA" dirty="0" err="1"/>
              <a:t>tính</a:t>
            </a:r>
            <a:endParaRPr lang="en-US" dirty="0" smtClean="0"/>
          </a:p>
          <a:p>
            <a:pPr lvl="1"/>
            <a:r>
              <a:rPr lang="en-CA" dirty="0" err="1"/>
              <a:t>Các</a:t>
            </a:r>
            <a:r>
              <a:rPr lang="en-CA" dirty="0"/>
              <a:t> ô </a:t>
            </a:r>
            <a:r>
              <a:rPr lang="en-CA" dirty="0" err="1"/>
              <a:t>được</a:t>
            </a:r>
            <a:r>
              <a:rPr lang="en-CA" dirty="0"/>
              <a:t> </a:t>
            </a:r>
            <a:r>
              <a:rPr lang="en-CA" dirty="0" err="1"/>
              <a:t>chọn</a:t>
            </a:r>
            <a:r>
              <a:rPr lang="en-CA" dirty="0"/>
              <a:t> </a:t>
            </a:r>
            <a:r>
              <a:rPr lang="en-CA" dirty="0" err="1"/>
              <a:t>vẫn</a:t>
            </a:r>
            <a:r>
              <a:rPr lang="en-CA" dirty="0"/>
              <a:t> </a:t>
            </a:r>
            <a:r>
              <a:rPr lang="en-CA" dirty="0" err="1"/>
              <a:t>còn</a:t>
            </a:r>
            <a:r>
              <a:rPr lang="en-CA" dirty="0"/>
              <a:t> </a:t>
            </a:r>
            <a:r>
              <a:rPr lang="en-CA" dirty="0" smtClean="0"/>
              <a:t/>
            </a:r>
            <a:br>
              <a:rPr lang="en-CA" dirty="0" smtClean="0"/>
            </a:br>
            <a:r>
              <a:rPr lang="en-CA" dirty="0" err="1" smtClean="0"/>
              <a:t>được</a:t>
            </a:r>
            <a:r>
              <a:rPr lang="en-CA" dirty="0" smtClean="0"/>
              <a:t> </a:t>
            </a:r>
            <a:r>
              <a:rPr lang="en-CA" dirty="0" err="1"/>
              <a:t>giữ</a:t>
            </a:r>
            <a:r>
              <a:rPr lang="en-CA" dirty="0"/>
              <a:t> </a:t>
            </a:r>
            <a:r>
              <a:rPr lang="en-CA" dirty="0" err="1"/>
              <a:t>nguyên</a:t>
            </a:r>
            <a:r>
              <a:rPr lang="en-CA" dirty="0"/>
              <a:t> </a:t>
            </a:r>
            <a:r>
              <a:rPr lang="en-CA" dirty="0" err="1"/>
              <a:t>hoặc</a:t>
            </a:r>
            <a:r>
              <a:rPr lang="en-CA" dirty="0"/>
              <a:t> </a:t>
            </a:r>
            <a:r>
              <a:rPr lang="en-CA" dirty="0" smtClean="0"/>
              <a:t/>
            </a:r>
            <a:br>
              <a:rPr lang="en-CA" dirty="0" smtClean="0"/>
            </a:br>
            <a:r>
              <a:rPr lang="en-CA" dirty="0" err="1" smtClean="0"/>
              <a:t>được</a:t>
            </a:r>
            <a:r>
              <a:rPr lang="en-CA" dirty="0" smtClean="0"/>
              <a:t> </a:t>
            </a:r>
            <a:r>
              <a:rPr lang="en-CA" dirty="0" err="1"/>
              <a:t>đánh</a:t>
            </a:r>
            <a:r>
              <a:rPr lang="en-CA" dirty="0"/>
              <a:t> </a:t>
            </a:r>
            <a:r>
              <a:rPr lang="en-CA" dirty="0" err="1"/>
              <a:t>dấu</a:t>
            </a:r>
            <a:r>
              <a:rPr lang="en-CA" dirty="0"/>
              <a:t> </a:t>
            </a:r>
            <a:r>
              <a:rPr lang="en-CA" dirty="0" err="1"/>
              <a:t>cho</a:t>
            </a:r>
            <a:r>
              <a:rPr lang="en-CA" dirty="0"/>
              <a:t> </a:t>
            </a:r>
            <a:r>
              <a:rPr lang="en-CA" dirty="0" err="1"/>
              <a:t>đến</a:t>
            </a:r>
            <a:r>
              <a:rPr lang="en-CA" dirty="0"/>
              <a:t> </a:t>
            </a:r>
            <a:r>
              <a:rPr lang="en-CA" dirty="0" smtClean="0"/>
              <a:t/>
            </a:r>
            <a:br>
              <a:rPr lang="en-CA" dirty="0" smtClean="0"/>
            </a:br>
            <a:r>
              <a:rPr lang="en-CA" dirty="0" err="1" smtClean="0"/>
              <a:t>khi</a:t>
            </a:r>
            <a:r>
              <a:rPr lang="en-CA" dirty="0" smtClean="0"/>
              <a:t> </a:t>
            </a:r>
            <a:r>
              <a:rPr lang="en-CA" dirty="0" err="1"/>
              <a:t>bạn</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smtClean="0"/>
              <a:t/>
            </a:r>
            <a:br>
              <a:rPr lang="en-CA" dirty="0" smtClean="0"/>
            </a:br>
            <a:r>
              <a:rPr lang="en-CA" dirty="0" err="1" smtClean="0"/>
              <a:t>một</a:t>
            </a:r>
            <a:r>
              <a:rPr lang="en-CA" dirty="0" smtClean="0"/>
              <a:t> </a:t>
            </a:r>
            <a:r>
              <a:rPr lang="en-CA" dirty="0"/>
              <a:t>ô </a:t>
            </a:r>
            <a:r>
              <a:rPr lang="en-CA" dirty="0" err="1"/>
              <a:t>hoặc</a:t>
            </a:r>
            <a:r>
              <a:rPr lang="en-CA" dirty="0"/>
              <a:t> </a:t>
            </a:r>
            <a:r>
              <a:rPr lang="en-CA" dirty="0" err="1"/>
              <a:t>nhấn</a:t>
            </a:r>
            <a:r>
              <a:rPr lang="en-CA" dirty="0"/>
              <a:t> </a:t>
            </a:r>
            <a:r>
              <a:rPr lang="en-CA" dirty="0" err="1"/>
              <a:t>một</a:t>
            </a:r>
            <a:r>
              <a:rPr lang="en-CA" dirty="0"/>
              <a:t> </a:t>
            </a:r>
            <a:r>
              <a:rPr lang="en-CA" dirty="0" err="1" smtClean="0"/>
              <a:t>phím</a:t>
            </a:r>
            <a:r>
              <a:rPr lang="en-CA" dirty="0" smtClean="0"/>
              <a:t/>
            </a:r>
            <a:br>
              <a:rPr lang="en-CA" dirty="0" smtClean="0"/>
            </a:br>
            <a:r>
              <a:rPr lang="en-CA" dirty="0" err="1" smtClean="0"/>
              <a:t>điều</a:t>
            </a:r>
            <a:r>
              <a:rPr lang="en-CA" dirty="0" smtClean="0"/>
              <a:t> </a:t>
            </a:r>
            <a:r>
              <a:rPr lang="en-CA" dirty="0" err="1"/>
              <a:t>hướng</a:t>
            </a:r>
            <a:endParaRPr lang="en-US" dirty="0" smtClean="0"/>
          </a:p>
          <a:p>
            <a:pPr lvl="1"/>
            <a:r>
              <a:rPr lang="en-CA" dirty="0" err="1"/>
              <a:t>Dải</a:t>
            </a:r>
            <a:r>
              <a:rPr lang="en-CA" dirty="0"/>
              <a:t> ô </a:t>
            </a:r>
            <a:r>
              <a:rPr lang="en-CA" dirty="0" err="1"/>
              <a:t>được</a:t>
            </a:r>
            <a:r>
              <a:rPr lang="en-CA" dirty="0"/>
              <a:t> </a:t>
            </a:r>
            <a:r>
              <a:rPr lang="en-CA" dirty="0" err="1"/>
              <a:t>chọn</a:t>
            </a:r>
            <a:r>
              <a:rPr lang="en-CA" dirty="0"/>
              <a:t> </a:t>
            </a:r>
            <a:r>
              <a:rPr lang="en-CA" dirty="0" err="1"/>
              <a:t>xuất</a:t>
            </a:r>
            <a:r>
              <a:rPr lang="en-CA" dirty="0"/>
              <a:t> </a:t>
            </a:r>
            <a:r>
              <a:rPr lang="en-CA" dirty="0" err="1"/>
              <a:t>hiện</a:t>
            </a:r>
            <a:r>
              <a:rPr lang="en-CA" dirty="0"/>
              <a:t> </a:t>
            </a:r>
            <a:r>
              <a:rPr lang="en-CA" dirty="0" err="1"/>
              <a:t>với</a:t>
            </a:r>
            <a:r>
              <a:rPr lang="en-CA" dirty="0"/>
              <a:t> </a:t>
            </a:r>
            <a:r>
              <a:rPr lang="en-CA" dirty="0" err="1"/>
              <a:t>màu</a:t>
            </a:r>
            <a:r>
              <a:rPr lang="en-CA" dirty="0"/>
              <a:t> </a:t>
            </a:r>
            <a:r>
              <a:rPr lang="en-CA" dirty="0" err="1"/>
              <a:t>sắc</a:t>
            </a:r>
            <a:r>
              <a:rPr lang="en-CA" dirty="0"/>
              <a:t> </a:t>
            </a:r>
            <a:r>
              <a:rPr lang="en-CA" dirty="0" err="1"/>
              <a:t>ngược</a:t>
            </a:r>
            <a:r>
              <a:rPr lang="en-CA" dirty="0"/>
              <a:t> </a:t>
            </a:r>
            <a:r>
              <a:rPr lang="en-CA" dirty="0" err="1"/>
              <a:t>lại</a:t>
            </a:r>
            <a:r>
              <a:rPr lang="en-CA" dirty="0"/>
              <a:t> so </a:t>
            </a:r>
            <a:r>
              <a:rPr lang="en-CA" dirty="0" err="1"/>
              <a:t>với</a:t>
            </a:r>
            <a:r>
              <a:rPr lang="en-CA" dirty="0"/>
              <a:t> </a:t>
            </a:r>
            <a:r>
              <a:rPr lang="en-CA" dirty="0" err="1"/>
              <a:t>các</a:t>
            </a:r>
            <a:r>
              <a:rPr lang="en-CA" dirty="0"/>
              <a:t> ô </a:t>
            </a:r>
            <a:r>
              <a:rPr lang="en-CA" dirty="0" err="1"/>
              <a:t>thông</a:t>
            </a:r>
            <a:r>
              <a:rPr lang="en-CA" dirty="0"/>
              <a:t> </a:t>
            </a:r>
            <a:r>
              <a:rPr lang="en-CA" dirty="0" err="1"/>
              <a:t>thường</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15</a:t>
            </a:fld>
            <a:endParaRPr lang="en-US" dirty="0"/>
          </a:p>
        </p:txBody>
      </p:sp>
      <p:pic>
        <p:nvPicPr>
          <p:cNvPr id="6" name="Picture 5" descr="C:\Users\swong\Documents\Manuals\IC3 GS4\7314 IC3 GS4\Screens\L9\l9-007.png"/>
          <p:cNvPicPr/>
          <p:nvPr/>
        </p:nvPicPr>
        <p:blipFill>
          <a:blip r:embed="rId3">
            <a:extLst>
              <a:ext uri="{28A0092B-C50C-407E-A947-70E740481C1C}">
                <a14:useLocalDpi xmlns:a14="http://schemas.microsoft.com/office/drawing/2010/main" val="0"/>
              </a:ext>
            </a:extLst>
          </a:blip>
          <a:srcRect/>
          <a:stretch>
            <a:fillRect/>
          </a:stretch>
        </p:blipFill>
        <p:spPr bwMode="auto">
          <a:xfrm>
            <a:off x="4193567" y="2976949"/>
            <a:ext cx="4533574" cy="2249759"/>
          </a:xfrm>
          <a:prstGeom prst="rect">
            <a:avLst/>
          </a:prstGeom>
          <a:noFill/>
          <a:ln>
            <a:noFill/>
          </a:ln>
        </p:spPr>
      </p:pic>
    </p:spTree>
    <p:extLst>
      <p:ext uri="{BB962C8B-B14F-4D97-AF65-F5344CB8AC3E}">
        <p14:creationId xmlns:p14="http://schemas.microsoft.com/office/powerpoint/2010/main" val="281138651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Thao </a:t>
            </a:r>
            <a:r>
              <a:rPr lang="en-US" sz="3600" dirty="0" err="1" smtClean="0"/>
              <a:t>tác</a:t>
            </a:r>
            <a:r>
              <a:rPr lang="en-US" sz="3600" dirty="0" smtClean="0"/>
              <a:t> </a:t>
            </a:r>
            <a:r>
              <a:rPr lang="en-US" sz="3600" dirty="0" err="1" smtClean="0"/>
              <a:t>với</a:t>
            </a:r>
            <a:r>
              <a:rPr lang="en-US" sz="3600" dirty="0" smtClean="0"/>
              <a:t> </a:t>
            </a:r>
            <a:r>
              <a:rPr lang="en-US" sz="3600" dirty="0" err="1" smtClean="0"/>
              <a:t>nội</a:t>
            </a:r>
            <a:r>
              <a:rPr lang="en-US" sz="3600" dirty="0" smtClean="0"/>
              <a:t> dung</a:t>
            </a:r>
            <a:endParaRPr lang="en-US" sz="3600"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581873355"/>
              </p:ext>
            </p:extLst>
          </p:nvPr>
        </p:nvGraphicFramePr>
        <p:xfrm>
          <a:off x="410935" y="1434106"/>
          <a:ext cx="8384721" cy="5239175"/>
        </p:xfrm>
        <a:graphic>
          <a:graphicData uri="http://schemas.openxmlformats.org/drawingml/2006/table">
            <a:tbl>
              <a:tblPr firstRow="1" firstCol="1" bandRow="1">
                <a:tableStyleId>{2D5ABB26-0587-4C30-8999-92F81FD0307C}</a:tableStyleId>
              </a:tblPr>
              <a:tblGrid>
                <a:gridCol w="2116365"/>
                <a:gridCol w="6268356"/>
              </a:tblGrid>
              <a:tr h="407394">
                <a:tc>
                  <a:txBody>
                    <a:bodyPr/>
                    <a:lstStyle/>
                    <a:p>
                      <a:pPr>
                        <a:lnSpc>
                          <a:spcPct val="115000"/>
                        </a:lnSpc>
                        <a:spcBef>
                          <a:spcPts val="200"/>
                        </a:spcBef>
                        <a:spcAft>
                          <a:spcPts val="200"/>
                        </a:spcAft>
                        <a:tabLst>
                          <a:tab pos="228600" algn="l"/>
                        </a:tabLst>
                      </a:pPr>
                      <a:r>
                        <a:rPr lang="en-US" sz="1700" b="1" dirty="0">
                          <a:effectLst/>
                          <a:latin typeface="Calibri" panose="020F0502020204030204" pitchFamily="34" charset="0"/>
                          <a:ea typeface="Times New Roman" panose="02020603050405020304" pitchFamily="18" charset="0"/>
                          <a:cs typeface="Calibri" panose="020F0502020204030204" pitchFamily="34" charset="0"/>
                        </a:rPr>
                        <a:t>Single cell (Ô </a:t>
                      </a:r>
                      <a:r>
                        <a:rPr lang="en-US" sz="1700" b="1" dirty="0" err="1">
                          <a:effectLst/>
                          <a:latin typeface="Calibri" panose="020F0502020204030204" pitchFamily="34" charset="0"/>
                          <a:ea typeface="Times New Roman" panose="02020603050405020304" pitchFamily="18" charset="0"/>
                          <a:cs typeface="Calibri" panose="020F0502020204030204" pitchFamily="34" charset="0"/>
                        </a:rPr>
                        <a:t>đơn</a:t>
                      </a:r>
                      <a:r>
                        <a:rPr lang="en-US" sz="1700" b="1" dirty="0">
                          <a:effectLst/>
                          <a:latin typeface="Calibri" panose="020F0502020204030204" pitchFamily="34" charset="0"/>
                          <a:ea typeface="Times New Roman" panose="02020603050405020304" pitchFamily="18" charset="0"/>
                          <a:cs typeface="Calibri" panose="020F0502020204030204" pitchFamily="34" charset="0"/>
                        </a:rPr>
                        <a:t>)</a:t>
                      </a:r>
                      <a:endParaRPr lang="vi-VN" sz="1700" b="1" dirty="0">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algn="just">
                        <a:lnSpc>
                          <a:spcPct val="115000"/>
                        </a:lnSpc>
                        <a:spcBef>
                          <a:spcPts val="200"/>
                        </a:spcBef>
                        <a:spcAft>
                          <a:spcPts val="200"/>
                        </a:spcAft>
                        <a:tabLst>
                          <a:tab pos="228600" algn="l"/>
                        </a:tabLst>
                      </a:pPr>
                      <a:r>
                        <a:rPr lang="en-US" sz="1700">
                          <a:effectLst/>
                          <a:latin typeface="Calibri" panose="020F0502020204030204" pitchFamily="34" charset="0"/>
                          <a:ea typeface="Times New Roman" panose="02020603050405020304" pitchFamily="18" charset="0"/>
                          <a:cs typeface="Calibri" panose="020F0502020204030204" pitchFamily="34" charset="0"/>
                        </a:rPr>
                        <a:t>Nhấp chuột vào một ô</a:t>
                      </a:r>
                      <a:endParaRPr lang="vi-VN" sz="1700">
                        <a:effectLst/>
                        <a:latin typeface="Zurich BT"/>
                        <a:ea typeface="Times New Roman" panose="02020603050405020304" pitchFamily="18" charset="0"/>
                        <a:cs typeface="Calibri" panose="020F0502020204030204" pitchFamily="34" charset="0"/>
                      </a:endParaRPr>
                    </a:p>
                  </a:txBody>
                  <a:tcPr marL="68580" marR="68580" marT="0" marB="0"/>
                </a:tc>
              </a:tr>
              <a:tr h="787400">
                <a:tc>
                  <a:txBody>
                    <a:bodyPr/>
                    <a:lstStyle/>
                    <a:p>
                      <a:pPr>
                        <a:lnSpc>
                          <a:spcPct val="115000"/>
                        </a:lnSpc>
                        <a:spcBef>
                          <a:spcPts val="200"/>
                        </a:spcBef>
                        <a:spcAft>
                          <a:spcPts val="200"/>
                        </a:spcAft>
                        <a:tabLst>
                          <a:tab pos="228600" algn="l"/>
                        </a:tabLst>
                      </a:pPr>
                      <a:r>
                        <a:rPr lang="en-US" sz="1700" b="1">
                          <a:effectLst/>
                          <a:latin typeface="Calibri" panose="020F0502020204030204" pitchFamily="34" charset="0"/>
                          <a:ea typeface="Times New Roman" panose="02020603050405020304" pitchFamily="18" charset="0"/>
                          <a:cs typeface="Calibri" panose="020F0502020204030204" pitchFamily="34" charset="0"/>
                        </a:rPr>
                        <a:t>Extend the selection (Mở rộng vùng chọn)</a:t>
                      </a:r>
                      <a:endParaRPr lang="vi-VN" sz="1700" b="1">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algn="just">
                        <a:lnSpc>
                          <a:spcPct val="115000"/>
                        </a:lnSpc>
                        <a:spcBef>
                          <a:spcPts val="200"/>
                        </a:spcBef>
                        <a:spcAft>
                          <a:spcPts val="200"/>
                        </a:spcAft>
                        <a:tabLst>
                          <a:tab pos="228600" algn="l"/>
                        </a:tabLst>
                      </a:pPr>
                      <a:r>
                        <a:rPr lang="en-US" sz="1700">
                          <a:effectLst/>
                          <a:latin typeface="Calibri" panose="020F0502020204030204" pitchFamily="34" charset="0"/>
                          <a:ea typeface="Times New Roman" panose="02020603050405020304" pitchFamily="18" charset="0"/>
                          <a:cs typeface="Calibri" panose="020F0502020204030204" pitchFamily="34" charset="0"/>
                        </a:rPr>
                        <a:t>Nhấp chuột vào ô đầu tiên và kéo đến ô cuối cùng trong dải ô cần chọn; hoặc nhấp chuột vào ô đầu tiên, giữ phím , và nhấp chuột vào ô cuối trong dải ô.</a:t>
                      </a:r>
                      <a:endParaRPr lang="vi-VN" sz="1700">
                        <a:effectLst/>
                        <a:latin typeface="Zurich BT"/>
                        <a:ea typeface="Times New Roman" panose="02020603050405020304" pitchFamily="18" charset="0"/>
                        <a:cs typeface="Calibri" panose="020F0502020204030204" pitchFamily="34" charset="0"/>
                      </a:endParaRPr>
                    </a:p>
                  </a:txBody>
                  <a:tcPr marL="68580" marR="68580" marT="0" marB="0"/>
                </a:tc>
              </a:tr>
              <a:tr h="520700">
                <a:tc>
                  <a:txBody>
                    <a:bodyPr/>
                    <a:lstStyle/>
                    <a:p>
                      <a:pPr>
                        <a:lnSpc>
                          <a:spcPct val="115000"/>
                        </a:lnSpc>
                        <a:spcBef>
                          <a:spcPts val="200"/>
                        </a:spcBef>
                        <a:spcAft>
                          <a:spcPts val="200"/>
                        </a:spcAft>
                        <a:tabLst>
                          <a:tab pos="228600" algn="l"/>
                        </a:tabLst>
                      </a:pPr>
                      <a:r>
                        <a:rPr lang="en-US" sz="1700" b="1">
                          <a:effectLst/>
                          <a:latin typeface="Calibri" panose="020F0502020204030204" pitchFamily="34" charset="0"/>
                          <a:ea typeface="Times New Roman" panose="02020603050405020304" pitchFamily="18" charset="0"/>
                          <a:cs typeface="Calibri" panose="020F0502020204030204" pitchFamily="34" charset="0"/>
                        </a:rPr>
                        <a:t>Entire row (Cả dòng)</a:t>
                      </a:r>
                      <a:endParaRPr lang="vi-VN" sz="1700" b="1">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algn="just">
                        <a:lnSpc>
                          <a:spcPct val="115000"/>
                        </a:lnSpc>
                        <a:spcBef>
                          <a:spcPts val="200"/>
                        </a:spcBef>
                        <a:spcAft>
                          <a:spcPts val="200"/>
                        </a:spcAft>
                        <a:tabLst>
                          <a:tab pos="228600" algn="l"/>
                        </a:tabLst>
                      </a:pPr>
                      <a:r>
                        <a:rPr lang="en-US" sz="1700">
                          <a:effectLst/>
                          <a:latin typeface="Calibri" panose="020F0502020204030204" pitchFamily="34" charset="0"/>
                          <a:ea typeface="Times New Roman" panose="02020603050405020304" pitchFamily="18" charset="0"/>
                          <a:cs typeface="Calibri" panose="020F0502020204030204" pitchFamily="34" charset="0"/>
                        </a:rPr>
                        <a:t>Nhấp chuột vào tiêu đề dòng khi bạn quan sát thấy .</a:t>
                      </a:r>
                      <a:endParaRPr lang="vi-VN" sz="1700">
                        <a:effectLst/>
                        <a:latin typeface="Zurich BT"/>
                        <a:ea typeface="Times New Roman" panose="02020603050405020304" pitchFamily="18" charset="0"/>
                        <a:cs typeface="Calibri" panose="020F0502020204030204" pitchFamily="34" charset="0"/>
                      </a:endParaRPr>
                    </a:p>
                  </a:txBody>
                  <a:tcPr marL="68580" marR="68580" marT="0" marB="0"/>
                </a:tc>
              </a:tr>
              <a:tr h="533400">
                <a:tc>
                  <a:txBody>
                    <a:bodyPr/>
                    <a:lstStyle/>
                    <a:p>
                      <a:pPr>
                        <a:lnSpc>
                          <a:spcPct val="115000"/>
                        </a:lnSpc>
                        <a:spcBef>
                          <a:spcPts val="200"/>
                        </a:spcBef>
                        <a:spcAft>
                          <a:spcPts val="200"/>
                        </a:spcAft>
                        <a:tabLst>
                          <a:tab pos="228600" algn="l"/>
                        </a:tabLst>
                      </a:pPr>
                      <a:r>
                        <a:rPr lang="en-US" sz="1700" b="1">
                          <a:effectLst/>
                          <a:latin typeface="Calibri" panose="020F0502020204030204" pitchFamily="34" charset="0"/>
                          <a:ea typeface="Times New Roman" panose="02020603050405020304" pitchFamily="18" charset="0"/>
                          <a:cs typeface="Calibri" panose="020F0502020204030204" pitchFamily="34" charset="0"/>
                        </a:rPr>
                        <a:t>Entire column (Cả cột)</a:t>
                      </a:r>
                      <a:endParaRPr lang="vi-VN" sz="1700" b="1">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algn="just">
                        <a:lnSpc>
                          <a:spcPct val="115000"/>
                        </a:lnSpc>
                        <a:spcBef>
                          <a:spcPts val="200"/>
                        </a:spcBef>
                        <a:spcAft>
                          <a:spcPts val="200"/>
                        </a:spcAft>
                        <a:tabLst>
                          <a:tab pos="228600" algn="l"/>
                        </a:tabLst>
                      </a:pPr>
                      <a:r>
                        <a:rPr lang="en-US" sz="1700" dirty="0" err="1">
                          <a:effectLst/>
                          <a:latin typeface="Calibri" panose="020F0502020204030204" pitchFamily="34" charset="0"/>
                          <a:ea typeface="Times New Roman" panose="02020603050405020304" pitchFamily="18" charset="0"/>
                          <a:cs typeface="Calibri" panose="020F0502020204030204" pitchFamily="34" charset="0"/>
                        </a:rPr>
                        <a:t>Nhấp</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chuột</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vào</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tiêu</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đề</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cột</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khi</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bạn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quan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sát</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thấy</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vi-VN"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a:effectLst/>
                          <a:latin typeface="Calibri" panose="020F0502020204030204" pitchFamily="34" charset="0"/>
                          <a:ea typeface="Times New Roman" panose="02020603050405020304" pitchFamily="18" charset="0"/>
                          <a:cs typeface="NMECA O+ Helvetica Neue"/>
                        </a:rPr>
                        <a:t>.</a:t>
                      </a:r>
                      <a:endParaRPr lang="vi-VN" sz="1700" dirty="0">
                        <a:effectLst/>
                        <a:latin typeface="Zurich BT"/>
                        <a:ea typeface="Times New Roman" panose="02020603050405020304" pitchFamily="18" charset="0"/>
                        <a:cs typeface="Calibri" panose="020F0502020204030204" pitchFamily="34" charset="0"/>
                      </a:endParaRPr>
                    </a:p>
                  </a:txBody>
                  <a:tcPr marL="68580" marR="68580" marT="0" marB="0"/>
                </a:tc>
              </a:tr>
              <a:tr h="495300">
                <a:tc>
                  <a:txBody>
                    <a:bodyPr/>
                    <a:lstStyle/>
                    <a:p>
                      <a:pPr>
                        <a:lnSpc>
                          <a:spcPct val="115000"/>
                        </a:lnSpc>
                        <a:spcBef>
                          <a:spcPts val="200"/>
                        </a:spcBef>
                        <a:spcAft>
                          <a:spcPts val="200"/>
                        </a:spcAft>
                        <a:tabLst>
                          <a:tab pos="228600" algn="l"/>
                        </a:tabLst>
                      </a:pPr>
                      <a:r>
                        <a:rPr lang="en-US" sz="1700" b="1">
                          <a:effectLst/>
                          <a:latin typeface="Calibri" panose="020F0502020204030204" pitchFamily="34" charset="0"/>
                          <a:ea typeface="Times New Roman" panose="02020603050405020304" pitchFamily="18" charset="0"/>
                          <a:cs typeface="Calibri" panose="020F0502020204030204" pitchFamily="34" charset="0"/>
                        </a:rPr>
                        <a:t>Entire worksheet (Cả trang tính)</a:t>
                      </a:r>
                      <a:endParaRPr lang="vi-VN" sz="1700" b="1">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algn="just">
                        <a:lnSpc>
                          <a:spcPct val="115000"/>
                        </a:lnSpc>
                        <a:spcBef>
                          <a:spcPts val="200"/>
                        </a:spcBef>
                        <a:spcAft>
                          <a:spcPts val="200"/>
                        </a:spcAft>
                        <a:tabLst>
                          <a:tab pos="228600" algn="l"/>
                        </a:tabLst>
                      </a:pPr>
                      <a:r>
                        <a:rPr lang="en-US" sz="1700">
                          <a:effectLst/>
                          <a:latin typeface="Calibri" panose="020F0502020204030204" pitchFamily="34" charset="0"/>
                          <a:ea typeface="Times New Roman" panose="02020603050405020304" pitchFamily="18" charset="0"/>
                          <a:cs typeface="Calibri" panose="020F0502020204030204" pitchFamily="34" charset="0"/>
                        </a:rPr>
                        <a:t>Nhấp chuột vào nút </a:t>
                      </a:r>
                      <a:r>
                        <a:rPr lang="en-US" sz="1700" b="1">
                          <a:effectLst/>
                          <a:latin typeface="Calibri" panose="020F0502020204030204" pitchFamily="34" charset="0"/>
                          <a:ea typeface="Times New Roman" panose="02020603050405020304" pitchFamily="18" charset="0"/>
                          <a:cs typeface="Calibri" panose="020F0502020204030204" pitchFamily="34" charset="0"/>
                        </a:rPr>
                        <a:t>Select All</a:t>
                      </a:r>
                      <a:r>
                        <a:rPr lang="en-US" sz="1700">
                          <a:effectLst/>
                          <a:latin typeface="Calibri" panose="020F0502020204030204" pitchFamily="34" charset="0"/>
                          <a:ea typeface="Times New Roman" panose="02020603050405020304" pitchFamily="18" charset="0"/>
                          <a:cs typeface="Calibri" panose="020F0502020204030204" pitchFamily="34" charset="0"/>
                        </a:rPr>
                        <a:t>.</a:t>
                      </a:r>
                      <a:endParaRPr lang="vi-VN" sz="1700">
                        <a:effectLst/>
                        <a:latin typeface="Zurich BT"/>
                        <a:ea typeface="Times New Roman" panose="02020603050405020304" pitchFamily="18" charset="0"/>
                        <a:cs typeface="Calibri" panose="020F0502020204030204" pitchFamily="34" charset="0"/>
                      </a:endParaRPr>
                    </a:p>
                  </a:txBody>
                  <a:tcPr marL="68580" marR="68580" marT="0" marB="0"/>
                </a:tc>
              </a:tr>
              <a:tr h="774700">
                <a:tc>
                  <a:txBody>
                    <a:bodyPr/>
                    <a:lstStyle/>
                    <a:p>
                      <a:pPr>
                        <a:lnSpc>
                          <a:spcPct val="115000"/>
                        </a:lnSpc>
                        <a:spcBef>
                          <a:spcPts val="200"/>
                        </a:spcBef>
                        <a:spcAft>
                          <a:spcPts val="200"/>
                        </a:spcAft>
                        <a:tabLst>
                          <a:tab pos="228600" algn="l"/>
                        </a:tabLst>
                      </a:pPr>
                      <a:r>
                        <a:rPr lang="en-US" sz="1700" b="1">
                          <a:effectLst/>
                          <a:latin typeface="Calibri" panose="020F0502020204030204" pitchFamily="34" charset="0"/>
                          <a:ea typeface="Times New Roman" panose="02020603050405020304" pitchFamily="18" charset="0"/>
                          <a:cs typeface="Calibri" panose="020F0502020204030204" pitchFamily="34" charset="0"/>
                        </a:rPr>
                        <a:t>Non-adjacent cells, columns, or rows (Các ô, các cột, hoặc các dòng không liền kề)</a:t>
                      </a:r>
                      <a:endParaRPr lang="vi-VN" sz="1700" b="1">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algn="just">
                        <a:lnSpc>
                          <a:spcPct val="115000"/>
                        </a:lnSpc>
                        <a:spcBef>
                          <a:spcPts val="200"/>
                        </a:spcBef>
                        <a:spcAft>
                          <a:spcPts val="200"/>
                        </a:spcAft>
                        <a:tabLst>
                          <a:tab pos="228600" algn="l"/>
                        </a:tabLst>
                      </a:pPr>
                      <a:r>
                        <a:rPr lang="en-US" sz="1700" dirty="0" err="1">
                          <a:effectLst/>
                          <a:latin typeface="Calibri" panose="020F0502020204030204" pitchFamily="34" charset="0"/>
                          <a:ea typeface="Times New Roman" panose="02020603050405020304" pitchFamily="18" charset="0"/>
                          <a:cs typeface="Calibri" panose="020F0502020204030204" pitchFamily="34" charset="0"/>
                        </a:rPr>
                        <a:t>Nhấp</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chuột</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vào</a:t>
                      </a:r>
                      <a:r>
                        <a:rPr lang="en-US" sz="1700" dirty="0">
                          <a:effectLst/>
                          <a:latin typeface="Calibri" panose="020F0502020204030204" pitchFamily="34" charset="0"/>
                          <a:ea typeface="Times New Roman" panose="02020603050405020304" pitchFamily="18" charset="0"/>
                          <a:cs typeface="Calibri" panose="020F0502020204030204" pitchFamily="34" charset="0"/>
                        </a:rPr>
                        <a:t> ô,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cột</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hoặc</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dòng</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giữ</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phím</a:t>
                      </a:r>
                      <a:r>
                        <a:rPr lang="en-US" sz="1700" dirty="0">
                          <a:effectLst/>
                          <a:latin typeface="Calibri" panose="020F0502020204030204" pitchFamily="34" charset="0"/>
                          <a:ea typeface="Times New Roman" panose="02020603050405020304" pitchFamily="18" charset="0"/>
                          <a:cs typeface="Calibri" panose="020F0502020204030204" pitchFamily="34" charset="0"/>
                        </a:rPr>
                        <a:t> ,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sau</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đó</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nhấp</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chuột</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vào</a:t>
                      </a:r>
                      <a:r>
                        <a:rPr lang="en-US" sz="1700" dirty="0">
                          <a:effectLst/>
                          <a:latin typeface="Calibri" panose="020F0502020204030204" pitchFamily="34" charset="0"/>
                          <a:ea typeface="Times New Roman" panose="02020603050405020304" pitchFamily="18" charset="0"/>
                          <a:cs typeface="Calibri" panose="020F0502020204030204" pitchFamily="34" charset="0"/>
                        </a:rPr>
                        <a:t> ô,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cột</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hoặc</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dòng</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cần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chọn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tiếp</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theo.</a:t>
                      </a:r>
                      <a:endParaRPr lang="vi-VN" sz="1700" dirty="0">
                        <a:effectLst/>
                        <a:latin typeface="Zurich BT"/>
                        <a:ea typeface="Times New Roman" panose="02020603050405020304" pitchFamily="18" charset="0"/>
                        <a:cs typeface="Calibri" panose="020F0502020204030204" pitchFamily="34" charset="0"/>
                      </a:endParaRPr>
                    </a:p>
                  </a:txBody>
                  <a:tcPr marL="68580" marR="68580" marT="0" marB="0"/>
                </a:tc>
              </a:tr>
              <a:tr h="457200">
                <a:tc>
                  <a:txBody>
                    <a:bodyPr/>
                    <a:lstStyle/>
                    <a:p>
                      <a:pPr>
                        <a:lnSpc>
                          <a:spcPct val="115000"/>
                        </a:lnSpc>
                        <a:spcBef>
                          <a:spcPts val="200"/>
                        </a:spcBef>
                        <a:spcAft>
                          <a:spcPts val="200"/>
                        </a:spcAft>
                        <a:tabLst>
                          <a:tab pos="228600" algn="l"/>
                        </a:tabLst>
                      </a:pPr>
                      <a:r>
                        <a:rPr lang="en-US" sz="1700" b="1">
                          <a:effectLst/>
                          <a:latin typeface="Calibri" panose="020F0502020204030204" pitchFamily="34" charset="0"/>
                          <a:ea typeface="Times New Roman" panose="02020603050405020304" pitchFamily="18" charset="0"/>
                          <a:cs typeface="Calibri" panose="020F0502020204030204" pitchFamily="34" charset="0"/>
                        </a:rPr>
                        <a:t>Multiple rows (Nhiều dòng)</a:t>
                      </a:r>
                      <a:endParaRPr lang="vi-VN" sz="1700" b="1">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algn="just">
                        <a:lnSpc>
                          <a:spcPct val="115000"/>
                        </a:lnSpc>
                        <a:spcBef>
                          <a:spcPts val="200"/>
                        </a:spcBef>
                        <a:spcAft>
                          <a:spcPts val="200"/>
                        </a:spcAft>
                        <a:tabLst>
                          <a:tab pos="228600" algn="l"/>
                        </a:tabLst>
                      </a:pPr>
                      <a:r>
                        <a:rPr lang="en-US" sz="1700" dirty="0" err="1">
                          <a:effectLst/>
                          <a:latin typeface="Calibri" panose="020F0502020204030204" pitchFamily="34" charset="0"/>
                          <a:ea typeface="Times New Roman" panose="02020603050405020304" pitchFamily="18" charset="0"/>
                          <a:cs typeface="Calibri" panose="020F0502020204030204" pitchFamily="34" charset="0"/>
                        </a:rPr>
                        <a:t>Nhấp</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chuột</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vào</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số</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của</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dòng</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đầu</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tiên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và</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kéo</a:t>
                      </a:r>
                      <a:r>
                        <a:rPr lang="en-US" sz="1700" dirty="0">
                          <a:effectLst/>
                          <a:latin typeface="Calibri" panose="020F0502020204030204" pitchFamily="34" charset="0"/>
                          <a:ea typeface="Times New Roman" panose="02020603050405020304" pitchFamily="18" charset="0"/>
                          <a:cs typeface="Calibri" panose="020F0502020204030204" pitchFamily="34" charset="0"/>
                        </a:rPr>
                        <a:t> qua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các</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dòng</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cần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chọn</a:t>
                      </a:r>
                      <a:r>
                        <a:rPr lang="en-US" sz="1700" dirty="0">
                          <a:effectLst/>
                          <a:latin typeface="Calibri" panose="020F0502020204030204" pitchFamily="34" charset="0"/>
                          <a:ea typeface="Times New Roman" panose="02020603050405020304" pitchFamily="18" charset="0"/>
                          <a:cs typeface="Calibri" panose="020F0502020204030204" pitchFamily="34" charset="0"/>
                        </a:rPr>
                        <a:t>.</a:t>
                      </a:r>
                      <a:endParaRPr lang="vi-VN" sz="1700" dirty="0">
                        <a:effectLst/>
                        <a:latin typeface="Zurich BT"/>
                        <a:ea typeface="Times New Roman" panose="02020603050405020304" pitchFamily="18" charset="0"/>
                        <a:cs typeface="Calibri" panose="020F0502020204030204" pitchFamily="34" charset="0"/>
                      </a:endParaRPr>
                    </a:p>
                  </a:txBody>
                  <a:tcPr marL="68580" marR="68580" marT="0" marB="0"/>
                </a:tc>
              </a:tr>
              <a:tr h="406400">
                <a:tc>
                  <a:txBody>
                    <a:bodyPr/>
                    <a:lstStyle/>
                    <a:p>
                      <a:pPr>
                        <a:lnSpc>
                          <a:spcPct val="115000"/>
                        </a:lnSpc>
                        <a:spcBef>
                          <a:spcPts val="200"/>
                        </a:spcBef>
                        <a:spcAft>
                          <a:spcPts val="200"/>
                        </a:spcAft>
                        <a:tabLst>
                          <a:tab pos="228600" algn="l"/>
                        </a:tabLst>
                      </a:pPr>
                      <a:r>
                        <a:rPr lang="en-US" sz="1700" b="1" dirty="0">
                          <a:effectLst/>
                          <a:latin typeface="Calibri" panose="020F0502020204030204" pitchFamily="34" charset="0"/>
                          <a:ea typeface="Times New Roman" panose="02020603050405020304" pitchFamily="18" charset="0"/>
                          <a:cs typeface="Calibri" panose="020F0502020204030204" pitchFamily="34" charset="0"/>
                        </a:rPr>
                        <a:t>Multiple columns (</a:t>
                      </a:r>
                      <a:r>
                        <a:rPr lang="en-US" sz="1700" b="1" dirty="0" err="1">
                          <a:effectLst/>
                          <a:latin typeface="Calibri" panose="020F0502020204030204" pitchFamily="34" charset="0"/>
                          <a:ea typeface="Times New Roman" panose="02020603050405020304" pitchFamily="18" charset="0"/>
                          <a:cs typeface="Calibri" panose="020F0502020204030204" pitchFamily="34" charset="0"/>
                        </a:rPr>
                        <a:t>Nhiều</a:t>
                      </a:r>
                      <a:r>
                        <a:rPr lang="en-US" sz="1700" b="1" dirty="0">
                          <a:effectLst/>
                          <a:latin typeface="Calibri" panose="020F0502020204030204" pitchFamily="34" charset="0"/>
                          <a:ea typeface="Times New Roman" panose="02020603050405020304" pitchFamily="18" charset="0"/>
                          <a:cs typeface="Calibri" panose="020F0502020204030204" pitchFamily="34" charset="0"/>
                        </a:rPr>
                        <a:t> </a:t>
                      </a:r>
                      <a:r>
                        <a:rPr lang="en-US" sz="1700" b="1" dirty="0" err="1">
                          <a:effectLst/>
                          <a:latin typeface="Calibri" panose="020F0502020204030204" pitchFamily="34" charset="0"/>
                          <a:ea typeface="Times New Roman" panose="02020603050405020304" pitchFamily="18" charset="0"/>
                          <a:cs typeface="Calibri" panose="020F0502020204030204" pitchFamily="34" charset="0"/>
                        </a:rPr>
                        <a:t>cột</a:t>
                      </a:r>
                      <a:r>
                        <a:rPr lang="en-US" sz="1700" b="1" dirty="0">
                          <a:effectLst/>
                          <a:latin typeface="Calibri" panose="020F0502020204030204" pitchFamily="34" charset="0"/>
                          <a:ea typeface="Times New Roman" panose="02020603050405020304" pitchFamily="18" charset="0"/>
                          <a:cs typeface="Calibri" panose="020F0502020204030204" pitchFamily="34" charset="0"/>
                        </a:rPr>
                        <a:t>)</a:t>
                      </a:r>
                      <a:endParaRPr lang="vi-VN" sz="1700" b="1" dirty="0">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algn="just">
                        <a:lnSpc>
                          <a:spcPct val="115000"/>
                        </a:lnSpc>
                        <a:spcBef>
                          <a:spcPts val="200"/>
                        </a:spcBef>
                        <a:spcAft>
                          <a:spcPts val="200"/>
                        </a:spcAft>
                        <a:tabLst>
                          <a:tab pos="228600" algn="l"/>
                        </a:tabLst>
                      </a:pPr>
                      <a:r>
                        <a:rPr lang="en-US" sz="1700" dirty="0" err="1">
                          <a:effectLst/>
                          <a:latin typeface="Calibri" panose="020F0502020204030204" pitchFamily="34" charset="0"/>
                          <a:ea typeface="Times New Roman" panose="02020603050405020304" pitchFamily="18" charset="0"/>
                          <a:cs typeface="Calibri" panose="020F0502020204030204" pitchFamily="34" charset="0"/>
                        </a:rPr>
                        <a:t>Nhấp</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chuột</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vào</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ký</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tự</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cột</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đầu</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tiên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và</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kéo</a:t>
                      </a:r>
                      <a:r>
                        <a:rPr lang="en-US" sz="1700" dirty="0">
                          <a:effectLst/>
                          <a:latin typeface="Calibri" panose="020F0502020204030204" pitchFamily="34" charset="0"/>
                          <a:ea typeface="Times New Roman" panose="02020603050405020304" pitchFamily="18" charset="0"/>
                          <a:cs typeface="Calibri" panose="020F0502020204030204" pitchFamily="34" charset="0"/>
                        </a:rPr>
                        <a:t> qua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các</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cột</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cần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chọn</a:t>
                      </a:r>
                      <a:r>
                        <a:rPr lang="en-US" sz="1700" dirty="0">
                          <a:effectLst/>
                          <a:latin typeface="Calibri" panose="020F0502020204030204" pitchFamily="34" charset="0"/>
                          <a:ea typeface="Times New Roman" panose="02020603050405020304" pitchFamily="18" charset="0"/>
                          <a:cs typeface="Calibri" panose="020F0502020204030204" pitchFamily="34" charset="0"/>
                        </a:rPr>
                        <a:t>.</a:t>
                      </a:r>
                      <a:endParaRPr lang="vi-VN" sz="1700" dirty="0">
                        <a:effectLst/>
                        <a:latin typeface="Zurich BT"/>
                        <a:ea typeface="Times New Roman" panose="02020603050405020304" pitchFamily="18" charset="0"/>
                        <a:cs typeface="Calibri" panose="020F0502020204030204" pitchFamily="34" charset="0"/>
                      </a:endParaRPr>
                    </a:p>
                  </a:txBody>
                  <a:tcPr marL="68580" marR="68580" marT="0" marB="0"/>
                </a:tc>
              </a:tr>
            </a:tbl>
          </a:graphicData>
        </a:graphic>
      </p:graphicFrame>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16</a:t>
            </a:fld>
            <a:endParaRPr lang="en-US" dirty="0"/>
          </a:p>
        </p:txBody>
      </p:sp>
      <p:pic>
        <p:nvPicPr>
          <p:cNvPr id="4099" name="Picture 258" descr="B540_0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150735" y="2791184"/>
            <a:ext cx="131604" cy="98703"/>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57" descr="B540_02"/>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055366" y="3338036"/>
            <a:ext cx="95369" cy="1271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389583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Thao </a:t>
            </a:r>
            <a:r>
              <a:rPr lang="en-US" sz="3600" dirty="0" err="1" smtClean="0"/>
              <a:t>tác</a:t>
            </a:r>
            <a:r>
              <a:rPr lang="en-US" sz="3600" dirty="0" smtClean="0"/>
              <a:t> </a:t>
            </a:r>
            <a:r>
              <a:rPr lang="en-US" sz="3600" dirty="0" err="1" smtClean="0"/>
              <a:t>với</a:t>
            </a:r>
            <a:r>
              <a:rPr lang="en-US" sz="3600" dirty="0" smtClean="0"/>
              <a:t> </a:t>
            </a:r>
            <a:r>
              <a:rPr lang="en-US" sz="3600" dirty="0" err="1" smtClean="0"/>
              <a:t>nội</a:t>
            </a:r>
            <a:r>
              <a:rPr lang="en-US" sz="3600" dirty="0" smtClean="0"/>
              <a:t> dung</a:t>
            </a:r>
            <a:endParaRPr lang="en-US" sz="3600" dirty="0"/>
          </a:p>
        </p:txBody>
      </p:sp>
      <p:sp>
        <p:nvSpPr>
          <p:cNvPr id="3" name="Content Placeholder 2"/>
          <p:cNvSpPr>
            <a:spLocks noGrp="1"/>
          </p:cNvSpPr>
          <p:nvPr>
            <p:ph idx="1"/>
          </p:nvPr>
        </p:nvSpPr>
        <p:spPr/>
        <p:txBody>
          <a:bodyPr/>
          <a:lstStyle/>
          <a:p>
            <a:r>
              <a:rPr lang="en-CA" b="1" dirty="0" err="1"/>
              <a:t>Sử</a:t>
            </a:r>
            <a:r>
              <a:rPr lang="en-CA" b="1" dirty="0"/>
              <a:t> </a:t>
            </a:r>
            <a:r>
              <a:rPr lang="en-CA" b="1" dirty="0" err="1"/>
              <a:t>dụng</a:t>
            </a:r>
            <a:r>
              <a:rPr lang="en-CA" b="1" dirty="0"/>
              <a:t> </a:t>
            </a:r>
            <a:r>
              <a:rPr lang="en-CA" b="1" dirty="0" err="1"/>
              <a:t>tính</a:t>
            </a:r>
            <a:r>
              <a:rPr lang="en-CA" b="1" dirty="0"/>
              <a:t> </a:t>
            </a:r>
            <a:r>
              <a:rPr lang="en-CA" b="1" dirty="0" err="1"/>
              <a:t>năng</a:t>
            </a:r>
            <a:r>
              <a:rPr lang="en-CA" b="1" dirty="0"/>
              <a:t> </a:t>
            </a:r>
            <a:r>
              <a:rPr lang="en-CA" b="1" dirty="0" err="1"/>
              <a:t>Thực</a:t>
            </a:r>
            <a:r>
              <a:rPr lang="en-CA" b="1" dirty="0"/>
              <a:t> </a:t>
            </a:r>
            <a:r>
              <a:rPr lang="en-CA" b="1" dirty="0" err="1"/>
              <a:t>hiện</a:t>
            </a:r>
            <a:r>
              <a:rPr lang="en-CA" b="1" dirty="0"/>
              <a:t> </a:t>
            </a:r>
            <a:r>
              <a:rPr lang="en-CA" b="1" dirty="0" err="1"/>
              <a:t>lùi</a:t>
            </a:r>
            <a:r>
              <a:rPr lang="en-CA" b="1" dirty="0"/>
              <a:t> </a:t>
            </a:r>
            <a:r>
              <a:rPr lang="en-CA" b="1" dirty="0" err="1"/>
              <a:t>lại</a:t>
            </a:r>
            <a:r>
              <a:rPr lang="en-CA" b="1" dirty="0"/>
              <a:t> (Undo) </a:t>
            </a:r>
            <a:r>
              <a:rPr lang="en-CA" b="1" dirty="0" err="1"/>
              <a:t>hoặc</a:t>
            </a:r>
            <a:r>
              <a:rPr lang="en-CA" b="1" dirty="0"/>
              <a:t> </a:t>
            </a:r>
            <a:r>
              <a:rPr lang="en-CA" b="1" dirty="0" err="1"/>
              <a:t>Thực</a:t>
            </a:r>
            <a:r>
              <a:rPr lang="en-CA" b="1" dirty="0"/>
              <a:t> </a:t>
            </a:r>
            <a:r>
              <a:rPr lang="en-CA" b="1" dirty="0" err="1"/>
              <a:t>hiện</a:t>
            </a:r>
            <a:r>
              <a:rPr lang="en-CA" b="1" dirty="0"/>
              <a:t> </a:t>
            </a:r>
            <a:r>
              <a:rPr lang="en-CA" b="1" dirty="0" err="1"/>
              <a:t>lặp</a:t>
            </a:r>
            <a:r>
              <a:rPr lang="en-CA" b="1" dirty="0"/>
              <a:t> </a:t>
            </a:r>
            <a:r>
              <a:rPr lang="en-CA" b="1" dirty="0" err="1"/>
              <a:t>lại</a:t>
            </a:r>
            <a:r>
              <a:rPr lang="en-CA" b="1" dirty="0"/>
              <a:t> (Repeat)</a:t>
            </a:r>
            <a:endParaRPr lang="en-US" b="1" dirty="0"/>
          </a:p>
          <a:p>
            <a:pPr lvl="1"/>
            <a:r>
              <a:rPr lang="en-CA" dirty="0"/>
              <a:t>Excel </a:t>
            </a:r>
            <a:r>
              <a:rPr lang="en-CA" dirty="0" err="1"/>
              <a:t>có</a:t>
            </a:r>
            <a:r>
              <a:rPr lang="en-CA" dirty="0"/>
              <a:t> </a:t>
            </a:r>
            <a:r>
              <a:rPr lang="en-CA" dirty="0" err="1"/>
              <a:t>thể</a:t>
            </a:r>
            <a:r>
              <a:rPr lang="en-CA" dirty="0"/>
              <a:t> </a:t>
            </a:r>
            <a:r>
              <a:rPr lang="en-CA" dirty="0" err="1"/>
              <a:t>thực</a:t>
            </a:r>
            <a:r>
              <a:rPr lang="en-CA" dirty="0"/>
              <a:t> </a:t>
            </a:r>
            <a:r>
              <a:rPr lang="en-CA" dirty="0" err="1"/>
              <a:t>hiện</a:t>
            </a:r>
            <a:r>
              <a:rPr lang="en-CA" dirty="0"/>
              <a:t> </a:t>
            </a:r>
            <a:r>
              <a:rPr lang="en-CA" dirty="0" err="1"/>
              <a:t>lùi</a:t>
            </a:r>
            <a:r>
              <a:rPr lang="en-CA" dirty="0"/>
              <a:t> </a:t>
            </a:r>
            <a:r>
              <a:rPr lang="en-CA" dirty="0" err="1"/>
              <a:t>lại</a:t>
            </a:r>
            <a:r>
              <a:rPr lang="en-CA" dirty="0"/>
              <a:t> </a:t>
            </a:r>
            <a:r>
              <a:rPr lang="en-CA" dirty="0" err="1"/>
              <a:t>đến</a:t>
            </a:r>
            <a:r>
              <a:rPr lang="en-CA" dirty="0"/>
              <a:t> </a:t>
            </a:r>
            <a:r>
              <a:rPr lang="en-CA" dirty="0" err="1"/>
              <a:t>tối</a:t>
            </a:r>
            <a:r>
              <a:rPr lang="en-CA" dirty="0"/>
              <a:t> </a:t>
            </a:r>
            <a:r>
              <a:rPr lang="en-CA" dirty="0" err="1"/>
              <a:t>đa</a:t>
            </a:r>
            <a:r>
              <a:rPr lang="en-CA" dirty="0"/>
              <a:t> 100 </a:t>
            </a:r>
            <a:r>
              <a:rPr lang="en-CA" dirty="0" err="1"/>
              <a:t>lệnh</a:t>
            </a:r>
            <a:r>
              <a:rPr lang="en-CA" dirty="0"/>
              <a:t> </a:t>
            </a:r>
            <a:r>
              <a:rPr lang="en-CA" dirty="0" err="1"/>
              <a:t>vừa</a:t>
            </a:r>
            <a:r>
              <a:rPr lang="en-CA" dirty="0"/>
              <a:t> </a:t>
            </a:r>
            <a:r>
              <a:rPr lang="en-CA" dirty="0" err="1"/>
              <a:t>được</a:t>
            </a:r>
            <a:r>
              <a:rPr lang="en-CA" dirty="0"/>
              <a:t> </a:t>
            </a:r>
            <a:r>
              <a:rPr lang="en-CA" dirty="0" err="1"/>
              <a:t>sử</a:t>
            </a:r>
            <a:r>
              <a:rPr lang="en-CA" dirty="0"/>
              <a:t> </a:t>
            </a:r>
            <a:r>
              <a:rPr lang="en-CA" dirty="0" err="1"/>
              <a:t>dụng</a:t>
            </a:r>
            <a:endParaRPr lang="en-US" dirty="0" smtClean="0"/>
          </a:p>
          <a:p>
            <a:pPr lvl="2"/>
            <a:r>
              <a:rPr lang="en-CA" dirty="0" smtClean="0"/>
              <a:t>“</a:t>
            </a:r>
            <a:r>
              <a:rPr lang="en-CA" dirty="0" err="1" smtClean="0"/>
              <a:t>lịch</a:t>
            </a:r>
            <a:r>
              <a:rPr lang="en-CA" dirty="0" smtClean="0"/>
              <a:t> </a:t>
            </a:r>
            <a:r>
              <a:rPr lang="en-CA" dirty="0" err="1"/>
              <a:t>sử</a:t>
            </a:r>
            <a:r>
              <a:rPr lang="en-CA" dirty="0"/>
              <a:t> </a:t>
            </a:r>
            <a:r>
              <a:rPr lang="en-CA" dirty="0" err="1"/>
              <a:t>các</a:t>
            </a:r>
            <a:r>
              <a:rPr lang="en-CA" dirty="0"/>
              <a:t> </a:t>
            </a:r>
            <a:r>
              <a:rPr lang="en-CA" dirty="0" err="1"/>
              <a:t>hành</a:t>
            </a:r>
            <a:r>
              <a:rPr lang="en-CA" dirty="0"/>
              <a:t> </a:t>
            </a:r>
            <a:r>
              <a:rPr lang="en-CA" dirty="0" err="1"/>
              <a:t>động</a:t>
            </a:r>
            <a:r>
              <a:rPr lang="en-CA" dirty="0"/>
              <a:t> </a:t>
            </a:r>
            <a:r>
              <a:rPr lang="en-CA" dirty="0" err="1"/>
              <a:t>vừa</a:t>
            </a:r>
            <a:r>
              <a:rPr lang="en-CA" dirty="0"/>
              <a:t> </a:t>
            </a:r>
            <a:r>
              <a:rPr lang="en-CA" dirty="0" err="1"/>
              <a:t>thực</a:t>
            </a:r>
            <a:r>
              <a:rPr lang="en-CA" dirty="0"/>
              <a:t> </a:t>
            </a:r>
            <a:r>
              <a:rPr lang="en-CA" dirty="0" err="1"/>
              <a:t>hiện</a:t>
            </a:r>
            <a:r>
              <a:rPr lang="en-CA" dirty="0"/>
              <a:t>” </a:t>
            </a:r>
            <a:r>
              <a:rPr lang="en-CA" dirty="0" err="1"/>
              <a:t>được</a:t>
            </a:r>
            <a:r>
              <a:rPr lang="en-CA" dirty="0"/>
              <a:t> </a:t>
            </a:r>
            <a:r>
              <a:rPr lang="en-CA" dirty="0" err="1"/>
              <a:t>hiển</a:t>
            </a:r>
            <a:r>
              <a:rPr lang="en-CA" dirty="0"/>
              <a:t> thị </a:t>
            </a:r>
            <a:r>
              <a:rPr lang="en-CA" dirty="0" err="1"/>
              <a:t>khi</a:t>
            </a:r>
            <a:r>
              <a:rPr lang="en-CA" dirty="0"/>
              <a:t> </a:t>
            </a:r>
            <a:r>
              <a:rPr lang="en-CA" dirty="0" err="1"/>
              <a:t>bạn</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mũi</a:t>
            </a:r>
            <a:r>
              <a:rPr lang="en-CA" dirty="0"/>
              <a:t> </a:t>
            </a:r>
            <a:r>
              <a:rPr lang="en-CA" dirty="0" err="1"/>
              <a:t>tên</a:t>
            </a:r>
            <a:r>
              <a:rPr lang="en-CA" dirty="0"/>
              <a:t> </a:t>
            </a:r>
            <a:r>
              <a:rPr lang="en-CA" dirty="0" err="1"/>
              <a:t>bên</a:t>
            </a:r>
            <a:r>
              <a:rPr lang="en-CA" dirty="0"/>
              <a:t> </a:t>
            </a:r>
            <a:r>
              <a:rPr lang="en-CA" dirty="0" err="1"/>
              <a:t>cạnh</a:t>
            </a:r>
            <a:r>
              <a:rPr lang="en-CA" dirty="0"/>
              <a:t> </a:t>
            </a:r>
            <a:r>
              <a:rPr lang="en-CA" dirty="0" err="1"/>
              <a:t>nút</a:t>
            </a:r>
            <a:r>
              <a:rPr lang="en-CA" dirty="0"/>
              <a:t> </a:t>
            </a:r>
            <a:r>
              <a:rPr lang="en-CA" b="1" dirty="0"/>
              <a:t>Undo</a:t>
            </a:r>
            <a:endParaRPr lang="en-US" dirty="0" smtClean="0"/>
          </a:p>
          <a:p>
            <a:pPr lvl="2"/>
            <a:r>
              <a:rPr lang="en-CA" dirty="0" err="1"/>
              <a:t>Lệnh</a:t>
            </a:r>
            <a:r>
              <a:rPr lang="en-CA" dirty="0"/>
              <a:t> Undo </a:t>
            </a:r>
            <a:r>
              <a:rPr lang="en-CA" dirty="0" err="1"/>
              <a:t>chỉ</a:t>
            </a:r>
            <a:r>
              <a:rPr lang="en-CA" dirty="0"/>
              <a:t> </a:t>
            </a:r>
            <a:r>
              <a:rPr lang="en-CA" dirty="0" err="1"/>
              <a:t>có</a:t>
            </a:r>
            <a:r>
              <a:rPr lang="en-CA" dirty="0"/>
              <a:t> </a:t>
            </a:r>
            <a:r>
              <a:rPr lang="en-CA" dirty="0" err="1"/>
              <a:t>thể</a:t>
            </a:r>
            <a:r>
              <a:rPr lang="en-CA" dirty="0"/>
              <a:t> </a:t>
            </a:r>
            <a:r>
              <a:rPr lang="en-CA" dirty="0" err="1"/>
              <a:t>được</a:t>
            </a:r>
            <a:r>
              <a:rPr lang="en-CA" dirty="0"/>
              <a:t> </a:t>
            </a:r>
            <a:r>
              <a:rPr lang="en-CA" dirty="0" err="1"/>
              <a:t>thực</a:t>
            </a:r>
            <a:r>
              <a:rPr lang="en-CA" dirty="0"/>
              <a:t> </a:t>
            </a:r>
            <a:r>
              <a:rPr lang="en-CA" dirty="0" err="1"/>
              <a:t>hiện</a:t>
            </a:r>
            <a:r>
              <a:rPr lang="en-CA" dirty="0"/>
              <a:t> </a:t>
            </a:r>
            <a:r>
              <a:rPr lang="en-CA" dirty="0" err="1"/>
              <a:t>theo</a:t>
            </a:r>
            <a:r>
              <a:rPr lang="en-CA" dirty="0"/>
              <a:t> </a:t>
            </a:r>
            <a:r>
              <a:rPr lang="en-CA" dirty="0" err="1"/>
              <a:t>thứ</a:t>
            </a:r>
            <a:r>
              <a:rPr lang="en-CA" dirty="0"/>
              <a:t> </a:t>
            </a:r>
            <a:r>
              <a:rPr lang="en-CA" dirty="0" err="1"/>
              <a:t>tự</a:t>
            </a:r>
            <a:r>
              <a:rPr lang="en-CA" dirty="0"/>
              <a:t> </a:t>
            </a:r>
            <a:r>
              <a:rPr lang="en-CA" dirty="0" err="1"/>
              <a:t>ngược</a:t>
            </a:r>
            <a:r>
              <a:rPr lang="en-CA" dirty="0"/>
              <a:t> </a:t>
            </a:r>
            <a:r>
              <a:rPr lang="en-CA" dirty="0" err="1"/>
              <a:t>lại</a:t>
            </a:r>
            <a:r>
              <a:rPr lang="en-CA" dirty="0"/>
              <a:t> </a:t>
            </a:r>
            <a:r>
              <a:rPr lang="en-CA" dirty="0" err="1"/>
              <a:t>với</a:t>
            </a:r>
            <a:r>
              <a:rPr lang="en-CA" dirty="0"/>
              <a:t> </a:t>
            </a:r>
            <a:r>
              <a:rPr lang="en-CA" dirty="0" err="1"/>
              <a:t>các</a:t>
            </a:r>
            <a:r>
              <a:rPr lang="en-CA" dirty="0"/>
              <a:t> </a:t>
            </a:r>
            <a:r>
              <a:rPr lang="en-CA" dirty="0" err="1"/>
              <a:t>thay</a:t>
            </a:r>
            <a:r>
              <a:rPr lang="en-CA" dirty="0"/>
              <a:t> </a:t>
            </a:r>
            <a:r>
              <a:rPr lang="en-CA" dirty="0" err="1"/>
              <a:t>đổi</a:t>
            </a:r>
            <a:r>
              <a:rPr lang="en-CA" dirty="0"/>
              <a:t> </a:t>
            </a:r>
            <a:r>
              <a:rPr lang="en-CA" dirty="0" err="1"/>
              <a:t>đã</a:t>
            </a:r>
            <a:r>
              <a:rPr lang="en-CA" dirty="0"/>
              <a:t> </a:t>
            </a:r>
            <a:r>
              <a:rPr lang="en-CA" dirty="0" err="1"/>
              <a:t>xảy</a:t>
            </a:r>
            <a:r>
              <a:rPr lang="en-CA" dirty="0"/>
              <a:t> </a:t>
            </a:r>
            <a:r>
              <a:rPr lang="en-CA" dirty="0" err="1"/>
              <a:t>ra</a:t>
            </a:r>
            <a:r>
              <a:rPr lang="en-CA" dirty="0"/>
              <a:t> </a:t>
            </a:r>
            <a:r>
              <a:rPr lang="en-CA" dirty="0" err="1"/>
              <a:t>lần</a:t>
            </a:r>
            <a:r>
              <a:rPr lang="en-CA" dirty="0"/>
              <a:t> </a:t>
            </a:r>
            <a:r>
              <a:rPr lang="en-CA" dirty="0" err="1"/>
              <a:t>lượt</a:t>
            </a:r>
            <a:r>
              <a:rPr lang="en-CA" dirty="0"/>
              <a:t> </a:t>
            </a:r>
            <a:r>
              <a:rPr lang="en-CA" dirty="0" err="1"/>
              <a:t>trong</a:t>
            </a:r>
            <a:r>
              <a:rPr lang="en-CA" dirty="0"/>
              <a:t> </a:t>
            </a:r>
            <a:r>
              <a:rPr lang="en-CA" dirty="0" err="1"/>
              <a:t>trang</a:t>
            </a:r>
            <a:r>
              <a:rPr lang="en-CA" dirty="0"/>
              <a:t> </a:t>
            </a:r>
            <a:r>
              <a:rPr lang="en-CA" dirty="0" err="1"/>
              <a:t>tính</a:t>
            </a:r>
            <a:endParaRPr lang="en-US" dirty="0" smtClean="0"/>
          </a:p>
          <a:p>
            <a:pPr lvl="1"/>
            <a:r>
              <a:rPr lang="en-CA" dirty="0" err="1"/>
              <a:t>Tính</a:t>
            </a:r>
            <a:r>
              <a:rPr lang="en-CA" dirty="0"/>
              <a:t> </a:t>
            </a:r>
            <a:r>
              <a:rPr lang="en-CA" dirty="0" err="1"/>
              <a:t>năng</a:t>
            </a:r>
            <a:r>
              <a:rPr lang="en-CA" dirty="0"/>
              <a:t> Repeat </a:t>
            </a:r>
            <a:r>
              <a:rPr lang="en-CA" dirty="0" err="1"/>
              <a:t>chỉ</a:t>
            </a:r>
            <a:r>
              <a:rPr lang="en-CA" dirty="0"/>
              <a:t> </a:t>
            </a:r>
            <a:r>
              <a:rPr lang="en-CA" dirty="0" err="1"/>
              <a:t>có</a:t>
            </a:r>
            <a:r>
              <a:rPr lang="en-CA" dirty="0"/>
              <a:t> </a:t>
            </a:r>
            <a:r>
              <a:rPr lang="en-CA" dirty="0" err="1"/>
              <a:t>thể</a:t>
            </a:r>
            <a:r>
              <a:rPr lang="en-CA" dirty="0"/>
              <a:t> </a:t>
            </a:r>
            <a:r>
              <a:rPr lang="en-CA" dirty="0" err="1"/>
              <a:t>sử</a:t>
            </a:r>
            <a:r>
              <a:rPr lang="en-CA" dirty="0"/>
              <a:t> </a:t>
            </a:r>
            <a:r>
              <a:rPr lang="en-CA" dirty="0" err="1"/>
              <a:t>dụng</a:t>
            </a:r>
            <a:r>
              <a:rPr lang="en-CA" dirty="0"/>
              <a:t> </a:t>
            </a:r>
            <a:r>
              <a:rPr lang="en-CA" dirty="0" err="1"/>
              <a:t>được</a:t>
            </a:r>
            <a:r>
              <a:rPr lang="en-CA" dirty="0"/>
              <a:t> </a:t>
            </a:r>
            <a:r>
              <a:rPr lang="en-CA" dirty="0" err="1"/>
              <a:t>nếu</a:t>
            </a:r>
            <a:r>
              <a:rPr lang="en-CA" dirty="0"/>
              <a:t> </a:t>
            </a:r>
            <a:r>
              <a:rPr lang="en-CA" dirty="0" err="1"/>
              <a:t>đã</a:t>
            </a:r>
            <a:r>
              <a:rPr lang="en-CA" dirty="0"/>
              <a:t> </a:t>
            </a:r>
            <a:r>
              <a:rPr lang="en-CA" dirty="0" err="1"/>
              <a:t>có</a:t>
            </a:r>
            <a:r>
              <a:rPr lang="en-CA" dirty="0"/>
              <a:t> </a:t>
            </a:r>
            <a:r>
              <a:rPr lang="en-CA" dirty="0" err="1"/>
              <a:t>một</a:t>
            </a:r>
            <a:r>
              <a:rPr lang="en-CA" dirty="0"/>
              <a:t> </a:t>
            </a:r>
            <a:r>
              <a:rPr lang="en-CA" dirty="0" err="1"/>
              <a:t>hoặc</a:t>
            </a:r>
            <a:r>
              <a:rPr lang="en-CA" dirty="0"/>
              <a:t> </a:t>
            </a:r>
            <a:r>
              <a:rPr lang="en-CA" dirty="0" err="1"/>
              <a:t>nhiều</a:t>
            </a:r>
            <a:r>
              <a:rPr lang="en-CA" dirty="0"/>
              <a:t> </a:t>
            </a:r>
            <a:r>
              <a:rPr lang="en-CA" dirty="0" err="1"/>
              <a:t>lệnh</a:t>
            </a:r>
            <a:r>
              <a:rPr lang="en-CA" dirty="0"/>
              <a:t> </a:t>
            </a:r>
            <a:r>
              <a:rPr lang="en-CA" dirty="0" err="1"/>
              <a:t>đã</a:t>
            </a:r>
            <a:r>
              <a:rPr lang="en-CA" dirty="0"/>
              <a:t> </a:t>
            </a:r>
            <a:r>
              <a:rPr lang="en-CA" dirty="0" err="1"/>
              <a:t>được</a:t>
            </a:r>
            <a:r>
              <a:rPr lang="en-CA" dirty="0"/>
              <a:t> </a:t>
            </a:r>
            <a:r>
              <a:rPr lang="en-CA" dirty="0" err="1"/>
              <a:t>thực</a:t>
            </a:r>
            <a:r>
              <a:rPr lang="en-CA" dirty="0"/>
              <a:t> </a:t>
            </a:r>
            <a:r>
              <a:rPr lang="en-CA" dirty="0" err="1"/>
              <a:t>hiện</a:t>
            </a:r>
            <a:r>
              <a:rPr lang="en-CA" dirty="0"/>
              <a:t> </a:t>
            </a:r>
            <a:r>
              <a:rPr lang="en-CA" dirty="0" err="1"/>
              <a:t>lùi</a:t>
            </a:r>
            <a:r>
              <a:rPr lang="en-CA" dirty="0"/>
              <a:t> </a:t>
            </a:r>
            <a:r>
              <a:rPr lang="en-CA" dirty="0" err="1"/>
              <a:t>lại</a:t>
            </a:r>
            <a:endParaRPr lang="en-US" dirty="0" smtClean="0"/>
          </a:p>
          <a:p>
            <a:pPr lvl="2"/>
            <a:r>
              <a:rPr lang="en-CA" dirty="0" err="1" smtClean="0"/>
              <a:t>Cũng</a:t>
            </a:r>
            <a:r>
              <a:rPr lang="en-CA" dirty="0" smtClean="0"/>
              <a:t> </a:t>
            </a:r>
            <a:r>
              <a:rPr lang="en-CA" dirty="0" err="1" smtClean="0"/>
              <a:t>có</a:t>
            </a:r>
            <a:r>
              <a:rPr lang="en-CA" dirty="0" smtClean="0"/>
              <a:t> “</a:t>
            </a:r>
            <a:r>
              <a:rPr lang="en-CA" dirty="0" err="1" smtClean="0"/>
              <a:t>lịch</a:t>
            </a:r>
            <a:r>
              <a:rPr lang="en-CA" dirty="0" smtClean="0"/>
              <a:t> </a:t>
            </a:r>
            <a:r>
              <a:rPr lang="en-CA" dirty="0" err="1" smtClean="0"/>
              <a:t>sử</a:t>
            </a:r>
            <a:r>
              <a:rPr lang="en-CA" dirty="0" smtClean="0"/>
              <a:t> </a:t>
            </a:r>
            <a:r>
              <a:rPr lang="en-CA" dirty="0" err="1" smtClean="0"/>
              <a:t>các</a:t>
            </a:r>
            <a:r>
              <a:rPr lang="en-CA" dirty="0" smtClean="0"/>
              <a:t> </a:t>
            </a:r>
            <a:r>
              <a:rPr lang="en-CA" dirty="0" err="1" smtClean="0"/>
              <a:t>hành</a:t>
            </a:r>
            <a:r>
              <a:rPr lang="en-CA" dirty="0" smtClean="0"/>
              <a:t> </a:t>
            </a:r>
            <a:r>
              <a:rPr lang="en-CA" dirty="0" err="1" smtClean="0"/>
              <a:t>động</a:t>
            </a:r>
            <a:r>
              <a:rPr lang="en-CA" dirty="0" smtClean="0"/>
              <a:t> </a:t>
            </a:r>
            <a:r>
              <a:rPr lang="en-CA" dirty="0" err="1" smtClean="0"/>
              <a:t>vừa</a:t>
            </a:r>
            <a:r>
              <a:rPr lang="en-CA" dirty="0" smtClean="0"/>
              <a:t> </a:t>
            </a:r>
            <a:r>
              <a:rPr lang="en-CA" dirty="0" err="1" smtClean="0"/>
              <a:t>thực</a:t>
            </a:r>
            <a:r>
              <a:rPr lang="en-CA" dirty="0" smtClean="0"/>
              <a:t> </a:t>
            </a:r>
            <a:r>
              <a:rPr lang="en-CA" dirty="0" err="1" smtClean="0"/>
              <a:t>hiện</a:t>
            </a:r>
            <a:r>
              <a:rPr lang="en-CA" dirty="0" smtClean="0"/>
              <a:t>” </a:t>
            </a:r>
            <a:r>
              <a:rPr lang="en-CA" dirty="0" err="1"/>
              <a:t>giống</a:t>
            </a:r>
            <a:r>
              <a:rPr lang="en-CA" dirty="0"/>
              <a:t> </a:t>
            </a:r>
            <a:r>
              <a:rPr lang="en-CA" dirty="0" err="1"/>
              <a:t>như</a:t>
            </a:r>
            <a:r>
              <a:rPr lang="en-CA" dirty="0"/>
              <a:t> </a:t>
            </a:r>
            <a:r>
              <a:rPr lang="en-CA" dirty="0" err="1"/>
              <a:t>lệnh</a:t>
            </a:r>
            <a:r>
              <a:rPr lang="en-CA" dirty="0"/>
              <a:t> </a:t>
            </a:r>
            <a:r>
              <a:rPr lang="en-CA" b="1" dirty="0"/>
              <a:t>Undo</a:t>
            </a:r>
            <a:endParaRPr lang="en-US" dirty="0" smtClean="0"/>
          </a:p>
          <a:p>
            <a:pPr lvl="2"/>
            <a:r>
              <a:rPr lang="en-CA" dirty="0" err="1"/>
              <a:t>lệnh</a:t>
            </a:r>
            <a:r>
              <a:rPr lang="en-CA" dirty="0"/>
              <a:t> </a:t>
            </a:r>
            <a:r>
              <a:rPr lang="en-CA" dirty="0" err="1"/>
              <a:t>này</a:t>
            </a:r>
            <a:r>
              <a:rPr lang="en-CA" dirty="0"/>
              <a:t> </a:t>
            </a:r>
            <a:r>
              <a:rPr lang="en-CA" dirty="0" err="1"/>
              <a:t>cần</a:t>
            </a:r>
            <a:r>
              <a:rPr lang="en-CA" dirty="0"/>
              <a:t> </a:t>
            </a:r>
            <a:r>
              <a:rPr lang="en-CA" dirty="0" err="1"/>
              <a:t>được</a:t>
            </a:r>
            <a:r>
              <a:rPr lang="en-CA" dirty="0"/>
              <a:t> </a:t>
            </a:r>
            <a:r>
              <a:rPr lang="en-CA" dirty="0" err="1"/>
              <a:t>thực</a:t>
            </a:r>
            <a:r>
              <a:rPr lang="en-CA" dirty="0"/>
              <a:t> </a:t>
            </a:r>
            <a:r>
              <a:rPr lang="en-CA" dirty="0" err="1"/>
              <a:t>hiện</a:t>
            </a:r>
            <a:r>
              <a:rPr lang="en-CA" dirty="0"/>
              <a:t> </a:t>
            </a:r>
            <a:r>
              <a:rPr lang="en-CA" dirty="0" err="1"/>
              <a:t>theo</a:t>
            </a:r>
            <a:r>
              <a:rPr lang="en-CA" dirty="0"/>
              <a:t> </a:t>
            </a:r>
            <a:r>
              <a:rPr lang="en-CA" dirty="0" err="1"/>
              <a:t>thứ</a:t>
            </a:r>
            <a:r>
              <a:rPr lang="en-CA" dirty="0"/>
              <a:t> </a:t>
            </a:r>
            <a:r>
              <a:rPr lang="en-CA" dirty="0" err="1"/>
              <a:t>tự</a:t>
            </a:r>
            <a:r>
              <a:rPr lang="en-CA" dirty="0"/>
              <a:t> </a:t>
            </a:r>
            <a:r>
              <a:rPr lang="en-CA" dirty="0" err="1"/>
              <a:t>ngược</a:t>
            </a:r>
            <a:r>
              <a:rPr lang="en-CA" dirty="0"/>
              <a:t> </a:t>
            </a:r>
            <a:r>
              <a:rPr lang="en-CA" dirty="0" err="1"/>
              <a:t>lại</a:t>
            </a:r>
            <a:r>
              <a:rPr lang="en-CA" dirty="0"/>
              <a:t> </a:t>
            </a:r>
            <a:r>
              <a:rPr lang="en-CA" dirty="0" err="1"/>
              <a:t>với</a:t>
            </a:r>
            <a:r>
              <a:rPr lang="en-CA" dirty="0"/>
              <a:t> </a:t>
            </a:r>
            <a:r>
              <a:rPr lang="en-CA" dirty="0" err="1"/>
              <a:t>các</a:t>
            </a:r>
            <a:r>
              <a:rPr lang="en-CA" dirty="0"/>
              <a:t> </a:t>
            </a:r>
            <a:r>
              <a:rPr lang="en-CA" dirty="0" err="1"/>
              <a:t>hành</a:t>
            </a:r>
            <a:r>
              <a:rPr lang="en-CA" dirty="0"/>
              <a:t> </a:t>
            </a:r>
            <a:r>
              <a:rPr lang="en-CA" dirty="0" err="1"/>
              <a:t>động</a:t>
            </a:r>
            <a:r>
              <a:rPr lang="en-CA" dirty="0"/>
              <a:t> </a:t>
            </a:r>
            <a:r>
              <a:rPr lang="en-CA" dirty="0" err="1"/>
              <a:t>đã</a:t>
            </a:r>
            <a:r>
              <a:rPr lang="en-CA" dirty="0"/>
              <a:t> </a:t>
            </a:r>
            <a:r>
              <a:rPr lang="en-CA" dirty="0" err="1"/>
              <a:t>được</a:t>
            </a:r>
            <a:r>
              <a:rPr lang="en-CA" dirty="0"/>
              <a:t> </a:t>
            </a:r>
            <a:r>
              <a:rPr lang="en-CA" dirty="0" err="1"/>
              <a:t>thực</a:t>
            </a:r>
            <a:r>
              <a:rPr lang="en-CA" dirty="0"/>
              <a:t> </a:t>
            </a:r>
            <a:r>
              <a:rPr lang="en-CA" dirty="0" err="1"/>
              <a:t>hiện</a:t>
            </a:r>
            <a:r>
              <a:rPr lang="en-CA" dirty="0"/>
              <a:t> </a:t>
            </a:r>
            <a:r>
              <a:rPr lang="en-CA" dirty="0" err="1"/>
              <a:t>lùi</a:t>
            </a:r>
            <a:r>
              <a:rPr lang="en-CA" dirty="0"/>
              <a:t> </a:t>
            </a:r>
            <a:r>
              <a:rPr lang="en-CA" dirty="0" err="1"/>
              <a:t>lại</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17</a:t>
            </a:fld>
            <a:endParaRPr lang="en-US" dirty="0"/>
          </a:p>
        </p:txBody>
      </p:sp>
    </p:spTree>
    <p:extLst>
      <p:ext uri="{BB962C8B-B14F-4D97-AF65-F5344CB8AC3E}">
        <p14:creationId xmlns:p14="http://schemas.microsoft.com/office/powerpoint/2010/main" val="4164534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Thao </a:t>
            </a:r>
            <a:r>
              <a:rPr lang="en-US" sz="3600" dirty="0" err="1" smtClean="0"/>
              <a:t>tác</a:t>
            </a:r>
            <a:r>
              <a:rPr lang="en-US" sz="3600" dirty="0" smtClean="0"/>
              <a:t> </a:t>
            </a:r>
            <a:r>
              <a:rPr lang="en-US" sz="3600" dirty="0" err="1" smtClean="0"/>
              <a:t>với</a:t>
            </a:r>
            <a:r>
              <a:rPr lang="en-US" sz="3600" dirty="0" smtClean="0"/>
              <a:t> </a:t>
            </a:r>
            <a:r>
              <a:rPr lang="en-US" sz="3600" dirty="0" err="1" smtClean="0"/>
              <a:t>nội</a:t>
            </a:r>
            <a:r>
              <a:rPr lang="en-US" sz="3600" dirty="0" smtClean="0"/>
              <a:t> dung</a:t>
            </a:r>
            <a:endParaRPr lang="en-US" sz="3600" dirty="0"/>
          </a:p>
        </p:txBody>
      </p:sp>
      <p:sp>
        <p:nvSpPr>
          <p:cNvPr id="3" name="Content Placeholder 2"/>
          <p:cNvSpPr>
            <a:spLocks noGrp="1"/>
          </p:cNvSpPr>
          <p:nvPr>
            <p:ph idx="1"/>
          </p:nvPr>
        </p:nvSpPr>
        <p:spPr/>
        <p:txBody>
          <a:bodyPr/>
          <a:lstStyle/>
          <a:p>
            <a:r>
              <a:rPr lang="en-CA" b="1" dirty="0"/>
              <a:t>Sao </a:t>
            </a:r>
            <a:r>
              <a:rPr lang="en-CA" b="1" dirty="0" err="1"/>
              <a:t>chép</a:t>
            </a:r>
            <a:r>
              <a:rPr lang="en-CA" b="1" dirty="0"/>
              <a:t> </a:t>
            </a:r>
            <a:r>
              <a:rPr lang="en-CA" b="1" dirty="0" err="1"/>
              <a:t>và</a:t>
            </a:r>
            <a:r>
              <a:rPr lang="en-CA" b="1" dirty="0"/>
              <a:t> di </a:t>
            </a:r>
            <a:r>
              <a:rPr lang="en-CA" b="1" dirty="0" err="1"/>
              <a:t>chuyển</a:t>
            </a:r>
            <a:r>
              <a:rPr lang="en-CA" b="1" dirty="0"/>
              <a:t> </a:t>
            </a:r>
            <a:r>
              <a:rPr lang="en-CA" b="1" dirty="0" err="1"/>
              <a:t>dữ</a:t>
            </a:r>
            <a:r>
              <a:rPr lang="en-CA" b="1" dirty="0"/>
              <a:t> </a:t>
            </a:r>
            <a:r>
              <a:rPr lang="en-CA" b="1" dirty="0" err="1"/>
              <a:t>liệu</a:t>
            </a:r>
            <a:endParaRPr lang="en-US" b="1" dirty="0" smtClean="0"/>
          </a:p>
          <a:p>
            <a:endParaRPr lang="en-US" sz="1800" dirty="0"/>
          </a:p>
          <a:p>
            <a:endParaRPr lang="en-US" sz="1800" dirty="0" smtClean="0"/>
          </a:p>
          <a:p>
            <a:pPr lvl="1"/>
            <a:endParaRPr lang="en-US" sz="1800" dirty="0" smtClean="0"/>
          </a:p>
          <a:p>
            <a:pPr lvl="1"/>
            <a:r>
              <a:rPr lang="vi-VN" sz="1600" dirty="0" smtClean="0"/>
              <a:t>Trỏ </a:t>
            </a:r>
            <a:r>
              <a:rPr lang="vi-VN" sz="1600" dirty="0"/>
              <a:t>chuột vào đường viền của ô chứa nội dung bạn muốn di chuyển và sau đó kéo nội dung của ô tới vị trí mới.</a:t>
            </a:r>
          </a:p>
          <a:p>
            <a:pPr lvl="1"/>
            <a:r>
              <a:rPr lang="vi-VN" sz="1600" dirty="0" smtClean="0"/>
              <a:t>Trỏ </a:t>
            </a:r>
            <a:r>
              <a:rPr lang="vi-VN" sz="1600" dirty="0"/>
              <a:t>chuột vào đường viền của ô chứa nội dung bạn muốn sao chép, nhấn phím </a:t>
            </a:r>
            <a:r>
              <a:rPr lang="vi-VN" sz="1600" dirty="0" smtClean="0"/>
              <a:t>CTRL </a:t>
            </a:r>
            <a:r>
              <a:rPr lang="vi-VN" sz="1600" dirty="0"/>
              <a:t>và sau đó kéo nội dung của ô tới vị trí mới.</a:t>
            </a:r>
          </a:p>
          <a:p>
            <a:pPr lvl="1"/>
            <a:r>
              <a:rPr lang="en-US" sz="1600" i="1" dirty="0" smtClean="0"/>
              <a:t>Marquee</a:t>
            </a:r>
            <a:r>
              <a:rPr lang="en-US" sz="1600" dirty="0" smtClean="0"/>
              <a:t> </a:t>
            </a:r>
            <a:r>
              <a:rPr lang="en-CA" sz="1600" dirty="0" err="1"/>
              <a:t>chỉ</a:t>
            </a:r>
            <a:r>
              <a:rPr lang="en-CA" sz="1600" dirty="0"/>
              <a:t> </a:t>
            </a:r>
            <a:r>
              <a:rPr lang="en-CA" sz="1600" dirty="0" err="1"/>
              <a:t>ra</a:t>
            </a:r>
            <a:r>
              <a:rPr lang="en-CA" sz="1600" dirty="0"/>
              <a:t> </a:t>
            </a:r>
            <a:r>
              <a:rPr lang="en-CA" sz="1600" dirty="0" err="1"/>
              <a:t>vùng</a:t>
            </a:r>
            <a:r>
              <a:rPr lang="en-CA" sz="1600" dirty="0"/>
              <a:t> </a:t>
            </a:r>
            <a:r>
              <a:rPr lang="en-CA" sz="1600" dirty="0" err="1"/>
              <a:t>dữ</a:t>
            </a:r>
            <a:r>
              <a:rPr lang="en-CA" sz="1600" dirty="0"/>
              <a:t> </a:t>
            </a:r>
            <a:r>
              <a:rPr lang="en-CA" sz="1600" dirty="0" err="1"/>
              <a:t>liệu</a:t>
            </a:r>
            <a:r>
              <a:rPr lang="en-CA" sz="1600" dirty="0"/>
              <a:t> </a:t>
            </a:r>
            <a:r>
              <a:rPr lang="en-CA" sz="1600" dirty="0" err="1"/>
              <a:t>bạn</a:t>
            </a:r>
            <a:r>
              <a:rPr lang="en-CA" sz="1600" dirty="0"/>
              <a:t> </a:t>
            </a:r>
            <a:r>
              <a:rPr lang="en-CA" sz="1600" dirty="0" err="1"/>
              <a:t>muốn</a:t>
            </a:r>
            <a:r>
              <a:rPr lang="en-CA" sz="1600" dirty="0"/>
              <a:t> </a:t>
            </a:r>
            <a:r>
              <a:rPr lang="en-CA" sz="1600" dirty="0" err="1"/>
              <a:t>sao</a:t>
            </a:r>
            <a:r>
              <a:rPr lang="en-CA" sz="1600" dirty="0"/>
              <a:t> </a:t>
            </a:r>
            <a:r>
              <a:rPr lang="en-CA" sz="1600" dirty="0" err="1"/>
              <a:t>chép</a:t>
            </a:r>
            <a:r>
              <a:rPr lang="en-CA" sz="1600" dirty="0"/>
              <a:t> </a:t>
            </a:r>
            <a:r>
              <a:rPr lang="en-CA" sz="1600" dirty="0" err="1"/>
              <a:t>hoặc</a:t>
            </a:r>
            <a:r>
              <a:rPr lang="en-CA" sz="1600" dirty="0"/>
              <a:t> </a:t>
            </a:r>
            <a:r>
              <a:rPr lang="en-CA" sz="1600" dirty="0" err="1"/>
              <a:t>cắt</a:t>
            </a:r>
            <a:r>
              <a:rPr lang="en-CA" sz="1600" dirty="0"/>
              <a:t>. </a:t>
            </a:r>
            <a:r>
              <a:rPr lang="en-CA" sz="1600" dirty="0" err="1"/>
              <a:t>Để</a:t>
            </a:r>
            <a:r>
              <a:rPr lang="en-CA" sz="1600" dirty="0"/>
              <a:t> </a:t>
            </a:r>
            <a:r>
              <a:rPr lang="en-CA" sz="1600" dirty="0" err="1"/>
              <a:t>xóa</a:t>
            </a:r>
            <a:r>
              <a:rPr lang="en-CA" sz="1600" dirty="0"/>
              <a:t> </a:t>
            </a:r>
            <a:r>
              <a:rPr lang="en-CA" sz="1600" dirty="0" err="1"/>
              <a:t>hình</a:t>
            </a:r>
            <a:r>
              <a:rPr lang="en-CA" sz="1600" dirty="0"/>
              <a:t> </a:t>
            </a:r>
            <a:r>
              <a:rPr lang="en-CA" sz="1600" dirty="0" err="1"/>
              <a:t>chữ</a:t>
            </a:r>
            <a:r>
              <a:rPr lang="en-CA" sz="1600" dirty="0"/>
              <a:t> </a:t>
            </a:r>
            <a:r>
              <a:rPr lang="en-CA" sz="1600" dirty="0" err="1"/>
              <a:t>nhật</a:t>
            </a:r>
            <a:r>
              <a:rPr lang="en-CA" sz="1600" dirty="0"/>
              <a:t> </a:t>
            </a:r>
            <a:r>
              <a:rPr lang="en-CA" sz="1600" dirty="0" err="1"/>
              <a:t>chuyển</a:t>
            </a:r>
            <a:r>
              <a:rPr lang="en-CA" sz="1600" dirty="0"/>
              <a:t> </a:t>
            </a:r>
            <a:r>
              <a:rPr lang="en-CA" sz="1600" dirty="0" err="1"/>
              <a:t>động</a:t>
            </a:r>
            <a:r>
              <a:rPr lang="en-CA" sz="1600" dirty="0"/>
              <a:t> </a:t>
            </a:r>
            <a:r>
              <a:rPr lang="en-CA" sz="1600" dirty="0" err="1"/>
              <a:t>đó</a:t>
            </a:r>
            <a:r>
              <a:rPr lang="en-US" sz="1600" dirty="0" smtClean="0"/>
              <a:t>:</a:t>
            </a:r>
            <a:endParaRPr lang="en-US" sz="1600" dirty="0"/>
          </a:p>
          <a:p>
            <a:pPr lvl="2"/>
            <a:r>
              <a:rPr lang="en-US" sz="1400" dirty="0" err="1" smtClean="0"/>
              <a:t>Nhấn</a:t>
            </a:r>
            <a:r>
              <a:rPr lang="en-US" sz="1400" dirty="0" smtClean="0"/>
              <a:t> ESC; </a:t>
            </a:r>
            <a:r>
              <a:rPr lang="en-US" sz="1400" dirty="0" err="1" smtClean="0"/>
              <a:t>hoặc</a:t>
            </a:r>
            <a:endParaRPr lang="en-US" sz="1400" dirty="0"/>
          </a:p>
          <a:p>
            <a:pPr lvl="2"/>
            <a:r>
              <a:rPr lang="en-CA" sz="1400" dirty="0" err="1"/>
              <a:t>nhập</a:t>
            </a:r>
            <a:r>
              <a:rPr lang="en-CA" sz="1400" dirty="0"/>
              <a:t> </a:t>
            </a:r>
            <a:r>
              <a:rPr lang="en-CA" sz="1400" dirty="0" err="1"/>
              <a:t>ký</a:t>
            </a:r>
            <a:r>
              <a:rPr lang="en-CA" sz="1400" dirty="0"/>
              <a:t> </a:t>
            </a:r>
            <a:r>
              <a:rPr lang="en-CA" sz="1400" dirty="0" err="1"/>
              <a:t>tự</a:t>
            </a:r>
            <a:r>
              <a:rPr lang="en-CA" sz="1400" dirty="0"/>
              <a:t> </a:t>
            </a:r>
            <a:r>
              <a:rPr lang="en-CA" sz="1400" dirty="0" err="1"/>
              <a:t>đầu</a:t>
            </a:r>
            <a:r>
              <a:rPr lang="en-CA" sz="1400" dirty="0"/>
              <a:t> </a:t>
            </a:r>
            <a:r>
              <a:rPr lang="en-CA" sz="1400" dirty="0" err="1"/>
              <a:t>tiên</a:t>
            </a:r>
            <a:r>
              <a:rPr lang="en-CA" sz="1400" dirty="0"/>
              <a:t>, </a:t>
            </a:r>
            <a:r>
              <a:rPr lang="en-CA" sz="1400" dirty="0" err="1"/>
              <a:t>số</a:t>
            </a:r>
            <a:r>
              <a:rPr lang="en-CA" sz="1400" dirty="0"/>
              <a:t> </a:t>
            </a:r>
            <a:r>
              <a:rPr lang="en-CA" sz="1400" dirty="0" err="1"/>
              <a:t>hoặc</a:t>
            </a:r>
            <a:r>
              <a:rPr lang="en-CA" sz="1400" dirty="0"/>
              <a:t> </a:t>
            </a:r>
            <a:r>
              <a:rPr lang="en-CA" sz="1400" dirty="0" err="1"/>
              <a:t>ký</a:t>
            </a:r>
            <a:r>
              <a:rPr lang="en-CA" sz="1400" dirty="0"/>
              <a:t> </a:t>
            </a:r>
            <a:r>
              <a:rPr lang="en-CA" sz="1400" dirty="0" err="1"/>
              <a:t>hiệu</a:t>
            </a:r>
            <a:r>
              <a:rPr lang="en-CA" sz="1400" dirty="0"/>
              <a:t> </a:t>
            </a:r>
            <a:r>
              <a:rPr lang="en-CA" sz="1400" dirty="0" err="1"/>
              <a:t>của</a:t>
            </a:r>
            <a:r>
              <a:rPr lang="en-CA" sz="1400" dirty="0"/>
              <a:t> </a:t>
            </a:r>
            <a:r>
              <a:rPr lang="en-CA" sz="1400" dirty="0" err="1"/>
              <a:t>mục</a:t>
            </a:r>
            <a:r>
              <a:rPr lang="en-CA" sz="1400" dirty="0"/>
              <a:t> </a:t>
            </a:r>
            <a:r>
              <a:rPr lang="en-CA" sz="1400" dirty="0" err="1"/>
              <a:t>dữ</a:t>
            </a:r>
            <a:r>
              <a:rPr lang="en-CA" sz="1400" dirty="0"/>
              <a:t> </a:t>
            </a:r>
            <a:r>
              <a:rPr lang="en-CA" sz="1400" dirty="0" err="1"/>
              <a:t>liệu</a:t>
            </a:r>
            <a:r>
              <a:rPr lang="en-CA" sz="1400" dirty="0"/>
              <a:t> </a:t>
            </a:r>
            <a:r>
              <a:rPr lang="en-CA" sz="1400" dirty="0" err="1"/>
              <a:t>mới</a:t>
            </a:r>
            <a:r>
              <a:rPr lang="en-CA" sz="1400" dirty="0"/>
              <a:t>; </a:t>
            </a:r>
            <a:r>
              <a:rPr lang="en-CA" sz="1400" dirty="0" err="1"/>
              <a:t>hoặc</a:t>
            </a:r>
            <a:endParaRPr lang="en-US" sz="1400" dirty="0"/>
          </a:p>
          <a:p>
            <a:pPr lvl="2"/>
            <a:r>
              <a:rPr lang="en-US" sz="1400" dirty="0" err="1" smtClean="0"/>
              <a:t>Nhấn</a:t>
            </a:r>
            <a:r>
              <a:rPr lang="en-US" sz="1400" dirty="0" smtClean="0"/>
              <a:t> ENTER </a:t>
            </a:r>
            <a:r>
              <a:rPr lang="en-CA" sz="1400" dirty="0" err="1"/>
              <a:t>để</a:t>
            </a:r>
            <a:r>
              <a:rPr lang="en-CA" sz="1400" dirty="0"/>
              <a:t> </a:t>
            </a:r>
            <a:r>
              <a:rPr lang="en-CA" sz="1400" dirty="0" err="1"/>
              <a:t>dán</a:t>
            </a:r>
            <a:r>
              <a:rPr lang="en-CA" sz="1400" dirty="0"/>
              <a:t> </a:t>
            </a:r>
            <a:r>
              <a:rPr lang="en-CA" sz="1400" dirty="0" err="1"/>
              <a:t>các</a:t>
            </a:r>
            <a:r>
              <a:rPr lang="en-CA" sz="1400" dirty="0"/>
              <a:t> </a:t>
            </a:r>
            <a:r>
              <a:rPr lang="en-CA" sz="1400" dirty="0" err="1"/>
              <a:t>mục</a:t>
            </a:r>
            <a:r>
              <a:rPr lang="en-CA" sz="1400" dirty="0"/>
              <a:t> </a:t>
            </a:r>
            <a:r>
              <a:rPr lang="en-CA" sz="1400" dirty="0" err="1"/>
              <a:t>đã</a:t>
            </a:r>
            <a:r>
              <a:rPr lang="en-CA" sz="1400" dirty="0"/>
              <a:t> </a:t>
            </a:r>
            <a:r>
              <a:rPr lang="en-CA" sz="1400" dirty="0" err="1"/>
              <a:t>bị</a:t>
            </a:r>
            <a:r>
              <a:rPr lang="en-CA" sz="1400" dirty="0"/>
              <a:t> </a:t>
            </a:r>
            <a:r>
              <a:rPr lang="en-CA" sz="1400" dirty="0" err="1"/>
              <a:t>cắt</a:t>
            </a:r>
            <a:r>
              <a:rPr lang="en-CA" sz="1400" dirty="0"/>
              <a:t> </a:t>
            </a:r>
            <a:r>
              <a:rPr lang="en-CA" sz="1400" dirty="0" err="1"/>
              <a:t>hoặc</a:t>
            </a:r>
            <a:r>
              <a:rPr lang="en-CA" sz="1400" dirty="0"/>
              <a:t> </a:t>
            </a:r>
            <a:r>
              <a:rPr lang="en-CA" sz="1400" dirty="0" err="1"/>
              <a:t>sao</a:t>
            </a:r>
            <a:r>
              <a:rPr lang="en-CA" sz="1400" dirty="0"/>
              <a:t> </a:t>
            </a:r>
            <a:r>
              <a:rPr lang="en-CA" sz="1400" dirty="0" err="1"/>
              <a:t>chép</a:t>
            </a:r>
            <a:r>
              <a:rPr lang="en-CA" sz="1400" dirty="0"/>
              <a:t> </a:t>
            </a:r>
            <a:r>
              <a:rPr lang="en-CA" sz="1400" dirty="0" err="1"/>
              <a:t>vào</a:t>
            </a:r>
            <a:r>
              <a:rPr lang="en-CA" sz="1400" dirty="0"/>
              <a:t> </a:t>
            </a:r>
            <a:r>
              <a:rPr lang="en-CA" sz="1400" dirty="0" err="1"/>
              <a:t>duy</a:t>
            </a:r>
            <a:r>
              <a:rPr lang="en-CA" sz="1400" dirty="0"/>
              <a:t> </a:t>
            </a:r>
            <a:r>
              <a:rPr lang="en-CA" sz="1400" dirty="0" err="1"/>
              <a:t>nhất</a:t>
            </a:r>
            <a:r>
              <a:rPr lang="en-CA" sz="1400" dirty="0"/>
              <a:t> </a:t>
            </a:r>
            <a:r>
              <a:rPr lang="en-CA" sz="1400" dirty="0" err="1"/>
              <a:t>vị</a:t>
            </a:r>
            <a:r>
              <a:rPr lang="en-CA" sz="1400" dirty="0"/>
              <a:t> </a:t>
            </a:r>
            <a:r>
              <a:rPr lang="en-CA" sz="1400" dirty="0" err="1"/>
              <a:t>trí</a:t>
            </a:r>
            <a:r>
              <a:rPr lang="en-CA" sz="1400" dirty="0"/>
              <a:t> </a:t>
            </a:r>
            <a:r>
              <a:rPr lang="en-CA" sz="1400" dirty="0" err="1"/>
              <a:t>hiện</a:t>
            </a:r>
            <a:r>
              <a:rPr lang="en-CA" sz="1400" dirty="0"/>
              <a:t> </a:t>
            </a:r>
            <a:r>
              <a:rPr lang="en-CA" sz="1400" dirty="0" err="1"/>
              <a:t>tại</a:t>
            </a:r>
            <a:endParaRPr lang="en-US" sz="1400"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18</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111152351"/>
              </p:ext>
            </p:extLst>
          </p:nvPr>
        </p:nvGraphicFramePr>
        <p:xfrm>
          <a:off x="579120" y="1880286"/>
          <a:ext cx="8145780" cy="1275918"/>
        </p:xfrm>
        <a:graphic>
          <a:graphicData uri="http://schemas.openxmlformats.org/drawingml/2006/table">
            <a:tbl>
              <a:tblPr firstRow="1" firstCol="1" bandRow="1"/>
              <a:tblGrid>
                <a:gridCol w="1798320"/>
                <a:gridCol w="6347460"/>
              </a:tblGrid>
              <a:tr h="329514">
                <a:tc>
                  <a:txBody>
                    <a:bodyPr/>
                    <a:lstStyle/>
                    <a:p>
                      <a:pPr>
                        <a:lnSpc>
                          <a:spcPct val="115000"/>
                        </a:lnSpc>
                        <a:spcBef>
                          <a:spcPts val="200"/>
                        </a:spcBef>
                        <a:spcAft>
                          <a:spcPts val="200"/>
                        </a:spcAft>
                        <a:tabLst>
                          <a:tab pos="228600" algn="l"/>
                        </a:tabLst>
                      </a:pPr>
                      <a:r>
                        <a:rPr lang="en-US" sz="1700" b="1" dirty="0">
                          <a:effectLst/>
                          <a:latin typeface="Calibri" panose="020F0502020204030204" pitchFamily="34" charset="0"/>
                          <a:ea typeface="Times New Roman" panose="02020603050405020304" pitchFamily="18" charset="0"/>
                          <a:cs typeface="Calibri" panose="020F0502020204030204" pitchFamily="34" charset="0"/>
                        </a:rPr>
                        <a:t>Cut (</a:t>
                      </a:r>
                      <a:r>
                        <a:rPr lang="en-US" sz="1700" b="1" dirty="0" err="1">
                          <a:effectLst/>
                          <a:latin typeface="Calibri" panose="020F0502020204030204" pitchFamily="34" charset="0"/>
                          <a:ea typeface="Times New Roman" panose="02020603050405020304" pitchFamily="18" charset="0"/>
                          <a:cs typeface="Calibri" panose="020F0502020204030204" pitchFamily="34" charset="0"/>
                        </a:rPr>
                        <a:t>Cắt</a:t>
                      </a:r>
                      <a:r>
                        <a:rPr lang="en-US" sz="1700" b="1" dirty="0">
                          <a:effectLst/>
                          <a:latin typeface="Calibri" panose="020F0502020204030204" pitchFamily="34" charset="0"/>
                          <a:ea typeface="Times New Roman" panose="02020603050405020304" pitchFamily="18" charset="0"/>
                          <a:cs typeface="Calibri" panose="020F0502020204030204" pitchFamily="34" charset="0"/>
                        </a:rPr>
                        <a:t>) </a:t>
                      </a:r>
                      <a:endParaRPr lang="vi-VN" sz="1700" b="1" dirty="0">
                        <a:effectLst/>
                        <a:latin typeface="Zurich BT"/>
                        <a:ea typeface="Times New Roman" panose="02020603050405020304" pitchFamily="18" charset="0"/>
                        <a:cs typeface="Calibri" panose="020F0502020204030204" pitchFamily="34" charset="0"/>
                      </a:endParaRP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700">
                          <a:effectLst/>
                          <a:latin typeface="Calibri" panose="020F0502020204030204" pitchFamily="34" charset="0"/>
                          <a:ea typeface="Times New Roman" panose="02020603050405020304" pitchFamily="18" charset="0"/>
                          <a:cs typeface="Calibri" panose="020F0502020204030204" pitchFamily="34" charset="0"/>
                        </a:rPr>
                        <a:t>Chuyển nội dung của một ô hoặc của dải ô vào trong Office Clipboard.</a:t>
                      </a:r>
                      <a:endParaRPr lang="vi-VN" sz="17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50520">
                <a:tc>
                  <a:txBody>
                    <a:bodyPr/>
                    <a:lstStyle/>
                    <a:p>
                      <a:pPr>
                        <a:lnSpc>
                          <a:spcPct val="115000"/>
                        </a:lnSpc>
                        <a:spcBef>
                          <a:spcPts val="200"/>
                        </a:spcBef>
                        <a:spcAft>
                          <a:spcPts val="200"/>
                        </a:spcAft>
                        <a:tabLst>
                          <a:tab pos="228600" algn="l"/>
                        </a:tabLst>
                      </a:pPr>
                      <a:r>
                        <a:rPr lang="en-US" sz="1700" b="1">
                          <a:effectLst/>
                          <a:latin typeface="Calibri" panose="020F0502020204030204" pitchFamily="34" charset="0"/>
                          <a:ea typeface="Times New Roman" panose="02020603050405020304" pitchFamily="18" charset="0"/>
                          <a:cs typeface="Calibri" panose="020F0502020204030204" pitchFamily="34" charset="0"/>
                        </a:rPr>
                        <a:t>Copy (Sao chép) </a:t>
                      </a:r>
                      <a:endParaRPr lang="vi-VN" sz="1700" b="1">
                        <a:effectLst/>
                        <a:latin typeface="Zurich BT"/>
                        <a:ea typeface="Times New Roman" panose="02020603050405020304" pitchFamily="18" charset="0"/>
                        <a:cs typeface="Calibri" panose="020F0502020204030204" pitchFamily="34" charset="0"/>
                      </a:endParaRP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700" dirty="0">
                          <a:effectLst/>
                          <a:latin typeface="Calibri" panose="020F0502020204030204" pitchFamily="34" charset="0"/>
                          <a:ea typeface="Times New Roman" panose="02020603050405020304" pitchFamily="18" charset="0"/>
                          <a:cs typeface="Calibri" panose="020F0502020204030204" pitchFamily="34" charset="0"/>
                        </a:rPr>
                        <a:t>Sao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chép</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nội</a:t>
                      </a:r>
                      <a:r>
                        <a:rPr lang="en-US" sz="1700" dirty="0">
                          <a:effectLst/>
                          <a:latin typeface="Calibri" panose="020F0502020204030204" pitchFamily="34" charset="0"/>
                          <a:ea typeface="Times New Roman" panose="02020603050405020304" pitchFamily="18" charset="0"/>
                          <a:cs typeface="Calibri" panose="020F0502020204030204" pitchFamily="34" charset="0"/>
                        </a:rPr>
                        <a:t> dung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của</a:t>
                      </a:r>
                      <a:r>
                        <a:rPr lang="en-US" sz="1700" dirty="0">
                          <a:effectLst/>
                          <a:latin typeface="Calibri" panose="020F0502020204030204" pitchFamily="34" charset="0"/>
                          <a:ea typeface="Times New Roman" panose="02020603050405020304" pitchFamily="18" charset="0"/>
                          <a:cs typeface="Calibri" panose="020F0502020204030204" pitchFamily="34" charset="0"/>
                        </a:rPr>
                        <a:t> ô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hoặc</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dải</a:t>
                      </a:r>
                      <a:r>
                        <a:rPr lang="en-US" sz="1700" dirty="0">
                          <a:effectLst/>
                          <a:latin typeface="Calibri" panose="020F0502020204030204" pitchFamily="34" charset="0"/>
                          <a:ea typeface="Times New Roman" panose="02020603050405020304" pitchFamily="18" charset="0"/>
                          <a:cs typeface="Calibri" panose="020F0502020204030204" pitchFamily="34" charset="0"/>
                        </a:rPr>
                        <a:t> ô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vào</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trong</a:t>
                      </a:r>
                      <a:r>
                        <a:rPr lang="en-US" sz="1700" dirty="0">
                          <a:effectLst/>
                          <a:latin typeface="Calibri" panose="020F0502020204030204" pitchFamily="34" charset="0"/>
                          <a:ea typeface="Times New Roman" panose="02020603050405020304" pitchFamily="18" charset="0"/>
                          <a:cs typeface="Calibri" panose="020F0502020204030204" pitchFamily="34" charset="0"/>
                        </a:rPr>
                        <a:t> Office Clipboard.</a:t>
                      </a:r>
                      <a:endParaRPr lang="vi-VN" sz="17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19100">
                <a:tc>
                  <a:txBody>
                    <a:bodyPr/>
                    <a:lstStyle/>
                    <a:p>
                      <a:pPr>
                        <a:lnSpc>
                          <a:spcPct val="115000"/>
                        </a:lnSpc>
                        <a:spcBef>
                          <a:spcPts val="200"/>
                        </a:spcBef>
                        <a:spcAft>
                          <a:spcPts val="200"/>
                        </a:spcAft>
                        <a:tabLst>
                          <a:tab pos="228600" algn="l"/>
                        </a:tabLst>
                      </a:pPr>
                      <a:r>
                        <a:rPr lang="en-US" sz="1700" b="1" dirty="0">
                          <a:effectLst/>
                          <a:latin typeface="Calibri" panose="020F0502020204030204" pitchFamily="34" charset="0"/>
                          <a:ea typeface="Times New Roman" panose="02020603050405020304" pitchFamily="18" charset="0"/>
                          <a:cs typeface="Calibri" panose="020F0502020204030204" pitchFamily="34" charset="0"/>
                        </a:rPr>
                        <a:t>Paste (</a:t>
                      </a:r>
                      <a:r>
                        <a:rPr lang="en-US" sz="1700" b="1" dirty="0" err="1">
                          <a:effectLst/>
                          <a:latin typeface="Calibri" panose="020F0502020204030204" pitchFamily="34" charset="0"/>
                          <a:ea typeface="Times New Roman" panose="02020603050405020304" pitchFamily="18" charset="0"/>
                          <a:cs typeface="Calibri" panose="020F0502020204030204" pitchFamily="34" charset="0"/>
                        </a:rPr>
                        <a:t>Dán</a:t>
                      </a:r>
                      <a:r>
                        <a:rPr lang="en-US" sz="1700" b="1" dirty="0">
                          <a:effectLst/>
                          <a:latin typeface="Calibri" panose="020F0502020204030204" pitchFamily="34" charset="0"/>
                          <a:ea typeface="Times New Roman" panose="02020603050405020304" pitchFamily="18" charset="0"/>
                          <a:cs typeface="Calibri" panose="020F0502020204030204" pitchFamily="34" charset="0"/>
                        </a:rPr>
                        <a:t>) </a:t>
                      </a:r>
                      <a:endParaRPr lang="vi-VN" sz="1700" b="1" dirty="0">
                        <a:effectLst/>
                        <a:latin typeface="Zurich BT"/>
                        <a:ea typeface="Times New Roman" panose="02020603050405020304" pitchFamily="18" charset="0"/>
                        <a:cs typeface="Calibri" panose="020F0502020204030204" pitchFamily="34" charset="0"/>
                      </a:endParaRP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700" dirty="0" err="1">
                          <a:effectLst/>
                          <a:latin typeface="Calibri" panose="020F0502020204030204" pitchFamily="34" charset="0"/>
                          <a:ea typeface="Times New Roman" panose="02020603050405020304" pitchFamily="18" charset="0"/>
                          <a:cs typeface="Calibri" panose="020F0502020204030204" pitchFamily="34" charset="0"/>
                        </a:rPr>
                        <a:t>Dán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bất</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kỳ</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hoặc</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tất</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cả</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các</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nội</a:t>
                      </a:r>
                      <a:r>
                        <a:rPr lang="en-US" sz="1700" dirty="0">
                          <a:effectLst/>
                          <a:latin typeface="Calibri" panose="020F0502020204030204" pitchFamily="34" charset="0"/>
                          <a:ea typeface="Times New Roman" panose="02020603050405020304" pitchFamily="18" charset="0"/>
                          <a:cs typeface="Calibri" panose="020F0502020204030204" pitchFamily="34" charset="0"/>
                        </a:rPr>
                        <a:t> dung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từ</a:t>
                      </a:r>
                      <a:r>
                        <a:rPr lang="en-US" sz="1700" dirty="0">
                          <a:effectLst/>
                          <a:latin typeface="Calibri" panose="020F0502020204030204" pitchFamily="34" charset="0"/>
                          <a:ea typeface="Times New Roman" panose="02020603050405020304" pitchFamily="18" charset="0"/>
                          <a:cs typeface="Calibri" panose="020F0502020204030204" pitchFamily="34" charset="0"/>
                        </a:rPr>
                        <a:t> Office Clipboard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vào</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một</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hoặc</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nhiều</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vị</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trí</a:t>
                      </a:r>
                      <a:r>
                        <a:rPr lang="en-US" sz="1700" dirty="0">
                          <a:effectLst/>
                          <a:latin typeface="Calibri" panose="020F0502020204030204" pitchFamily="34" charset="0"/>
                          <a:ea typeface="Times New Roman" panose="02020603050405020304" pitchFamily="18" charset="0"/>
                          <a:cs typeface="Calibri" panose="020F0502020204030204" pitchFamily="34" charset="0"/>
                        </a:rPr>
                        <a:t>.</a:t>
                      </a:r>
                      <a:endParaRPr lang="vi-VN" sz="17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104016390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Thao </a:t>
            </a:r>
            <a:r>
              <a:rPr lang="en-US" sz="3600" dirty="0" err="1" smtClean="0"/>
              <a:t>tác</a:t>
            </a:r>
            <a:r>
              <a:rPr lang="en-US" sz="3600" dirty="0" smtClean="0"/>
              <a:t> </a:t>
            </a:r>
            <a:r>
              <a:rPr lang="en-US" sz="3600" dirty="0" err="1" smtClean="0"/>
              <a:t>với</a:t>
            </a:r>
            <a:r>
              <a:rPr lang="en-US" sz="3600" dirty="0" smtClean="0"/>
              <a:t> </a:t>
            </a:r>
            <a:r>
              <a:rPr lang="en-US" sz="3600" dirty="0" err="1" smtClean="0"/>
              <a:t>nội</a:t>
            </a:r>
            <a:r>
              <a:rPr lang="en-US" sz="3600" dirty="0" smtClean="0"/>
              <a:t> dung</a:t>
            </a:r>
            <a:endParaRPr lang="en-US" sz="3600" dirty="0"/>
          </a:p>
        </p:txBody>
      </p:sp>
      <p:sp>
        <p:nvSpPr>
          <p:cNvPr id="3" name="Content Placeholder 2"/>
          <p:cNvSpPr>
            <a:spLocks noGrp="1"/>
          </p:cNvSpPr>
          <p:nvPr>
            <p:ph idx="1"/>
          </p:nvPr>
        </p:nvSpPr>
        <p:spPr/>
        <p:txBody>
          <a:bodyPr/>
          <a:lstStyle/>
          <a:p>
            <a:pPr lvl="1"/>
            <a:r>
              <a:rPr lang="en-CA" dirty="0" err="1"/>
              <a:t>khi</a:t>
            </a:r>
            <a:r>
              <a:rPr lang="en-CA" dirty="0"/>
              <a:t> </a:t>
            </a:r>
            <a:r>
              <a:rPr lang="en-CA" dirty="0" err="1"/>
              <a:t>bạn</a:t>
            </a:r>
            <a:r>
              <a:rPr lang="en-CA" dirty="0"/>
              <a:t> </a:t>
            </a:r>
            <a:r>
              <a:rPr lang="en-CA" dirty="0" err="1"/>
              <a:t>nhấn</a:t>
            </a:r>
            <a:r>
              <a:rPr lang="en-CA" dirty="0"/>
              <a:t> </a:t>
            </a:r>
            <a:r>
              <a:rPr lang="en-US" dirty="0" smtClean="0"/>
              <a:t>DELETE </a:t>
            </a:r>
            <a:r>
              <a:rPr lang="en-CA" dirty="0" err="1"/>
              <a:t>hoặc</a:t>
            </a:r>
            <a:r>
              <a:rPr lang="en-CA" dirty="0"/>
              <a:t> </a:t>
            </a:r>
            <a:r>
              <a:rPr lang="en-CA" dirty="0" err="1"/>
              <a:t>sử</a:t>
            </a:r>
            <a:r>
              <a:rPr lang="en-CA" dirty="0"/>
              <a:t> </a:t>
            </a:r>
            <a:r>
              <a:rPr lang="en-CA" dirty="0" err="1"/>
              <a:t>dụng</a:t>
            </a:r>
            <a:r>
              <a:rPr lang="en-CA" dirty="0"/>
              <a:t> </a:t>
            </a:r>
            <a:r>
              <a:rPr lang="en-CA" dirty="0" err="1"/>
              <a:t>lệnh</a:t>
            </a:r>
            <a:r>
              <a:rPr lang="en-CA" dirty="0"/>
              <a:t> Cut, </a:t>
            </a:r>
            <a:r>
              <a:rPr lang="en-CA" dirty="0" err="1"/>
              <a:t>thông</a:t>
            </a:r>
            <a:r>
              <a:rPr lang="en-CA" dirty="0"/>
              <a:t> tin </a:t>
            </a:r>
            <a:r>
              <a:rPr lang="en-CA" dirty="0" err="1"/>
              <a:t>sẽ</a:t>
            </a:r>
            <a:r>
              <a:rPr lang="en-CA" dirty="0"/>
              <a:t> </a:t>
            </a:r>
            <a:r>
              <a:rPr lang="en-CA" dirty="0" err="1"/>
              <a:t>bị</a:t>
            </a:r>
            <a:r>
              <a:rPr lang="en-CA" dirty="0"/>
              <a:t> </a:t>
            </a:r>
            <a:r>
              <a:rPr lang="en-CA" dirty="0" err="1"/>
              <a:t>xóa</a:t>
            </a:r>
            <a:r>
              <a:rPr lang="en-CA" dirty="0"/>
              <a:t>, </a:t>
            </a:r>
            <a:r>
              <a:rPr lang="en-CA" dirty="0" err="1"/>
              <a:t>nhưng</a:t>
            </a:r>
            <a:r>
              <a:rPr lang="en-CA" dirty="0"/>
              <a:t> </a:t>
            </a:r>
            <a:r>
              <a:rPr lang="en-CA" dirty="0" err="1"/>
              <a:t>bất</a:t>
            </a:r>
            <a:r>
              <a:rPr lang="en-CA" dirty="0"/>
              <a:t> </a:t>
            </a:r>
            <a:r>
              <a:rPr lang="en-CA" dirty="0" err="1"/>
              <a:t>kỳ</a:t>
            </a:r>
            <a:r>
              <a:rPr lang="en-CA" dirty="0"/>
              <a:t> </a:t>
            </a:r>
            <a:r>
              <a:rPr lang="en-CA" dirty="0" err="1"/>
              <a:t>định</a:t>
            </a:r>
            <a:r>
              <a:rPr lang="en-CA" dirty="0"/>
              <a:t> </a:t>
            </a:r>
            <a:r>
              <a:rPr lang="en-CA" dirty="0" err="1"/>
              <a:t>dạng</a:t>
            </a:r>
            <a:r>
              <a:rPr lang="en-CA" dirty="0"/>
              <a:t> </a:t>
            </a:r>
            <a:r>
              <a:rPr lang="en-CA" dirty="0" err="1"/>
              <a:t>nào</a:t>
            </a:r>
            <a:r>
              <a:rPr lang="en-CA" dirty="0"/>
              <a:t> </a:t>
            </a:r>
            <a:r>
              <a:rPr lang="en-CA" dirty="0" err="1"/>
              <a:t>áp</a:t>
            </a:r>
            <a:r>
              <a:rPr lang="en-CA" dirty="0"/>
              <a:t> </a:t>
            </a:r>
            <a:r>
              <a:rPr lang="en-CA" dirty="0" err="1"/>
              <a:t>dụng</a:t>
            </a:r>
            <a:r>
              <a:rPr lang="en-CA" dirty="0"/>
              <a:t> </a:t>
            </a:r>
            <a:r>
              <a:rPr lang="en-CA" dirty="0" err="1"/>
              <a:t>cho</a:t>
            </a:r>
            <a:r>
              <a:rPr lang="en-CA" dirty="0"/>
              <a:t> </a:t>
            </a:r>
            <a:r>
              <a:rPr lang="en-CA" dirty="0" err="1"/>
              <a:t>dữ</a:t>
            </a:r>
            <a:r>
              <a:rPr lang="en-CA" dirty="0"/>
              <a:t> </a:t>
            </a:r>
            <a:r>
              <a:rPr lang="en-CA" dirty="0" err="1"/>
              <a:t>liệu</a:t>
            </a:r>
            <a:r>
              <a:rPr lang="en-CA" dirty="0"/>
              <a:t> </a:t>
            </a:r>
            <a:r>
              <a:rPr lang="en-CA" dirty="0" err="1"/>
              <a:t>đó</a:t>
            </a:r>
            <a:r>
              <a:rPr lang="en-CA" dirty="0"/>
              <a:t> </a:t>
            </a:r>
            <a:r>
              <a:rPr lang="en-CA" dirty="0" err="1"/>
              <a:t>vẫn</a:t>
            </a:r>
            <a:r>
              <a:rPr lang="en-CA" dirty="0"/>
              <a:t> </a:t>
            </a:r>
            <a:r>
              <a:rPr lang="en-CA" dirty="0" err="1"/>
              <a:t>còn</a:t>
            </a:r>
            <a:r>
              <a:rPr lang="en-CA" dirty="0"/>
              <a:t> </a:t>
            </a:r>
            <a:r>
              <a:rPr lang="en-CA" dirty="0" err="1"/>
              <a:t>tồn</a:t>
            </a:r>
            <a:r>
              <a:rPr lang="en-CA" dirty="0"/>
              <a:t> </a:t>
            </a:r>
            <a:r>
              <a:rPr lang="en-CA" dirty="0" err="1"/>
              <a:t>tại</a:t>
            </a:r>
            <a:r>
              <a:rPr lang="en-CA" dirty="0"/>
              <a:t> </a:t>
            </a:r>
            <a:r>
              <a:rPr lang="en-CA" dirty="0" err="1"/>
              <a:t>trong</a:t>
            </a:r>
            <a:r>
              <a:rPr lang="en-CA" dirty="0"/>
              <a:t> </a:t>
            </a:r>
            <a:r>
              <a:rPr lang="en-CA" dirty="0" err="1"/>
              <a:t>vị</a:t>
            </a:r>
            <a:r>
              <a:rPr lang="en-CA" dirty="0"/>
              <a:t> </a:t>
            </a:r>
            <a:r>
              <a:rPr lang="en-CA" dirty="0" err="1"/>
              <a:t>trí</a:t>
            </a:r>
            <a:r>
              <a:rPr lang="en-CA" dirty="0"/>
              <a:t> ban </a:t>
            </a:r>
            <a:r>
              <a:rPr lang="en-CA" dirty="0" err="1"/>
              <a:t>đầu</a:t>
            </a:r>
            <a:endParaRPr lang="en-US" dirty="0" smtClean="0"/>
          </a:p>
          <a:p>
            <a:pPr lvl="1"/>
            <a:r>
              <a:rPr lang="en-CA" dirty="0" err="1"/>
              <a:t>Bạn</a:t>
            </a:r>
            <a:r>
              <a:rPr lang="en-CA" dirty="0"/>
              <a:t> </a:t>
            </a:r>
            <a:r>
              <a:rPr lang="en-CA" dirty="0" err="1"/>
              <a:t>cần</a:t>
            </a:r>
            <a:r>
              <a:rPr lang="en-CA" dirty="0"/>
              <a:t> </a:t>
            </a:r>
            <a:r>
              <a:rPr lang="en-CA" dirty="0" err="1"/>
              <a:t>sử</a:t>
            </a:r>
            <a:r>
              <a:rPr lang="en-CA" dirty="0"/>
              <a:t> </a:t>
            </a:r>
            <a:r>
              <a:rPr lang="en-CA" dirty="0" err="1"/>
              <a:t>dụng</a:t>
            </a:r>
            <a:r>
              <a:rPr lang="en-CA" dirty="0"/>
              <a:t> </a:t>
            </a:r>
            <a:r>
              <a:rPr lang="en-CA" dirty="0" err="1"/>
              <a:t>lệnh</a:t>
            </a:r>
            <a:r>
              <a:rPr lang="en-CA" dirty="0"/>
              <a:t> </a:t>
            </a:r>
            <a:r>
              <a:rPr lang="en-CA" b="1" dirty="0"/>
              <a:t>Clear </a:t>
            </a:r>
            <a:r>
              <a:rPr lang="en-CA" dirty="0" err="1"/>
              <a:t>để</a:t>
            </a:r>
            <a:r>
              <a:rPr lang="en-CA" dirty="0"/>
              <a:t> </a:t>
            </a:r>
            <a:r>
              <a:rPr lang="en-CA" dirty="0" err="1"/>
              <a:t>xem</a:t>
            </a:r>
            <a:r>
              <a:rPr lang="en-CA" dirty="0"/>
              <a:t> </a:t>
            </a:r>
            <a:r>
              <a:rPr lang="en-CA" dirty="0" err="1"/>
              <a:t>thêm</a:t>
            </a:r>
            <a:r>
              <a:rPr lang="en-CA" dirty="0"/>
              <a:t> </a:t>
            </a:r>
            <a:r>
              <a:rPr lang="en-CA" dirty="0" err="1"/>
              <a:t>các</a:t>
            </a:r>
            <a:r>
              <a:rPr lang="en-CA" dirty="0"/>
              <a:t> </a:t>
            </a:r>
            <a:r>
              <a:rPr lang="en-CA" dirty="0" err="1"/>
              <a:t>tùy</a:t>
            </a:r>
            <a:r>
              <a:rPr lang="en-CA" dirty="0"/>
              <a:t> </a:t>
            </a:r>
            <a:r>
              <a:rPr lang="en-CA" dirty="0" err="1"/>
              <a:t>chọn</a:t>
            </a:r>
            <a:r>
              <a:rPr lang="en-CA" dirty="0"/>
              <a:t> </a:t>
            </a:r>
            <a:r>
              <a:rPr lang="en-CA" dirty="0" err="1"/>
              <a:t>lên</a:t>
            </a:r>
            <a:r>
              <a:rPr lang="en-CA" dirty="0"/>
              <a:t> </a:t>
            </a:r>
            <a:r>
              <a:rPr lang="en-CA" dirty="0" err="1"/>
              <a:t>quan</a:t>
            </a:r>
            <a:r>
              <a:rPr lang="en-CA" dirty="0"/>
              <a:t> </a:t>
            </a:r>
            <a:r>
              <a:rPr lang="en-CA" dirty="0" err="1"/>
              <a:t>đến</a:t>
            </a:r>
            <a:r>
              <a:rPr lang="en-CA" dirty="0"/>
              <a:t> </a:t>
            </a:r>
            <a:r>
              <a:rPr lang="en-CA" dirty="0" err="1"/>
              <a:t>việc</a:t>
            </a:r>
            <a:r>
              <a:rPr lang="en-CA" dirty="0"/>
              <a:t> </a:t>
            </a:r>
            <a:r>
              <a:rPr lang="en-CA" dirty="0" err="1"/>
              <a:t>xóa</a:t>
            </a:r>
            <a:r>
              <a:rPr lang="en-CA" dirty="0"/>
              <a:t> </a:t>
            </a:r>
            <a:r>
              <a:rPr lang="en-CA" dirty="0" err="1"/>
              <a:t>các</a:t>
            </a:r>
            <a:r>
              <a:rPr lang="en-CA" dirty="0"/>
              <a:t> </a:t>
            </a:r>
            <a:r>
              <a:rPr lang="en-CA" dirty="0" err="1"/>
              <a:t>định</a:t>
            </a:r>
            <a:r>
              <a:rPr lang="en-CA" dirty="0"/>
              <a:t> </a:t>
            </a:r>
            <a:r>
              <a:rPr lang="en-CA" dirty="0" err="1"/>
              <a:t>dạng</a:t>
            </a:r>
            <a:r>
              <a:rPr lang="en-CA" dirty="0"/>
              <a:t>. </a:t>
            </a:r>
            <a:r>
              <a:rPr lang="en-CA" dirty="0" err="1"/>
              <a:t>Lệnh</a:t>
            </a:r>
            <a:r>
              <a:rPr lang="en-CA" dirty="0"/>
              <a:t> </a:t>
            </a:r>
            <a:r>
              <a:rPr lang="en-CA" dirty="0" err="1"/>
              <a:t>này</a:t>
            </a:r>
            <a:r>
              <a:rPr lang="en-CA" dirty="0"/>
              <a:t> </a:t>
            </a:r>
            <a:r>
              <a:rPr lang="en-CA" dirty="0" err="1"/>
              <a:t>nằm</a:t>
            </a:r>
            <a:r>
              <a:rPr lang="en-CA" dirty="0"/>
              <a:t> </a:t>
            </a:r>
            <a:r>
              <a:rPr lang="en-CA" dirty="0" err="1"/>
              <a:t>trên</a:t>
            </a:r>
            <a:r>
              <a:rPr lang="en-CA" dirty="0"/>
              <a:t> </a:t>
            </a:r>
            <a:r>
              <a:rPr lang="en-CA" dirty="0" err="1"/>
              <a:t>thẻ</a:t>
            </a:r>
            <a:r>
              <a:rPr lang="en-CA" dirty="0"/>
              <a:t> </a:t>
            </a:r>
            <a:r>
              <a:rPr lang="en-CA" b="1" dirty="0"/>
              <a:t>Home</a:t>
            </a:r>
            <a:r>
              <a:rPr lang="en-CA" dirty="0"/>
              <a:t>, </a:t>
            </a:r>
            <a:r>
              <a:rPr lang="en-CA" dirty="0" err="1"/>
              <a:t>trong</a:t>
            </a:r>
            <a:r>
              <a:rPr lang="en-CA" dirty="0"/>
              <a:t> </a:t>
            </a:r>
            <a:r>
              <a:rPr lang="en-CA" dirty="0" err="1"/>
              <a:t>nhóm</a:t>
            </a:r>
            <a:r>
              <a:rPr lang="en-CA" dirty="0"/>
              <a:t> </a:t>
            </a:r>
            <a:r>
              <a:rPr lang="en-CA" b="1" dirty="0"/>
              <a:t>Editing</a:t>
            </a:r>
            <a:endParaRPr lang="en-US" dirty="0"/>
          </a:p>
          <a:p>
            <a:r>
              <a:rPr lang="en-CA" b="1" dirty="0" err="1"/>
              <a:t>Sử</a:t>
            </a:r>
            <a:r>
              <a:rPr lang="en-CA" b="1" dirty="0"/>
              <a:t> </a:t>
            </a:r>
            <a:r>
              <a:rPr lang="en-CA" b="1" dirty="0" err="1"/>
              <a:t>dụng</a:t>
            </a:r>
            <a:r>
              <a:rPr lang="en-CA" b="1" dirty="0"/>
              <a:t> Office Clipboard</a:t>
            </a:r>
            <a:endParaRPr lang="en-US" b="1" dirty="0"/>
          </a:p>
          <a:p>
            <a:pPr lvl="1"/>
            <a:r>
              <a:rPr lang="en-CA" dirty="0" err="1"/>
              <a:t>có</a:t>
            </a:r>
            <a:r>
              <a:rPr lang="en-CA" dirty="0"/>
              <a:t> </a:t>
            </a:r>
            <a:r>
              <a:rPr lang="en-CA" dirty="0" err="1"/>
              <a:t>thể</a:t>
            </a:r>
            <a:r>
              <a:rPr lang="en-CA" dirty="0"/>
              <a:t> </a:t>
            </a:r>
            <a:r>
              <a:rPr lang="en-CA" dirty="0" err="1"/>
              <a:t>lưu</a:t>
            </a:r>
            <a:r>
              <a:rPr lang="en-CA" dirty="0"/>
              <a:t> </a:t>
            </a:r>
            <a:r>
              <a:rPr lang="en-CA" dirty="0" err="1"/>
              <a:t>trữ</a:t>
            </a:r>
            <a:r>
              <a:rPr lang="en-CA" dirty="0"/>
              <a:t> </a:t>
            </a:r>
            <a:r>
              <a:rPr lang="en-CA" dirty="0" err="1"/>
              <a:t>lên</a:t>
            </a:r>
            <a:r>
              <a:rPr lang="en-CA" dirty="0"/>
              <a:t> </a:t>
            </a:r>
            <a:r>
              <a:rPr lang="en-CA" dirty="0" err="1"/>
              <a:t>đến</a:t>
            </a:r>
            <a:r>
              <a:rPr lang="en-CA" dirty="0"/>
              <a:t> 24 </a:t>
            </a:r>
            <a:r>
              <a:rPr lang="en-CA" dirty="0" err="1"/>
              <a:t>dải</a:t>
            </a:r>
            <a:r>
              <a:rPr lang="en-CA" dirty="0"/>
              <a:t> ô </a:t>
            </a:r>
            <a:r>
              <a:rPr lang="en-CA" dirty="0" err="1"/>
              <a:t>trong</a:t>
            </a:r>
            <a:r>
              <a:rPr lang="en-CA" dirty="0"/>
              <a:t> Office Clipboard </a:t>
            </a:r>
            <a:r>
              <a:rPr lang="en-CA" dirty="0" err="1"/>
              <a:t>tại</a:t>
            </a:r>
            <a:r>
              <a:rPr lang="en-CA" dirty="0"/>
              <a:t> </a:t>
            </a:r>
            <a:r>
              <a:rPr lang="en-CA" dirty="0" smtClean="0"/>
              <a:t/>
            </a:r>
            <a:br>
              <a:rPr lang="en-CA" dirty="0" smtClean="0"/>
            </a:br>
            <a:r>
              <a:rPr lang="en-CA" dirty="0" err="1" smtClean="0"/>
              <a:t>một</a:t>
            </a:r>
            <a:r>
              <a:rPr lang="en-CA" dirty="0" smtClean="0"/>
              <a:t> </a:t>
            </a:r>
            <a:r>
              <a:rPr lang="en-CA" dirty="0" err="1"/>
              <a:t>thời</a:t>
            </a:r>
            <a:r>
              <a:rPr lang="en-CA" dirty="0"/>
              <a:t> </a:t>
            </a:r>
            <a:r>
              <a:rPr lang="en-CA" dirty="0" err="1"/>
              <a:t>điểm</a:t>
            </a:r>
            <a:r>
              <a:rPr lang="en-CA" dirty="0"/>
              <a:t>. </a:t>
            </a:r>
            <a:r>
              <a:rPr lang="en-CA" dirty="0" err="1"/>
              <a:t>Bạn</a:t>
            </a:r>
            <a:r>
              <a:rPr lang="en-CA" dirty="0"/>
              <a:t> </a:t>
            </a:r>
            <a:r>
              <a:rPr lang="en-CA" dirty="0" err="1"/>
              <a:t>có</a:t>
            </a:r>
            <a:r>
              <a:rPr lang="en-CA" dirty="0"/>
              <a:t> </a:t>
            </a:r>
            <a:r>
              <a:rPr lang="en-CA" dirty="0" err="1"/>
              <a:t>thể</a:t>
            </a:r>
            <a:r>
              <a:rPr lang="en-CA" dirty="0"/>
              <a:t> </a:t>
            </a:r>
            <a:r>
              <a:rPr lang="en-CA" dirty="0" err="1"/>
              <a:t>dán</a:t>
            </a:r>
            <a:r>
              <a:rPr lang="en-CA" dirty="0"/>
              <a:t> </a:t>
            </a:r>
            <a:r>
              <a:rPr lang="en-CA" dirty="0" err="1"/>
              <a:t>bất</a:t>
            </a:r>
            <a:r>
              <a:rPr lang="en-CA" dirty="0"/>
              <a:t> </a:t>
            </a:r>
            <a:r>
              <a:rPr lang="en-CA" dirty="0" err="1"/>
              <a:t>kỳ</a:t>
            </a:r>
            <a:r>
              <a:rPr lang="en-CA" dirty="0"/>
              <a:t> </a:t>
            </a:r>
            <a:r>
              <a:rPr lang="en-CA" dirty="0" err="1"/>
              <a:t>hoặc</a:t>
            </a:r>
            <a:r>
              <a:rPr lang="en-CA" dirty="0"/>
              <a:t> </a:t>
            </a:r>
            <a:r>
              <a:rPr lang="en-CA" dirty="0" err="1"/>
              <a:t>tất</a:t>
            </a:r>
            <a:r>
              <a:rPr lang="en-CA" dirty="0"/>
              <a:t> </a:t>
            </a:r>
            <a:r>
              <a:rPr lang="en-CA" dirty="0" err="1"/>
              <a:t>cả</a:t>
            </a:r>
            <a:r>
              <a:rPr lang="en-CA" dirty="0"/>
              <a:t> </a:t>
            </a:r>
            <a:r>
              <a:rPr lang="en-CA" dirty="0" err="1"/>
              <a:t>các</a:t>
            </a:r>
            <a:r>
              <a:rPr lang="en-CA" dirty="0"/>
              <a:t> </a:t>
            </a:r>
            <a:r>
              <a:rPr lang="en-CA" dirty="0" err="1" smtClean="0"/>
              <a:t>mục</a:t>
            </a:r>
            <a:r>
              <a:rPr lang="en-CA" dirty="0" smtClean="0"/>
              <a:t/>
            </a:r>
            <a:br>
              <a:rPr lang="en-CA" dirty="0" smtClean="0"/>
            </a:br>
            <a:r>
              <a:rPr lang="en-CA" dirty="0" err="1" smtClean="0"/>
              <a:t>này</a:t>
            </a:r>
            <a:r>
              <a:rPr lang="en-CA" dirty="0" smtClean="0"/>
              <a:t> </a:t>
            </a:r>
            <a:r>
              <a:rPr lang="en-CA" dirty="0" err="1"/>
              <a:t>theo</a:t>
            </a:r>
            <a:r>
              <a:rPr lang="en-CA" dirty="0"/>
              <a:t> </a:t>
            </a:r>
            <a:r>
              <a:rPr lang="en-CA" dirty="0" err="1"/>
              <a:t>bất</a:t>
            </a:r>
            <a:r>
              <a:rPr lang="en-CA" dirty="0"/>
              <a:t> </a:t>
            </a:r>
            <a:r>
              <a:rPr lang="en-CA" dirty="0" err="1"/>
              <a:t>kỳ</a:t>
            </a:r>
            <a:r>
              <a:rPr lang="en-CA" dirty="0"/>
              <a:t> </a:t>
            </a:r>
            <a:r>
              <a:rPr lang="en-CA" dirty="0" err="1"/>
              <a:t>thứ</a:t>
            </a:r>
            <a:r>
              <a:rPr lang="en-CA" dirty="0"/>
              <a:t> </a:t>
            </a:r>
            <a:r>
              <a:rPr lang="en-CA" dirty="0" err="1"/>
              <a:t>tự</a:t>
            </a:r>
            <a:r>
              <a:rPr lang="en-CA" dirty="0"/>
              <a:t> </a:t>
            </a:r>
            <a:r>
              <a:rPr lang="en-CA" dirty="0" err="1"/>
              <a:t>nào</a:t>
            </a:r>
            <a:endParaRPr lang="en-US" dirty="0"/>
          </a:p>
          <a:p>
            <a:pPr lvl="1"/>
            <a:r>
              <a:rPr lang="en-CA" dirty="0" err="1"/>
              <a:t>Hiển</a:t>
            </a:r>
            <a:r>
              <a:rPr lang="en-CA" dirty="0"/>
              <a:t> thị Office Clipboard </a:t>
            </a:r>
            <a:r>
              <a:rPr lang="en-CA" dirty="0" err="1"/>
              <a:t>bất</a:t>
            </a:r>
            <a:r>
              <a:rPr lang="en-CA" dirty="0"/>
              <a:t> </a:t>
            </a:r>
            <a:r>
              <a:rPr lang="en-CA" dirty="0" err="1"/>
              <a:t>cứ</a:t>
            </a:r>
            <a:r>
              <a:rPr lang="en-CA" dirty="0"/>
              <a:t> </a:t>
            </a:r>
            <a:r>
              <a:rPr lang="en-CA" dirty="0" err="1"/>
              <a:t>lúc</a:t>
            </a:r>
            <a:r>
              <a:rPr lang="en-CA" dirty="0"/>
              <a:t> </a:t>
            </a:r>
            <a:r>
              <a:rPr lang="en-CA" dirty="0" err="1"/>
              <a:t>nào</a:t>
            </a:r>
            <a:r>
              <a:rPr lang="en-CA" dirty="0"/>
              <a:t> </a:t>
            </a:r>
            <a:r>
              <a:rPr lang="en-CA" dirty="0" err="1"/>
              <a:t>sử</a:t>
            </a:r>
            <a:r>
              <a:rPr lang="en-CA" dirty="0"/>
              <a:t> </a:t>
            </a:r>
            <a:r>
              <a:rPr lang="en-CA" dirty="0" err="1"/>
              <a:t>dụng</a:t>
            </a:r>
            <a:r>
              <a:rPr lang="en-CA" dirty="0"/>
              <a:t> </a:t>
            </a:r>
            <a:r>
              <a:rPr lang="en-CA" b="1" dirty="0" smtClean="0"/>
              <a:t>Clipboard</a:t>
            </a:r>
            <a:br>
              <a:rPr lang="en-CA" b="1" dirty="0" smtClean="0"/>
            </a:br>
            <a:r>
              <a:rPr lang="en-CA" b="1" dirty="0" smtClean="0"/>
              <a:t>Dialog </a:t>
            </a:r>
            <a:r>
              <a:rPr lang="en-CA" b="1" dirty="0"/>
              <a:t>box launcher</a:t>
            </a:r>
            <a:r>
              <a:rPr lang="en-CA" dirty="0"/>
              <a:t> </a:t>
            </a:r>
            <a:r>
              <a:rPr lang="en-CA" dirty="0" err="1"/>
              <a:t>nằm</a:t>
            </a:r>
            <a:r>
              <a:rPr lang="en-CA" dirty="0"/>
              <a:t> </a:t>
            </a:r>
            <a:r>
              <a:rPr lang="en-CA" dirty="0" err="1"/>
              <a:t>trong</a:t>
            </a:r>
            <a:r>
              <a:rPr lang="en-CA" dirty="0"/>
              <a:t> </a:t>
            </a:r>
            <a:r>
              <a:rPr lang="en-CA" dirty="0" err="1"/>
              <a:t>nhóm</a:t>
            </a:r>
            <a:r>
              <a:rPr lang="en-CA" dirty="0"/>
              <a:t> </a:t>
            </a:r>
            <a:r>
              <a:rPr lang="en-CA" b="1" dirty="0"/>
              <a:t>Clipboard</a:t>
            </a:r>
            <a:r>
              <a:rPr lang="en-CA" dirty="0"/>
              <a:t> </a:t>
            </a:r>
            <a:r>
              <a:rPr lang="en-CA" dirty="0" err="1"/>
              <a:t>của</a:t>
            </a:r>
            <a:r>
              <a:rPr lang="en-CA" dirty="0"/>
              <a:t> </a:t>
            </a:r>
            <a:r>
              <a:rPr lang="en-CA" dirty="0" err="1" smtClean="0"/>
              <a:t>thẻ</a:t>
            </a:r>
            <a:r>
              <a:rPr lang="en-CA" dirty="0" smtClean="0"/>
              <a:t/>
            </a:r>
            <a:br>
              <a:rPr lang="en-CA" dirty="0" smtClean="0"/>
            </a:br>
            <a:r>
              <a:rPr lang="en-CA" b="1" dirty="0" smtClean="0"/>
              <a:t>Home</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19</a:t>
            </a:fld>
            <a:endParaRPr lang="en-US" dirty="0"/>
          </a:p>
        </p:txBody>
      </p:sp>
      <p:pic>
        <p:nvPicPr>
          <p:cNvPr id="6" name="Picture 5" descr="C:\Users\swong\Documents\Manuals\IC3 GS4\7314 IC3 GS4\Screens\L9\l9-012.png"/>
          <p:cNvPicPr/>
          <p:nvPr/>
        </p:nvPicPr>
        <p:blipFill>
          <a:blip r:embed="rId3">
            <a:extLst>
              <a:ext uri="{28A0092B-C50C-407E-A947-70E740481C1C}">
                <a14:useLocalDpi xmlns:a14="http://schemas.microsoft.com/office/drawing/2010/main" val="0"/>
              </a:ext>
            </a:extLst>
          </a:blip>
          <a:srcRect/>
          <a:stretch>
            <a:fillRect/>
          </a:stretch>
        </p:blipFill>
        <p:spPr bwMode="auto">
          <a:xfrm>
            <a:off x="7801610" y="3309302"/>
            <a:ext cx="1088390" cy="3042285"/>
          </a:xfrm>
          <a:prstGeom prst="rect">
            <a:avLst/>
          </a:prstGeom>
          <a:noFill/>
          <a:ln>
            <a:noFill/>
          </a:ln>
        </p:spPr>
      </p:pic>
    </p:spTree>
    <p:extLst>
      <p:ext uri="{BB962C8B-B14F-4D97-AF65-F5344CB8AC3E}">
        <p14:creationId xmlns:p14="http://schemas.microsoft.com/office/powerpoint/2010/main" val="10143714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smtClean="0"/>
              <a:t>Mục</a:t>
            </a:r>
            <a:r>
              <a:rPr lang="en-CA" dirty="0" smtClean="0"/>
              <a:t> </a:t>
            </a:r>
            <a:r>
              <a:rPr lang="en-CA" dirty="0" err="1"/>
              <a:t>tiêu</a:t>
            </a:r>
            <a:r>
              <a:rPr lang="en-CA" dirty="0"/>
              <a:t> </a:t>
            </a:r>
            <a:r>
              <a:rPr lang="en-CA" dirty="0" err="1"/>
              <a:t>bài</a:t>
            </a:r>
            <a:r>
              <a:rPr lang="en-CA" dirty="0"/>
              <a:t> </a:t>
            </a:r>
            <a:r>
              <a:rPr lang="en-CA" dirty="0" err="1"/>
              <a:t>học</a:t>
            </a:r>
            <a:endParaRPr lang="en-US" dirty="0"/>
          </a:p>
        </p:txBody>
      </p:sp>
      <p:sp>
        <p:nvSpPr>
          <p:cNvPr id="3" name="Content Placeholder 2"/>
          <p:cNvSpPr>
            <a:spLocks noGrp="1"/>
          </p:cNvSpPr>
          <p:nvPr>
            <p:ph idx="1"/>
          </p:nvPr>
        </p:nvSpPr>
        <p:spPr/>
        <p:txBody>
          <a:bodyPr>
            <a:normAutofit/>
          </a:bodyPr>
          <a:lstStyle/>
          <a:p>
            <a:pPr lvl="0"/>
            <a:r>
              <a:rPr lang="en-US" dirty="0" err="1"/>
              <a:t>thêm</a:t>
            </a:r>
            <a:r>
              <a:rPr lang="en-US" dirty="0"/>
              <a:t> </a:t>
            </a:r>
            <a:r>
              <a:rPr lang="en-US" dirty="0" err="1"/>
              <a:t>hoặc</a:t>
            </a:r>
            <a:r>
              <a:rPr lang="en-US" dirty="0"/>
              <a:t> </a:t>
            </a:r>
            <a:r>
              <a:rPr lang="en-US" dirty="0" err="1"/>
              <a:t>thay</a:t>
            </a:r>
            <a:r>
              <a:rPr lang="en-US" dirty="0"/>
              <a:t> </a:t>
            </a:r>
            <a:r>
              <a:rPr lang="en-US" dirty="0" err="1"/>
              <a:t>đổi</a:t>
            </a:r>
            <a:r>
              <a:rPr lang="en-US" dirty="0"/>
              <a:t> </a:t>
            </a:r>
            <a:r>
              <a:rPr lang="en-US" dirty="0" err="1"/>
              <a:t>các</a:t>
            </a:r>
            <a:r>
              <a:rPr lang="en-US" dirty="0"/>
              <a:t> </a:t>
            </a:r>
            <a:r>
              <a:rPr lang="en-US" dirty="0" err="1"/>
              <a:t>số</a:t>
            </a:r>
            <a:r>
              <a:rPr lang="en-US" dirty="0"/>
              <a:t> </a:t>
            </a:r>
            <a:r>
              <a:rPr lang="en-US" dirty="0" err="1"/>
              <a:t>và</a:t>
            </a:r>
            <a:r>
              <a:rPr lang="en-US" dirty="0"/>
              <a:t> </a:t>
            </a:r>
            <a:r>
              <a:rPr lang="en-US" dirty="0" err="1"/>
              <a:t>nhãn</a:t>
            </a:r>
            <a:endParaRPr lang="vi-VN" dirty="0"/>
          </a:p>
          <a:p>
            <a:pPr lvl="0"/>
            <a:r>
              <a:rPr lang="en-US" dirty="0" err="1"/>
              <a:t>nhập</a:t>
            </a:r>
            <a:r>
              <a:rPr lang="en-US" dirty="0"/>
              <a:t> </a:t>
            </a:r>
            <a:r>
              <a:rPr lang="en-US" dirty="0" err="1"/>
              <a:t>các</a:t>
            </a:r>
            <a:r>
              <a:rPr lang="en-US" dirty="0"/>
              <a:t> </a:t>
            </a:r>
            <a:r>
              <a:rPr lang="en-US" dirty="0" err="1"/>
              <a:t>công</a:t>
            </a:r>
            <a:r>
              <a:rPr lang="en-US" dirty="0"/>
              <a:t> </a:t>
            </a:r>
            <a:r>
              <a:rPr lang="en-US" dirty="0" err="1"/>
              <a:t>thức</a:t>
            </a:r>
            <a:r>
              <a:rPr lang="en-US" dirty="0"/>
              <a:t> </a:t>
            </a:r>
            <a:r>
              <a:rPr lang="en-US" dirty="0" err="1"/>
              <a:t>căn</a:t>
            </a:r>
            <a:r>
              <a:rPr lang="en-US" dirty="0"/>
              <a:t> </a:t>
            </a:r>
            <a:r>
              <a:rPr lang="en-US" dirty="0" err="1"/>
              <a:t>bản</a:t>
            </a:r>
            <a:endParaRPr lang="vi-VN" dirty="0"/>
          </a:p>
          <a:p>
            <a:pPr lvl="0"/>
            <a:r>
              <a:rPr lang="en-US" dirty="0" err="1"/>
              <a:t>quản</a:t>
            </a:r>
            <a:r>
              <a:rPr lang="en-US" dirty="0"/>
              <a:t> </a:t>
            </a:r>
            <a:r>
              <a:rPr lang="en-US" dirty="0" err="1"/>
              <a:t>lý</a:t>
            </a:r>
            <a:r>
              <a:rPr lang="en-US" dirty="0"/>
              <a:t> </a:t>
            </a:r>
            <a:r>
              <a:rPr lang="en-US" dirty="0" err="1"/>
              <a:t>các</a:t>
            </a:r>
            <a:r>
              <a:rPr lang="en-US" dirty="0"/>
              <a:t> </a:t>
            </a:r>
            <a:r>
              <a:rPr lang="en-US" dirty="0" err="1"/>
              <a:t>trang</a:t>
            </a:r>
            <a:r>
              <a:rPr lang="en-US" dirty="0"/>
              <a:t> </a:t>
            </a:r>
            <a:r>
              <a:rPr lang="en-US" dirty="0" err="1"/>
              <a:t>tính</a:t>
            </a:r>
            <a:endParaRPr lang="vi-VN" dirty="0"/>
          </a:p>
          <a:p>
            <a:r>
              <a:rPr lang="en-CA" dirty="0" err="1"/>
              <a:t>định</a:t>
            </a:r>
            <a:r>
              <a:rPr lang="en-CA" dirty="0"/>
              <a:t> </a:t>
            </a:r>
            <a:r>
              <a:rPr lang="en-CA" dirty="0" err="1"/>
              <a:t>dạng</a:t>
            </a:r>
            <a:r>
              <a:rPr lang="en-CA" dirty="0"/>
              <a:t> </a:t>
            </a:r>
            <a:r>
              <a:rPr lang="en-CA" dirty="0" err="1"/>
              <a:t>dữ</a:t>
            </a:r>
            <a:r>
              <a:rPr lang="en-CA" dirty="0"/>
              <a:t> </a:t>
            </a:r>
            <a:r>
              <a:rPr lang="en-CA" dirty="0" err="1" smtClean="0"/>
              <a:t>liệu</a:t>
            </a:r>
            <a:endParaRPr lang="en-CA" dirty="0" smtClean="0"/>
          </a:p>
          <a:p>
            <a:pPr lvl="0"/>
            <a:r>
              <a:rPr lang="en-US" dirty="0" err="1"/>
              <a:t>sắp</a:t>
            </a:r>
            <a:r>
              <a:rPr lang="en-US" dirty="0"/>
              <a:t> </a:t>
            </a:r>
            <a:r>
              <a:rPr lang="en-US" dirty="0" err="1"/>
              <a:t>xếp</a:t>
            </a:r>
            <a:r>
              <a:rPr lang="en-US" dirty="0"/>
              <a:t> </a:t>
            </a:r>
            <a:r>
              <a:rPr lang="en-US" dirty="0" err="1"/>
              <a:t>hoặc</a:t>
            </a:r>
            <a:r>
              <a:rPr lang="en-US" dirty="0"/>
              <a:t> </a:t>
            </a:r>
            <a:r>
              <a:rPr lang="en-US" dirty="0" err="1"/>
              <a:t>lọc</a:t>
            </a:r>
            <a:r>
              <a:rPr lang="en-US" dirty="0"/>
              <a:t> </a:t>
            </a:r>
            <a:r>
              <a:rPr lang="en-US" dirty="0" err="1"/>
              <a:t>dữ</a:t>
            </a:r>
            <a:r>
              <a:rPr lang="en-US" dirty="0"/>
              <a:t> </a:t>
            </a:r>
            <a:r>
              <a:rPr lang="en-US" dirty="0" err="1"/>
              <a:t>liệu</a:t>
            </a:r>
            <a:endParaRPr lang="vi-VN" dirty="0"/>
          </a:p>
          <a:p>
            <a:pPr lvl="0"/>
            <a:r>
              <a:rPr lang="en-US" dirty="0" err="1"/>
              <a:t>tạo</a:t>
            </a:r>
            <a:r>
              <a:rPr lang="en-US" dirty="0"/>
              <a:t> </a:t>
            </a:r>
            <a:r>
              <a:rPr lang="en-US" dirty="0" err="1"/>
              <a:t>và</a:t>
            </a:r>
            <a:r>
              <a:rPr lang="en-US" dirty="0"/>
              <a:t> thao </a:t>
            </a:r>
            <a:r>
              <a:rPr lang="en-US" dirty="0" err="1"/>
              <a:t>tác</a:t>
            </a:r>
            <a:r>
              <a:rPr lang="en-US" dirty="0"/>
              <a:t> </a:t>
            </a:r>
            <a:r>
              <a:rPr lang="en-US" dirty="0" err="1"/>
              <a:t>với</a:t>
            </a:r>
            <a:r>
              <a:rPr lang="en-US" dirty="0"/>
              <a:t> </a:t>
            </a:r>
            <a:r>
              <a:rPr lang="en-US" dirty="0" err="1"/>
              <a:t>biểu</a:t>
            </a:r>
            <a:r>
              <a:rPr lang="en-US" dirty="0"/>
              <a:t> </a:t>
            </a:r>
            <a:r>
              <a:rPr lang="en-US" dirty="0" err="1"/>
              <a:t>đồ</a:t>
            </a:r>
            <a:endParaRPr lang="vi-VN" dirty="0"/>
          </a:p>
          <a:p>
            <a:r>
              <a:rPr lang="en-CA" dirty="0" err="1"/>
              <a:t>tùy</a:t>
            </a:r>
            <a:r>
              <a:rPr lang="en-CA" dirty="0"/>
              <a:t> </a:t>
            </a:r>
            <a:r>
              <a:rPr lang="en-CA" dirty="0" err="1"/>
              <a:t>chỉnh</a:t>
            </a:r>
            <a:r>
              <a:rPr lang="en-CA" dirty="0"/>
              <a:t> </a:t>
            </a:r>
            <a:r>
              <a:rPr lang="en-CA" dirty="0" err="1"/>
              <a:t>thiết</a:t>
            </a:r>
            <a:r>
              <a:rPr lang="en-CA" dirty="0"/>
              <a:t> </a:t>
            </a:r>
            <a:r>
              <a:rPr lang="en-CA" dirty="0" err="1"/>
              <a:t>lập</a:t>
            </a:r>
            <a:r>
              <a:rPr lang="en-CA" dirty="0"/>
              <a:t> </a:t>
            </a:r>
            <a:r>
              <a:rPr lang="en-CA" dirty="0" err="1"/>
              <a:t>trang</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a:t>
            </a:fld>
            <a:endParaRPr lang="en-US" dirty="0"/>
          </a:p>
        </p:txBody>
      </p:sp>
    </p:spTree>
    <p:extLst>
      <p:ext uri="{BB962C8B-B14F-4D97-AF65-F5344CB8AC3E}">
        <p14:creationId xmlns:p14="http://schemas.microsoft.com/office/powerpoint/2010/main" val="19186787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Thao </a:t>
            </a:r>
            <a:r>
              <a:rPr lang="en-US" sz="3600" dirty="0" err="1" smtClean="0"/>
              <a:t>tác</a:t>
            </a:r>
            <a:r>
              <a:rPr lang="en-US" sz="3600" dirty="0" smtClean="0"/>
              <a:t> </a:t>
            </a:r>
            <a:r>
              <a:rPr lang="en-US" sz="3600" dirty="0" err="1" smtClean="0"/>
              <a:t>với</a:t>
            </a:r>
            <a:r>
              <a:rPr lang="en-US" sz="3600" dirty="0" smtClean="0"/>
              <a:t> </a:t>
            </a:r>
            <a:r>
              <a:rPr lang="en-US" sz="3600" dirty="0" err="1" smtClean="0"/>
              <a:t>nội</a:t>
            </a:r>
            <a:r>
              <a:rPr lang="en-US" sz="3600" dirty="0" smtClean="0"/>
              <a:t> dung</a:t>
            </a:r>
            <a:endParaRPr lang="en-US" sz="3600" dirty="0"/>
          </a:p>
        </p:txBody>
      </p:sp>
      <p:sp>
        <p:nvSpPr>
          <p:cNvPr id="3" name="Content Placeholder 2"/>
          <p:cNvSpPr>
            <a:spLocks noGrp="1"/>
          </p:cNvSpPr>
          <p:nvPr>
            <p:ph idx="1"/>
          </p:nvPr>
        </p:nvSpPr>
        <p:spPr>
          <a:xfrm>
            <a:off x="373063" y="1344705"/>
            <a:ext cx="8649017" cy="4913219"/>
          </a:xfrm>
        </p:spPr>
        <p:txBody>
          <a:bodyPr/>
          <a:lstStyle/>
          <a:p>
            <a:r>
              <a:rPr lang="en-CA" b="1" dirty="0" err="1"/>
              <a:t>Thay</a:t>
            </a:r>
            <a:r>
              <a:rPr lang="en-CA" b="1" dirty="0"/>
              <a:t> </a:t>
            </a:r>
            <a:r>
              <a:rPr lang="en-CA" b="1" dirty="0" err="1"/>
              <a:t>đổi</a:t>
            </a:r>
            <a:r>
              <a:rPr lang="en-CA" b="1" dirty="0"/>
              <a:t> </a:t>
            </a:r>
            <a:r>
              <a:rPr lang="en-CA" b="1" dirty="0" err="1"/>
              <a:t>độ</a:t>
            </a:r>
            <a:r>
              <a:rPr lang="en-CA" b="1" dirty="0"/>
              <a:t> </a:t>
            </a:r>
            <a:r>
              <a:rPr lang="en-CA" b="1" dirty="0" err="1"/>
              <a:t>rộng</a:t>
            </a:r>
            <a:r>
              <a:rPr lang="en-CA" b="1" dirty="0"/>
              <a:t> </a:t>
            </a:r>
            <a:r>
              <a:rPr lang="en-CA" b="1" dirty="0" err="1"/>
              <a:t>cột</a:t>
            </a:r>
            <a:endParaRPr lang="en-US" b="1" dirty="0"/>
          </a:p>
          <a:p>
            <a:pPr lvl="1"/>
            <a:r>
              <a:rPr lang="en-CA" dirty="0" err="1"/>
              <a:t>thay</a:t>
            </a:r>
            <a:r>
              <a:rPr lang="en-CA" dirty="0"/>
              <a:t> </a:t>
            </a:r>
            <a:r>
              <a:rPr lang="en-CA" dirty="0" err="1"/>
              <a:t>đổi</a:t>
            </a:r>
            <a:r>
              <a:rPr lang="en-CA" dirty="0"/>
              <a:t> </a:t>
            </a:r>
            <a:r>
              <a:rPr lang="en-CA" dirty="0" err="1"/>
              <a:t>độ</a:t>
            </a:r>
            <a:r>
              <a:rPr lang="en-CA" dirty="0"/>
              <a:t> </a:t>
            </a:r>
            <a:r>
              <a:rPr lang="en-CA" dirty="0" err="1"/>
              <a:t>rộng</a:t>
            </a:r>
            <a:r>
              <a:rPr lang="en-CA" dirty="0"/>
              <a:t> </a:t>
            </a:r>
            <a:r>
              <a:rPr lang="en-CA" dirty="0" err="1"/>
              <a:t>cột</a:t>
            </a:r>
            <a:r>
              <a:rPr lang="en-CA" dirty="0"/>
              <a:t> </a:t>
            </a:r>
            <a:r>
              <a:rPr lang="en-CA" dirty="0" err="1"/>
              <a:t>để</a:t>
            </a:r>
            <a:r>
              <a:rPr lang="en-CA" dirty="0"/>
              <a:t> </a:t>
            </a:r>
            <a:r>
              <a:rPr lang="en-CA" dirty="0" err="1"/>
              <a:t>hiển</a:t>
            </a:r>
            <a:r>
              <a:rPr lang="en-CA" dirty="0"/>
              <a:t> thị </a:t>
            </a:r>
            <a:r>
              <a:rPr lang="en-CA" dirty="0" err="1"/>
              <a:t>nhiều</a:t>
            </a:r>
            <a:r>
              <a:rPr lang="en-CA" dirty="0"/>
              <a:t> </a:t>
            </a:r>
            <a:r>
              <a:rPr lang="en-CA" dirty="0" err="1"/>
              <a:t>ký</a:t>
            </a:r>
            <a:r>
              <a:rPr lang="en-CA" dirty="0"/>
              <a:t> </a:t>
            </a:r>
            <a:r>
              <a:rPr lang="en-CA" dirty="0" err="1"/>
              <a:t>tự</a:t>
            </a:r>
            <a:r>
              <a:rPr lang="en-CA" dirty="0"/>
              <a:t> </a:t>
            </a:r>
            <a:r>
              <a:rPr lang="en-CA" dirty="0" err="1"/>
              <a:t>hơn</a:t>
            </a:r>
            <a:endParaRPr lang="en-US" dirty="0" smtClean="0"/>
          </a:p>
          <a:p>
            <a:pPr lvl="1"/>
            <a:r>
              <a:rPr lang="en-CA" dirty="0" err="1"/>
              <a:t>Khi</a:t>
            </a:r>
            <a:r>
              <a:rPr lang="en-CA" dirty="0"/>
              <a:t> </a:t>
            </a:r>
            <a:r>
              <a:rPr lang="en-CA" dirty="0" err="1"/>
              <a:t>một</a:t>
            </a:r>
            <a:r>
              <a:rPr lang="en-CA" dirty="0"/>
              <a:t> </a:t>
            </a:r>
            <a:r>
              <a:rPr lang="en-CA" dirty="0" err="1"/>
              <a:t>mục</a:t>
            </a:r>
            <a:r>
              <a:rPr lang="en-CA" dirty="0"/>
              <a:t> </a:t>
            </a:r>
            <a:r>
              <a:rPr lang="en-CA" dirty="0" err="1"/>
              <a:t>nhập</a:t>
            </a:r>
            <a:r>
              <a:rPr lang="en-CA" dirty="0"/>
              <a:t> </a:t>
            </a:r>
            <a:r>
              <a:rPr lang="en-CA" dirty="0" err="1"/>
              <a:t>liệu</a:t>
            </a:r>
            <a:r>
              <a:rPr lang="en-CA" dirty="0"/>
              <a:t> </a:t>
            </a:r>
            <a:r>
              <a:rPr lang="en-CA" dirty="0" err="1"/>
              <a:t>vào</a:t>
            </a:r>
            <a:r>
              <a:rPr lang="en-CA" dirty="0"/>
              <a:t> </a:t>
            </a:r>
            <a:r>
              <a:rPr lang="en-CA" dirty="0" err="1"/>
              <a:t>trong</a:t>
            </a:r>
            <a:r>
              <a:rPr lang="en-CA" dirty="0"/>
              <a:t> </a:t>
            </a:r>
            <a:r>
              <a:rPr lang="en-CA" dirty="0" err="1"/>
              <a:t>một</a:t>
            </a:r>
            <a:r>
              <a:rPr lang="en-CA" dirty="0"/>
              <a:t> ô </a:t>
            </a:r>
            <a:r>
              <a:rPr lang="en-CA" dirty="0" err="1"/>
              <a:t>dài</a:t>
            </a:r>
            <a:r>
              <a:rPr lang="en-CA" dirty="0"/>
              <a:t> </a:t>
            </a:r>
            <a:r>
              <a:rPr lang="en-CA" dirty="0" err="1"/>
              <a:t>hơn</a:t>
            </a:r>
            <a:r>
              <a:rPr lang="en-CA" dirty="0"/>
              <a:t> so </a:t>
            </a:r>
            <a:r>
              <a:rPr lang="en-CA" dirty="0" err="1"/>
              <a:t>với</a:t>
            </a:r>
            <a:r>
              <a:rPr lang="en-CA" dirty="0"/>
              <a:t> </a:t>
            </a:r>
            <a:r>
              <a:rPr lang="en-CA" dirty="0" err="1"/>
              <a:t>độ</a:t>
            </a:r>
            <a:r>
              <a:rPr lang="en-CA" dirty="0"/>
              <a:t> </a:t>
            </a:r>
            <a:r>
              <a:rPr lang="en-CA" dirty="0" err="1"/>
              <a:t>rộng</a:t>
            </a:r>
            <a:r>
              <a:rPr lang="en-CA" dirty="0"/>
              <a:t> </a:t>
            </a:r>
            <a:r>
              <a:rPr lang="en-CA" dirty="0" err="1"/>
              <a:t>cột</a:t>
            </a:r>
            <a:r>
              <a:rPr lang="en-CA" dirty="0"/>
              <a:t> </a:t>
            </a:r>
            <a:r>
              <a:rPr lang="en-CA" dirty="0" err="1"/>
              <a:t>tiêu</a:t>
            </a:r>
            <a:r>
              <a:rPr lang="en-CA" dirty="0"/>
              <a:t> </a:t>
            </a:r>
            <a:r>
              <a:rPr lang="en-CA" dirty="0" err="1"/>
              <a:t>chuẩn</a:t>
            </a:r>
            <a:r>
              <a:rPr lang="en-CA" dirty="0"/>
              <a:t>, Excel </a:t>
            </a:r>
            <a:r>
              <a:rPr lang="en-CA" dirty="0" err="1"/>
              <a:t>hiển</a:t>
            </a:r>
            <a:r>
              <a:rPr lang="en-CA" dirty="0"/>
              <a:t> thị </a:t>
            </a:r>
            <a:r>
              <a:rPr lang="en-CA" dirty="0" err="1"/>
              <a:t>nhãn</a:t>
            </a:r>
            <a:r>
              <a:rPr lang="en-CA" dirty="0"/>
              <a:t> </a:t>
            </a:r>
            <a:r>
              <a:rPr lang="en-CA" dirty="0" err="1"/>
              <a:t>bằng</a:t>
            </a:r>
            <a:r>
              <a:rPr lang="en-CA" dirty="0"/>
              <a:t> </a:t>
            </a:r>
            <a:r>
              <a:rPr lang="en-CA" dirty="0" err="1"/>
              <a:t>cách</a:t>
            </a:r>
            <a:r>
              <a:rPr lang="en-CA" dirty="0"/>
              <a:t> </a:t>
            </a:r>
            <a:r>
              <a:rPr lang="en-CA" dirty="0" err="1"/>
              <a:t>ghi</a:t>
            </a:r>
            <a:r>
              <a:rPr lang="en-CA" dirty="0"/>
              <a:t> </a:t>
            </a:r>
            <a:r>
              <a:rPr lang="en-CA" dirty="0" err="1"/>
              <a:t>tràn</a:t>
            </a:r>
            <a:r>
              <a:rPr lang="en-CA" dirty="0"/>
              <a:t> sang </a:t>
            </a:r>
            <a:r>
              <a:rPr lang="en-CA" dirty="0" err="1"/>
              <a:t>các</a:t>
            </a:r>
            <a:r>
              <a:rPr lang="en-CA" dirty="0"/>
              <a:t> ô </a:t>
            </a:r>
            <a:r>
              <a:rPr lang="en-CA" dirty="0" err="1"/>
              <a:t>khác</a:t>
            </a:r>
            <a:r>
              <a:rPr lang="en-CA" dirty="0"/>
              <a:t> </a:t>
            </a:r>
            <a:r>
              <a:rPr lang="en-CA" dirty="0" err="1"/>
              <a:t>nếu</a:t>
            </a:r>
            <a:r>
              <a:rPr lang="en-CA" dirty="0"/>
              <a:t> </a:t>
            </a:r>
            <a:r>
              <a:rPr lang="en-CA" dirty="0" err="1"/>
              <a:t>các</a:t>
            </a:r>
            <a:r>
              <a:rPr lang="en-CA" dirty="0"/>
              <a:t> ô </a:t>
            </a:r>
            <a:r>
              <a:rPr lang="en-CA" dirty="0" err="1"/>
              <a:t>đó</a:t>
            </a:r>
            <a:r>
              <a:rPr lang="en-CA" dirty="0"/>
              <a:t> </a:t>
            </a:r>
            <a:r>
              <a:rPr lang="en-CA" dirty="0" err="1"/>
              <a:t>còn</a:t>
            </a:r>
            <a:r>
              <a:rPr lang="en-CA" dirty="0"/>
              <a:t> </a:t>
            </a:r>
            <a:r>
              <a:rPr lang="en-CA" dirty="0" err="1"/>
              <a:t>trống</a:t>
            </a:r>
            <a:endParaRPr lang="en-US" dirty="0" smtClean="0"/>
          </a:p>
          <a:p>
            <a:pPr lvl="1"/>
            <a:r>
              <a:rPr lang="en-CA" dirty="0" err="1"/>
              <a:t>dữ</a:t>
            </a:r>
            <a:r>
              <a:rPr lang="en-CA" dirty="0"/>
              <a:t> </a:t>
            </a:r>
            <a:r>
              <a:rPr lang="en-CA" dirty="0" err="1"/>
              <a:t>liệu</a:t>
            </a:r>
            <a:r>
              <a:rPr lang="en-CA" dirty="0"/>
              <a:t> </a:t>
            </a:r>
            <a:r>
              <a:rPr lang="en-CA" dirty="0" err="1"/>
              <a:t>là</a:t>
            </a:r>
            <a:r>
              <a:rPr lang="en-CA" dirty="0"/>
              <a:t> </a:t>
            </a:r>
            <a:r>
              <a:rPr lang="en-CA" dirty="0" err="1"/>
              <a:t>giá</a:t>
            </a:r>
            <a:r>
              <a:rPr lang="en-CA" dirty="0"/>
              <a:t> </a:t>
            </a:r>
            <a:r>
              <a:rPr lang="en-CA" dirty="0" err="1"/>
              <a:t>trị</a:t>
            </a:r>
            <a:r>
              <a:rPr lang="en-CA" dirty="0"/>
              <a:t> </a:t>
            </a:r>
            <a:r>
              <a:rPr lang="en-CA" dirty="0" err="1"/>
              <a:t>văn</a:t>
            </a:r>
            <a:r>
              <a:rPr lang="en-CA" dirty="0"/>
              <a:t> </a:t>
            </a:r>
            <a:r>
              <a:rPr lang="en-CA" dirty="0" err="1"/>
              <a:t>bản</a:t>
            </a:r>
            <a:r>
              <a:rPr lang="en-CA" dirty="0"/>
              <a:t> </a:t>
            </a:r>
            <a:r>
              <a:rPr lang="en-CA" dirty="0" err="1"/>
              <a:t>hoặc</a:t>
            </a:r>
            <a:r>
              <a:rPr lang="en-CA" dirty="0"/>
              <a:t> </a:t>
            </a:r>
            <a:r>
              <a:rPr lang="en-CA" dirty="0" err="1"/>
              <a:t>ngày</a:t>
            </a:r>
            <a:r>
              <a:rPr lang="en-CA" dirty="0"/>
              <a:t> </a:t>
            </a:r>
            <a:r>
              <a:rPr lang="en-CA" dirty="0" err="1"/>
              <a:t>tháng</a:t>
            </a:r>
            <a:r>
              <a:rPr lang="en-CA" dirty="0"/>
              <a:t>, </a:t>
            </a:r>
            <a:r>
              <a:rPr lang="en-CA" dirty="0" err="1"/>
              <a:t>nó</a:t>
            </a:r>
            <a:r>
              <a:rPr lang="en-CA" dirty="0"/>
              <a:t> </a:t>
            </a:r>
            <a:r>
              <a:rPr lang="en-CA" dirty="0" err="1"/>
              <a:t>xuất</a:t>
            </a:r>
            <a:r>
              <a:rPr lang="en-CA" dirty="0"/>
              <a:t> </a:t>
            </a:r>
            <a:r>
              <a:rPr lang="en-CA" dirty="0" err="1"/>
              <a:t>hiện</a:t>
            </a:r>
            <a:r>
              <a:rPr lang="en-CA" dirty="0"/>
              <a:t> </a:t>
            </a:r>
            <a:r>
              <a:rPr lang="en-CA" dirty="0" err="1"/>
              <a:t>với</a:t>
            </a:r>
            <a:r>
              <a:rPr lang="en-CA" dirty="0"/>
              <a:t> </a:t>
            </a:r>
            <a:r>
              <a:rPr lang="en-CA" dirty="0" err="1"/>
              <a:t>ký</a:t>
            </a:r>
            <a:r>
              <a:rPr lang="en-CA" dirty="0"/>
              <a:t> </a:t>
            </a:r>
            <a:r>
              <a:rPr lang="en-CA" dirty="0" err="1"/>
              <a:t>hiệu</a:t>
            </a:r>
            <a:r>
              <a:rPr lang="en-CA" dirty="0"/>
              <a:t> #</a:t>
            </a:r>
            <a:r>
              <a:rPr lang="en-US" dirty="0" smtClean="0"/>
              <a:t>:</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20</a:t>
            </a:fld>
            <a:endParaRPr lang="en-US" dirty="0"/>
          </a:p>
        </p:txBody>
      </p:sp>
      <p:pic>
        <p:nvPicPr>
          <p:cNvPr id="6" name="Picture 5" descr="C:\Users\swong\Documents\Manuals\IC3 GS4\7314 IC3 GS4\Screens\L9\l9-008.png"/>
          <p:cNvPicPr/>
          <p:nvPr/>
        </p:nvPicPr>
        <p:blipFill>
          <a:blip r:embed="rId3">
            <a:extLst>
              <a:ext uri="{28A0092B-C50C-407E-A947-70E740481C1C}">
                <a14:useLocalDpi xmlns:a14="http://schemas.microsoft.com/office/drawing/2010/main" val="0"/>
              </a:ext>
            </a:extLst>
          </a:blip>
          <a:srcRect/>
          <a:stretch>
            <a:fillRect/>
          </a:stretch>
        </p:blipFill>
        <p:spPr bwMode="auto">
          <a:xfrm>
            <a:off x="2784475" y="4010397"/>
            <a:ext cx="4489450" cy="2560265"/>
          </a:xfrm>
          <a:prstGeom prst="rect">
            <a:avLst/>
          </a:prstGeom>
          <a:noFill/>
          <a:ln>
            <a:noFill/>
          </a:ln>
        </p:spPr>
      </p:pic>
    </p:spTree>
    <p:extLst>
      <p:ext uri="{BB962C8B-B14F-4D97-AF65-F5344CB8AC3E}">
        <p14:creationId xmlns:p14="http://schemas.microsoft.com/office/powerpoint/2010/main" val="141875866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Thao </a:t>
            </a:r>
            <a:r>
              <a:rPr lang="en-US" sz="3600" dirty="0" err="1" smtClean="0"/>
              <a:t>tác</a:t>
            </a:r>
            <a:r>
              <a:rPr lang="en-US" sz="3600" dirty="0" smtClean="0"/>
              <a:t> </a:t>
            </a:r>
            <a:r>
              <a:rPr lang="en-US" sz="3600" dirty="0" err="1" smtClean="0"/>
              <a:t>với</a:t>
            </a:r>
            <a:r>
              <a:rPr lang="en-US" sz="3600" dirty="0" smtClean="0"/>
              <a:t> </a:t>
            </a:r>
            <a:r>
              <a:rPr lang="en-US" sz="3600" dirty="0" err="1" smtClean="0"/>
              <a:t>nội</a:t>
            </a:r>
            <a:r>
              <a:rPr lang="en-US" sz="3600" dirty="0" smtClean="0"/>
              <a:t> dung</a:t>
            </a:r>
            <a:endParaRPr lang="en-US" sz="3600" dirty="0"/>
          </a:p>
        </p:txBody>
      </p:sp>
      <p:sp>
        <p:nvSpPr>
          <p:cNvPr id="3" name="Content Placeholder 2"/>
          <p:cNvSpPr>
            <a:spLocks noGrp="1"/>
          </p:cNvSpPr>
          <p:nvPr>
            <p:ph idx="1"/>
          </p:nvPr>
        </p:nvSpPr>
        <p:spPr/>
        <p:txBody>
          <a:bodyPr/>
          <a:lstStyle/>
          <a:p>
            <a:pPr lvl="1"/>
            <a:r>
              <a:rPr lang="en-CA" dirty="0" err="1"/>
              <a:t>Độ</a:t>
            </a:r>
            <a:r>
              <a:rPr lang="en-CA" dirty="0"/>
              <a:t> </a:t>
            </a:r>
            <a:r>
              <a:rPr lang="en-CA" dirty="0" err="1"/>
              <a:t>rộng</a:t>
            </a:r>
            <a:r>
              <a:rPr lang="en-CA" dirty="0"/>
              <a:t> </a:t>
            </a:r>
            <a:r>
              <a:rPr lang="en-CA" dirty="0" err="1"/>
              <a:t>cột</a:t>
            </a:r>
            <a:r>
              <a:rPr lang="en-CA" dirty="0"/>
              <a:t> </a:t>
            </a:r>
            <a:r>
              <a:rPr lang="en-CA" dirty="0" err="1"/>
              <a:t>có</a:t>
            </a:r>
            <a:r>
              <a:rPr lang="en-CA" dirty="0"/>
              <a:t> </a:t>
            </a:r>
            <a:r>
              <a:rPr lang="en-CA" dirty="0" err="1"/>
              <a:t>thể</a:t>
            </a:r>
            <a:r>
              <a:rPr lang="en-CA" dirty="0"/>
              <a:t> </a:t>
            </a:r>
            <a:r>
              <a:rPr lang="en-CA" dirty="0" err="1"/>
              <a:t>được</a:t>
            </a:r>
            <a:r>
              <a:rPr lang="en-CA" dirty="0"/>
              <a:t> </a:t>
            </a:r>
            <a:r>
              <a:rPr lang="en-CA" dirty="0" err="1"/>
              <a:t>thiết</a:t>
            </a:r>
            <a:r>
              <a:rPr lang="en-CA" dirty="0"/>
              <a:t> </a:t>
            </a:r>
            <a:r>
              <a:rPr lang="en-CA" dirty="0" err="1"/>
              <a:t>lập</a:t>
            </a:r>
            <a:r>
              <a:rPr lang="en-CA" dirty="0"/>
              <a:t> </a:t>
            </a:r>
            <a:r>
              <a:rPr lang="en-CA" dirty="0" err="1"/>
              <a:t>trong</a:t>
            </a:r>
            <a:r>
              <a:rPr lang="en-CA" dirty="0"/>
              <a:t> </a:t>
            </a:r>
            <a:r>
              <a:rPr lang="en-CA" dirty="0" err="1"/>
              <a:t>khoảng</a:t>
            </a:r>
            <a:r>
              <a:rPr lang="en-CA" dirty="0"/>
              <a:t> </a:t>
            </a:r>
            <a:r>
              <a:rPr lang="en-CA" dirty="0" err="1"/>
              <a:t>từ</a:t>
            </a:r>
            <a:r>
              <a:rPr lang="en-CA" dirty="0"/>
              <a:t> 0 </a:t>
            </a:r>
            <a:r>
              <a:rPr lang="en-CA" dirty="0" err="1"/>
              <a:t>đến</a:t>
            </a:r>
            <a:r>
              <a:rPr lang="en-CA" dirty="0"/>
              <a:t> 255 </a:t>
            </a:r>
            <a:r>
              <a:rPr lang="en-CA" dirty="0" err="1"/>
              <a:t>ký</a:t>
            </a:r>
            <a:r>
              <a:rPr lang="en-CA" dirty="0"/>
              <a:t> </a:t>
            </a:r>
            <a:r>
              <a:rPr lang="en-CA" dirty="0" err="1"/>
              <a:t>tự</a:t>
            </a:r>
            <a:endParaRPr lang="en-US" dirty="0" smtClean="0"/>
          </a:p>
          <a:p>
            <a:pPr lvl="1"/>
            <a:r>
              <a:rPr lang="en-CA" dirty="0" err="1"/>
              <a:t>Để</a:t>
            </a:r>
            <a:r>
              <a:rPr lang="en-CA" dirty="0"/>
              <a:t> </a:t>
            </a:r>
            <a:r>
              <a:rPr lang="en-CA" dirty="0" err="1"/>
              <a:t>thay</a:t>
            </a:r>
            <a:r>
              <a:rPr lang="en-CA" dirty="0"/>
              <a:t> </a:t>
            </a:r>
            <a:r>
              <a:rPr lang="en-CA" dirty="0" err="1"/>
              <a:t>đổi</a:t>
            </a:r>
            <a:r>
              <a:rPr lang="en-CA" dirty="0"/>
              <a:t> </a:t>
            </a:r>
            <a:r>
              <a:rPr lang="en-CA" dirty="0" err="1"/>
              <a:t>độ</a:t>
            </a:r>
            <a:r>
              <a:rPr lang="en-CA" dirty="0"/>
              <a:t> </a:t>
            </a:r>
            <a:r>
              <a:rPr lang="en-CA" dirty="0" err="1"/>
              <a:t>rộng</a:t>
            </a:r>
            <a:r>
              <a:rPr lang="en-CA" dirty="0"/>
              <a:t> </a:t>
            </a:r>
            <a:r>
              <a:rPr lang="en-CA" dirty="0" err="1"/>
              <a:t>cột</a:t>
            </a:r>
            <a:r>
              <a:rPr lang="en-US" dirty="0" smtClean="0"/>
              <a:t>:</a:t>
            </a:r>
            <a:endParaRPr lang="en-US" dirty="0"/>
          </a:p>
          <a:p>
            <a:pPr lvl="2"/>
            <a:r>
              <a:rPr lang="en-CA" dirty="0" err="1"/>
              <a:t>Trên</a:t>
            </a:r>
            <a:r>
              <a:rPr lang="en-CA" dirty="0"/>
              <a:t> </a:t>
            </a:r>
            <a:r>
              <a:rPr lang="en-CA" dirty="0" err="1"/>
              <a:t>thẻ</a:t>
            </a:r>
            <a:r>
              <a:rPr lang="en-CA" dirty="0"/>
              <a:t> </a:t>
            </a:r>
            <a:r>
              <a:rPr lang="en-CA" b="1" dirty="0"/>
              <a:t>Home</a:t>
            </a:r>
            <a:r>
              <a:rPr lang="en-CA" dirty="0"/>
              <a:t>, </a:t>
            </a:r>
            <a:r>
              <a:rPr lang="en-CA" dirty="0" err="1"/>
              <a:t>trong</a:t>
            </a:r>
            <a:r>
              <a:rPr lang="en-CA" dirty="0"/>
              <a:t> </a:t>
            </a:r>
            <a:r>
              <a:rPr lang="en-CA" dirty="0" err="1"/>
              <a:t>nhóm</a:t>
            </a:r>
            <a:r>
              <a:rPr lang="en-CA" b="1" dirty="0"/>
              <a:t> Cells</a:t>
            </a:r>
            <a:r>
              <a:rPr lang="en-CA" dirty="0"/>
              <a:t>, </a:t>
            </a:r>
            <a:r>
              <a:rPr lang="en-CA" dirty="0" err="1"/>
              <a:t>chọn</a:t>
            </a:r>
            <a:r>
              <a:rPr lang="en-CA" dirty="0"/>
              <a:t> </a:t>
            </a:r>
            <a:r>
              <a:rPr lang="en-CA" b="1" dirty="0"/>
              <a:t>Format</a:t>
            </a:r>
            <a:r>
              <a:rPr lang="en-CA" dirty="0"/>
              <a:t>, </a:t>
            </a:r>
            <a:r>
              <a:rPr lang="en-CA" dirty="0" err="1"/>
              <a:t>và</a:t>
            </a:r>
            <a:r>
              <a:rPr lang="en-CA" dirty="0"/>
              <a:t> </a:t>
            </a:r>
            <a:r>
              <a:rPr lang="en-CA" dirty="0" err="1"/>
              <a:t>sau</a:t>
            </a:r>
            <a:r>
              <a:rPr lang="en-CA" dirty="0"/>
              <a:t> </a:t>
            </a:r>
            <a:r>
              <a:rPr lang="en-CA" dirty="0" smtClean="0"/>
              <a:t/>
            </a:r>
            <a:br>
              <a:rPr lang="en-CA" dirty="0" smtClean="0"/>
            </a:br>
            <a:r>
              <a:rPr lang="en-CA" dirty="0" err="1" smtClean="0"/>
              <a:t>đó</a:t>
            </a:r>
            <a:r>
              <a:rPr lang="en-CA" dirty="0" smtClean="0"/>
              <a:t> </a:t>
            </a:r>
            <a:r>
              <a:rPr lang="en-CA" dirty="0" err="1"/>
              <a:t>chọn</a:t>
            </a:r>
            <a:r>
              <a:rPr lang="en-CA" b="1" dirty="0"/>
              <a:t> Column Width</a:t>
            </a:r>
            <a:r>
              <a:rPr lang="en-CA" dirty="0"/>
              <a:t>;</a:t>
            </a:r>
            <a:r>
              <a:rPr lang="en-CA" b="1" dirty="0"/>
              <a:t> </a:t>
            </a:r>
            <a:r>
              <a:rPr lang="en-CA" dirty="0" err="1"/>
              <a:t>hoặc</a:t>
            </a:r>
            <a:endParaRPr lang="en-US" dirty="0"/>
          </a:p>
          <a:p>
            <a:pPr lvl="2"/>
            <a:r>
              <a:rPr lang="vi-VN" dirty="0" smtClean="0"/>
              <a:t>đặt </a:t>
            </a:r>
            <a:r>
              <a:rPr lang="vi-VN" dirty="0"/>
              <a:t>vị trí trỏ chuột trên dòng tại vị trí cạnh phải của tiêu đề cột được điều chỉnh; khi bạn quan sát thấy </a:t>
            </a:r>
            <a:r>
              <a:rPr lang="vi-VN" dirty="0" smtClean="0"/>
              <a:t>biểu tượng</a:t>
            </a:r>
            <a:endParaRPr lang="en-US" dirty="0"/>
          </a:p>
          <a:p>
            <a:pPr lvl="1"/>
            <a:r>
              <a:rPr lang="en-CA" dirty="0" err="1"/>
              <a:t>Để</a:t>
            </a:r>
            <a:r>
              <a:rPr lang="en-CA" dirty="0"/>
              <a:t> </a:t>
            </a:r>
            <a:r>
              <a:rPr lang="en-CA" dirty="0" err="1"/>
              <a:t>kiểm</a:t>
            </a:r>
            <a:r>
              <a:rPr lang="en-CA" dirty="0"/>
              <a:t> </a:t>
            </a:r>
            <a:r>
              <a:rPr lang="en-CA" dirty="0" err="1"/>
              <a:t>tra</a:t>
            </a:r>
            <a:r>
              <a:rPr lang="en-CA" dirty="0"/>
              <a:t> </a:t>
            </a:r>
            <a:r>
              <a:rPr lang="en-CA" dirty="0" err="1"/>
              <a:t>độ</a:t>
            </a:r>
            <a:r>
              <a:rPr lang="en-CA" dirty="0"/>
              <a:t> </a:t>
            </a:r>
            <a:r>
              <a:rPr lang="en-CA" dirty="0" err="1"/>
              <a:t>rộng</a:t>
            </a:r>
            <a:r>
              <a:rPr lang="en-CA" dirty="0"/>
              <a:t> </a:t>
            </a:r>
            <a:r>
              <a:rPr lang="en-CA" dirty="0" err="1"/>
              <a:t>của</a:t>
            </a:r>
            <a:r>
              <a:rPr lang="en-CA" dirty="0"/>
              <a:t> </a:t>
            </a:r>
            <a:r>
              <a:rPr lang="en-CA" dirty="0" err="1"/>
              <a:t>cột</a:t>
            </a:r>
            <a:r>
              <a:rPr lang="en-CA" dirty="0" smtClean="0"/>
              <a:t>,</a:t>
            </a:r>
            <a:br>
              <a:rPr lang="en-CA" dirty="0" smtClean="0"/>
            </a:br>
            <a:r>
              <a:rPr lang="en-CA" dirty="0" err="1" smtClean="0"/>
              <a:t>nhấp</a:t>
            </a:r>
            <a:r>
              <a:rPr lang="en-CA" dirty="0" smtClean="0"/>
              <a:t> </a:t>
            </a:r>
            <a:r>
              <a:rPr lang="en-CA" dirty="0" err="1"/>
              <a:t>chuột</a:t>
            </a:r>
            <a:r>
              <a:rPr lang="en-CA" dirty="0"/>
              <a:t> </a:t>
            </a:r>
            <a:r>
              <a:rPr lang="en-CA" dirty="0" err="1"/>
              <a:t>vào</a:t>
            </a:r>
            <a:r>
              <a:rPr lang="en-CA" dirty="0"/>
              <a:t> </a:t>
            </a:r>
            <a:r>
              <a:rPr lang="en-CA" dirty="0" err="1"/>
              <a:t>cạnh</a:t>
            </a:r>
            <a:r>
              <a:rPr lang="en-CA" dirty="0"/>
              <a:t> </a:t>
            </a:r>
            <a:r>
              <a:rPr lang="en-CA" dirty="0" err="1"/>
              <a:t>phải</a:t>
            </a:r>
            <a:r>
              <a:rPr lang="en-CA" dirty="0"/>
              <a:t> </a:t>
            </a:r>
            <a:r>
              <a:rPr lang="en-CA" dirty="0" smtClean="0"/>
              <a:t/>
            </a:r>
            <a:br>
              <a:rPr lang="en-CA" dirty="0" smtClean="0"/>
            </a:br>
            <a:r>
              <a:rPr lang="en-CA" dirty="0" err="1" smtClean="0"/>
              <a:t>của</a:t>
            </a:r>
            <a:r>
              <a:rPr lang="en-CA" dirty="0" smtClean="0"/>
              <a:t> </a:t>
            </a:r>
            <a:r>
              <a:rPr lang="en-CA" dirty="0" err="1"/>
              <a:t>tiêu</a:t>
            </a:r>
            <a:r>
              <a:rPr lang="en-CA" dirty="0"/>
              <a:t> </a:t>
            </a:r>
            <a:r>
              <a:rPr lang="en-CA" dirty="0" err="1"/>
              <a:t>đề</a:t>
            </a:r>
            <a:r>
              <a:rPr lang="en-CA" dirty="0"/>
              <a:t> </a:t>
            </a:r>
            <a:r>
              <a:rPr lang="en-CA" dirty="0" err="1"/>
              <a:t>cột</a:t>
            </a:r>
            <a:r>
              <a:rPr lang="en-CA" dirty="0"/>
              <a:t>.</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21</a:t>
            </a:fld>
            <a:endParaRPr lang="en-US" dirty="0"/>
          </a:p>
        </p:txBody>
      </p:sp>
      <p:pic>
        <p:nvPicPr>
          <p:cNvPr id="6" name="Picture 5" descr="C:\Users\swong\Documents\Manuals\IC3 GS4\7314 IC3 GS4\Screens\L9\l9-013.png"/>
          <p:cNvPicPr/>
          <p:nvPr/>
        </p:nvPicPr>
        <p:blipFill>
          <a:blip r:embed="rId3">
            <a:extLst>
              <a:ext uri="{28A0092B-C50C-407E-A947-70E740481C1C}">
                <a14:useLocalDpi xmlns:a14="http://schemas.microsoft.com/office/drawing/2010/main" val="0"/>
              </a:ext>
            </a:extLst>
          </a:blip>
          <a:srcRect/>
          <a:stretch>
            <a:fillRect/>
          </a:stretch>
        </p:blipFill>
        <p:spPr bwMode="auto">
          <a:xfrm>
            <a:off x="7315517" y="2150110"/>
            <a:ext cx="1243965" cy="703580"/>
          </a:xfrm>
          <a:prstGeom prst="rect">
            <a:avLst/>
          </a:prstGeom>
          <a:noFill/>
          <a:ln>
            <a:noFill/>
          </a:ln>
        </p:spPr>
      </p:pic>
      <p:pic>
        <p:nvPicPr>
          <p:cNvPr id="7" name="Picture 6"/>
          <p:cNvPicPr/>
          <p:nvPr/>
        </p:nvPicPr>
        <p:blipFill rotWithShape="1">
          <a:blip r:embed="rId4"/>
          <a:srcRect t="13307" r="77493" b="59514"/>
          <a:stretch/>
        </p:blipFill>
        <p:spPr bwMode="auto">
          <a:xfrm>
            <a:off x="4374907" y="3659095"/>
            <a:ext cx="4184575" cy="2019935"/>
          </a:xfrm>
          <a:prstGeom prst="rect">
            <a:avLst/>
          </a:prstGeom>
          <a:ln>
            <a:noFill/>
          </a:ln>
          <a:extLst>
            <a:ext uri="{53640926-AAD7-44D8-BBD7-CCE9431645EC}">
              <a14:shadowObscured xmlns:a14="http://schemas.microsoft.com/office/drawing/2010/main"/>
            </a:ext>
          </a:extLst>
        </p:spPr>
      </p:pic>
      <p:pic>
        <p:nvPicPr>
          <p:cNvPr id="11" name="Picture 10" descr="C:\Users\swong\Documents\Manuals\IC3 GS4\7314 IC3 GS4\Screens\L9\l9-014.png"/>
          <p:cNvPicPr/>
          <p:nvPr/>
        </p:nvPicPr>
        <p:blipFill>
          <a:blip r:embed="rId5">
            <a:extLst>
              <a:ext uri="{28A0092B-C50C-407E-A947-70E740481C1C}">
                <a14:useLocalDpi xmlns:a14="http://schemas.microsoft.com/office/drawing/2010/main" val="0"/>
              </a:ext>
            </a:extLst>
          </a:blip>
          <a:srcRect/>
          <a:stretch>
            <a:fillRect/>
          </a:stretch>
        </p:blipFill>
        <p:spPr bwMode="auto">
          <a:xfrm>
            <a:off x="5995389" y="3387574"/>
            <a:ext cx="176811" cy="176811"/>
          </a:xfrm>
          <a:prstGeom prst="rect">
            <a:avLst/>
          </a:prstGeom>
          <a:noFill/>
          <a:ln>
            <a:noFill/>
          </a:ln>
        </p:spPr>
      </p:pic>
    </p:spTree>
    <p:extLst>
      <p:ext uri="{BB962C8B-B14F-4D97-AF65-F5344CB8AC3E}">
        <p14:creationId xmlns:p14="http://schemas.microsoft.com/office/powerpoint/2010/main" val="93577642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Thao </a:t>
            </a:r>
            <a:r>
              <a:rPr lang="en-US" sz="3600" dirty="0" err="1" smtClean="0"/>
              <a:t>tác</a:t>
            </a:r>
            <a:r>
              <a:rPr lang="en-US" sz="3600" dirty="0" smtClean="0"/>
              <a:t> </a:t>
            </a:r>
            <a:r>
              <a:rPr lang="en-US" sz="3600" dirty="0" err="1" smtClean="0"/>
              <a:t>với</a:t>
            </a:r>
            <a:r>
              <a:rPr lang="en-US" sz="3600" dirty="0" smtClean="0"/>
              <a:t> </a:t>
            </a:r>
            <a:r>
              <a:rPr lang="en-US" sz="3600" dirty="0" err="1" smtClean="0"/>
              <a:t>nội</a:t>
            </a:r>
            <a:r>
              <a:rPr lang="en-US" sz="3600" dirty="0" smtClean="0"/>
              <a:t> dung</a:t>
            </a:r>
            <a:endParaRPr lang="en-US" sz="3600" dirty="0"/>
          </a:p>
        </p:txBody>
      </p:sp>
      <p:sp>
        <p:nvSpPr>
          <p:cNvPr id="3" name="Content Placeholder 2"/>
          <p:cNvSpPr>
            <a:spLocks noGrp="1"/>
          </p:cNvSpPr>
          <p:nvPr>
            <p:ph idx="1"/>
          </p:nvPr>
        </p:nvSpPr>
        <p:spPr/>
        <p:txBody>
          <a:bodyPr/>
          <a:lstStyle/>
          <a:p>
            <a:r>
              <a:rPr lang="en-CA" b="1" dirty="0" err="1"/>
              <a:t>Điều</a:t>
            </a:r>
            <a:r>
              <a:rPr lang="en-CA" b="1" dirty="0"/>
              <a:t> </a:t>
            </a:r>
            <a:r>
              <a:rPr lang="en-CA" b="1" dirty="0" err="1"/>
              <a:t>chỉnh</a:t>
            </a:r>
            <a:r>
              <a:rPr lang="en-CA" b="1" dirty="0"/>
              <a:t> </a:t>
            </a:r>
            <a:r>
              <a:rPr lang="en-CA" b="1" dirty="0" err="1"/>
              <a:t>chiều</a:t>
            </a:r>
            <a:r>
              <a:rPr lang="en-CA" b="1" dirty="0"/>
              <a:t> </a:t>
            </a:r>
            <a:r>
              <a:rPr lang="en-CA" b="1" dirty="0" err="1"/>
              <a:t>cao</a:t>
            </a:r>
            <a:r>
              <a:rPr lang="en-CA" b="1" dirty="0"/>
              <a:t> </a:t>
            </a:r>
            <a:r>
              <a:rPr lang="en-CA" b="1" dirty="0" err="1"/>
              <a:t>của</a:t>
            </a:r>
            <a:r>
              <a:rPr lang="en-CA" b="1" dirty="0"/>
              <a:t> </a:t>
            </a:r>
            <a:r>
              <a:rPr lang="en-CA" b="1" dirty="0" err="1"/>
              <a:t>dòng</a:t>
            </a:r>
            <a:endParaRPr lang="en-US" b="1" dirty="0"/>
          </a:p>
          <a:p>
            <a:pPr lvl="1"/>
            <a:r>
              <a:rPr lang="en-US" dirty="0" err="1" smtClean="0"/>
              <a:t>Để</a:t>
            </a:r>
            <a:r>
              <a:rPr lang="en-US" dirty="0" smtClean="0"/>
              <a:t> </a:t>
            </a:r>
            <a:r>
              <a:rPr lang="en-US" dirty="0" err="1" smtClean="0"/>
              <a:t>điều</a:t>
            </a:r>
            <a:r>
              <a:rPr lang="en-US" dirty="0" smtClean="0"/>
              <a:t> </a:t>
            </a:r>
            <a:r>
              <a:rPr lang="en-US" dirty="0" err="1" smtClean="0"/>
              <a:t>chỉnh</a:t>
            </a:r>
            <a:r>
              <a:rPr lang="en-US" dirty="0" smtClean="0"/>
              <a:t> </a:t>
            </a:r>
            <a:r>
              <a:rPr lang="en-US" dirty="0" err="1" smtClean="0"/>
              <a:t>chiều</a:t>
            </a:r>
            <a:r>
              <a:rPr lang="en-US" dirty="0" smtClean="0"/>
              <a:t> </a:t>
            </a:r>
            <a:r>
              <a:rPr lang="en-US" dirty="0" err="1" smtClean="0"/>
              <a:t>cao</a:t>
            </a:r>
            <a:r>
              <a:rPr lang="en-US" dirty="0" smtClean="0"/>
              <a:t> </a:t>
            </a:r>
            <a:r>
              <a:rPr lang="en-US" dirty="0" err="1" smtClean="0"/>
              <a:t>của</a:t>
            </a:r>
            <a:r>
              <a:rPr lang="en-US" dirty="0" smtClean="0"/>
              <a:t> </a:t>
            </a:r>
            <a:r>
              <a:rPr lang="en-US" dirty="0" err="1" smtClean="0"/>
              <a:t>dòng</a:t>
            </a:r>
            <a:r>
              <a:rPr lang="en-US" dirty="0" smtClean="0"/>
              <a:t>:</a:t>
            </a:r>
            <a:endParaRPr lang="en-US" dirty="0"/>
          </a:p>
          <a:p>
            <a:pPr lvl="2"/>
            <a:r>
              <a:rPr lang="en-CA" dirty="0" err="1"/>
              <a:t>Trên</a:t>
            </a:r>
            <a:r>
              <a:rPr lang="en-CA" dirty="0"/>
              <a:t> </a:t>
            </a:r>
            <a:r>
              <a:rPr lang="en-CA" dirty="0" err="1"/>
              <a:t>thẻ</a:t>
            </a:r>
            <a:r>
              <a:rPr lang="en-CA" dirty="0"/>
              <a:t> </a:t>
            </a:r>
            <a:r>
              <a:rPr lang="en-CA" b="1" dirty="0"/>
              <a:t>Home</a:t>
            </a:r>
            <a:r>
              <a:rPr lang="en-CA" dirty="0"/>
              <a:t>, </a:t>
            </a:r>
            <a:r>
              <a:rPr lang="en-CA" dirty="0" err="1"/>
              <a:t>trong</a:t>
            </a:r>
            <a:r>
              <a:rPr lang="en-CA" dirty="0"/>
              <a:t> </a:t>
            </a:r>
            <a:r>
              <a:rPr lang="en-CA" dirty="0" err="1"/>
              <a:t>nhóm</a:t>
            </a:r>
            <a:r>
              <a:rPr lang="en-CA" dirty="0"/>
              <a:t> </a:t>
            </a:r>
            <a:r>
              <a:rPr lang="en-CA" b="1" dirty="0"/>
              <a:t>Cells</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smtClean="0"/>
              <a:t/>
            </a:r>
            <a:br>
              <a:rPr lang="en-CA" dirty="0" smtClean="0"/>
            </a:br>
            <a:r>
              <a:rPr lang="en-CA" b="1" dirty="0" smtClean="0"/>
              <a:t>Format</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chọn</a:t>
            </a:r>
            <a:r>
              <a:rPr lang="en-CA" dirty="0"/>
              <a:t> </a:t>
            </a:r>
            <a:r>
              <a:rPr lang="en-CA" b="1" dirty="0"/>
              <a:t>Row Height</a:t>
            </a:r>
            <a:r>
              <a:rPr lang="en-CA" dirty="0"/>
              <a:t>;</a:t>
            </a:r>
            <a:r>
              <a:rPr lang="en-CA" b="1" dirty="0"/>
              <a:t> </a:t>
            </a:r>
            <a:r>
              <a:rPr lang="en-CA" dirty="0" err="1"/>
              <a:t>hoặc</a:t>
            </a:r>
            <a:endParaRPr lang="en-US" dirty="0"/>
          </a:p>
          <a:p>
            <a:pPr lvl="2"/>
            <a:r>
              <a:rPr lang="en-CA" dirty="0" err="1"/>
              <a:t>Đặt</a:t>
            </a:r>
            <a:r>
              <a:rPr lang="en-CA" dirty="0"/>
              <a:t> </a:t>
            </a:r>
            <a:r>
              <a:rPr lang="en-CA" dirty="0" err="1"/>
              <a:t>vị</a:t>
            </a:r>
            <a:r>
              <a:rPr lang="en-CA" dirty="0"/>
              <a:t> </a:t>
            </a:r>
            <a:r>
              <a:rPr lang="en-CA" dirty="0" err="1"/>
              <a:t>trí</a:t>
            </a:r>
            <a:r>
              <a:rPr lang="en-CA" dirty="0"/>
              <a:t> </a:t>
            </a:r>
            <a:r>
              <a:rPr lang="en-CA" dirty="0" err="1"/>
              <a:t>trỏ</a:t>
            </a:r>
            <a:r>
              <a:rPr lang="en-CA" dirty="0"/>
              <a:t> </a:t>
            </a:r>
            <a:r>
              <a:rPr lang="en-CA" dirty="0" err="1"/>
              <a:t>chuột</a:t>
            </a:r>
            <a:r>
              <a:rPr lang="en-CA" dirty="0"/>
              <a:t> </a:t>
            </a:r>
            <a:r>
              <a:rPr lang="en-CA" dirty="0" err="1"/>
              <a:t>vào</a:t>
            </a:r>
            <a:r>
              <a:rPr lang="en-CA" dirty="0"/>
              <a:t> </a:t>
            </a:r>
            <a:r>
              <a:rPr lang="en-CA" dirty="0" err="1"/>
              <a:t>cạnh</a:t>
            </a:r>
            <a:r>
              <a:rPr lang="en-CA" dirty="0"/>
              <a:t> </a:t>
            </a:r>
            <a:r>
              <a:rPr lang="en-CA" dirty="0" err="1"/>
              <a:t>dưới</a:t>
            </a:r>
            <a:r>
              <a:rPr lang="en-CA" dirty="0"/>
              <a:t> </a:t>
            </a:r>
            <a:r>
              <a:rPr lang="en-CA" dirty="0" err="1"/>
              <a:t>của</a:t>
            </a:r>
            <a:r>
              <a:rPr lang="en-CA" dirty="0"/>
              <a:t> </a:t>
            </a:r>
            <a:r>
              <a:rPr lang="en-CA" dirty="0" err="1"/>
              <a:t>tiêu</a:t>
            </a:r>
            <a:r>
              <a:rPr lang="en-CA" dirty="0"/>
              <a:t> </a:t>
            </a:r>
            <a:r>
              <a:rPr lang="en-CA" dirty="0" err="1"/>
              <a:t>đề</a:t>
            </a:r>
            <a:r>
              <a:rPr lang="en-CA" dirty="0"/>
              <a:t> </a:t>
            </a:r>
            <a:r>
              <a:rPr lang="en-CA" dirty="0" err="1"/>
              <a:t>dòng</a:t>
            </a:r>
            <a:r>
              <a:rPr lang="en-CA" dirty="0"/>
              <a:t> </a:t>
            </a:r>
            <a:r>
              <a:rPr lang="en-CA" dirty="0" err="1"/>
              <a:t>được</a:t>
            </a:r>
            <a:r>
              <a:rPr lang="en-CA" dirty="0"/>
              <a:t> </a:t>
            </a:r>
            <a:r>
              <a:rPr lang="en-CA" dirty="0" err="1"/>
              <a:t>điều</a:t>
            </a:r>
            <a:r>
              <a:rPr lang="en-CA" dirty="0"/>
              <a:t> </a:t>
            </a:r>
            <a:r>
              <a:rPr lang="en-CA" dirty="0" err="1"/>
              <a:t>chỉnh</a:t>
            </a:r>
            <a:r>
              <a:rPr lang="en-CA" dirty="0"/>
              <a:t>. </a:t>
            </a:r>
            <a:r>
              <a:rPr lang="en-CA" dirty="0" err="1"/>
              <a:t>Khi</a:t>
            </a:r>
            <a:r>
              <a:rPr lang="en-CA" dirty="0"/>
              <a:t> </a:t>
            </a:r>
            <a:r>
              <a:rPr lang="en-CA" dirty="0" err="1"/>
              <a:t>nó</a:t>
            </a:r>
            <a:r>
              <a:rPr lang="en-CA" dirty="0"/>
              <a:t> </a:t>
            </a:r>
            <a:r>
              <a:rPr lang="en-CA" dirty="0" err="1"/>
              <a:t>thay</a:t>
            </a:r>
            <a:r>
              <a:rPr lang="en-CA" dirty="0"/>
              <a:t> </a:t>
            </a:r>
            <a:r>
              <a:rPr lang="en-CA" dirty="0" err="1"/>
              <a:t>đổi</a:t>
            </a:r>
            <a:r>
              <a:rPr lang="en-CA" dirty="0"/>
              <a:t> </a:t>
            </a:r>
            <a:r>
              <a:rPr lang="en-CA" dirty="0" err="1" smtClean="0"/>
              <a:t>thành</a:t>
            </a:r>
            <a:r>
              <a:rPr lang="en-CA" dirty="0" smtClean="0"/>
              <a:t> </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22</a:t>
            </a:fld>
            <a:endParaRPr lang="en-US" dirty="0"/>
          </a:p>
        </p:txBody>
      </p:sp>
      <p:pic>
        <p:nvPicPr>
          <p:cNvPr id="9" name="Picture 8" descr="C:\Users\swong\Documents\Manuals\IC3 GS4\7314 IC3 GS4\Screens\L9\l9-018.png"/>
          <p:cNvPicPr/>
          <p:nvPr/>
        </p:nvPicPr>
        <p:blipFill>
          <a:blip r:embed="rId3">
            <a:extLst>
              <a:ext uri="{28A0092B-C50C-407E-A947-70E740481C1C}">
                <a14:useLocalDpi xmlns:a14="http://schemas.microsoft.com/office/drawing/2010/main" val="0"/>
              </a:ext>
            </a:extLst>
          </a:blip>
          <a:srcRect/>
          <a:stretch>
            <a:fillRect/>
          </a:stretch>
        </p:blipFill>
        <p:spPr bwMode="auto">
          <a:xfrm>
            <a:off x="6883502" y="1944684"/>
            <a:ext cx="1573111" cy="889955"/>
          </a:xfrm>
          <a:prstGeom prst="rect">
            <a:avLst/>
          </a:prstGeom>
          <a:noFill/>
          <a:ln>
            <a:noFill/>
          </a:ln>
        </p:spPr>
      </p:pic>
      <p:pic>
        <p:nvPicPr>
          <p:cNvPr id="8" name="Picture 7" descr="C:\Users\swong\Documents\Manuals\IC3 GS4\7314 IC3 GS4\Screens\L9\l9-015.png"/>
          <p:cNvPicPr/>
          <p:nvPr/>
        </p:nvPicPr>
        <p:blipFill>
          <a:blip r:embed="rId4">
            <a:extLst>
              <a:ext uri="{28A0092B-C50C-407E-A947-70E740481C1C}">
                <a14:useLocalDpi xmlns:a14="http://schemas.microsoft.com/office/drawing/2010/main" val="0"/>
              </a:ext>
            </a:extLst>
          </a:blip>
          <a:srcRect/>
          <a:stretch>
            <a:fillRect/>
          </a:stretch>
        </p:blipFill>
        <p:spPr bwMode="auto">
          <a:xfrm>
            <a:off x="3673475" y="3460115"/>
            <a:ext cx="151130" cy="151130"/>
          </a:xfrm>
          <a:prstGeom prst="rect">
            <a:avLst/>
          </a:prstGeom>
          <a:noFill/>
          <a:ln>
            <a:noFill/>
          </a:ln>
        </p:spPr>
      </p:pic>
    </p:spTree>
    <p:extLst>
      <p:ext uri="{BB962C8B-B14F-4D97-AF65-F5344CB8AC3E}">
        <p14:creationId xmlns:p14="http://schemas.microsoft.com/office/powerpoint/2010/main" val="36452678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Thao </a:t>
            </a:r>
            <a:r>
              <a:rPr lang="en-US" sz="3600" dirty="0" err="1" smtClean="0"/>
              <a:t>tác</a:t>
            </a:r>
            <a:r>
              <a:rPr lang="en-US" sz="3600" dirty="0" smtClean="0"/>
              <a:t> </a:t>
            </a:r>
            <a:r>
              <a:rPr lang="en-US" sz="3600" dirty="0" err="1" smtClean="0"/>
              <a:t>với</a:t>
            </a:r>
            <a:r>
              <a:rPr lang="en-US" sz="3600" dirty="0" smtClean="0"/>
              <a:t> </a:t>
            </a:r>
            <a:r>
              <a:rPr lang="en-US" sz="3600" dirty="0" err="1" smtClean="0"/>
              <a:t>nội</a:t>
            </a:r>
            <a:r>
              <a:rPr lang="en-US" sz="3600" dirty="0" smtClean="0"/>
              <a:t> dung</a:t>
            </a:r>
            <a:endParaRPr lang="en-US" sz="3600" dirty="0"/>
          </a:p>
        </p:txBody>
      </p:sp>
      <p:sp>
        <p:nvSpPr>
          <p:cNvPr id="3" name="Content Placeholder 2"/>
          <p:cNvSpPr>
            <a:spLocks noGrp="1"/>
          </p:cNvSpPr>
          <p:nvPr>
            <p:ph idx="1"/>
          </p:nvPr>
        </p:nvSpPr>
        <p:spPr>
          <a:xfrm>
            <a:off x="373063" y="1344705"/>
            <a:ext cx="8385175" cy="5365658"/>
          </a:xfrm>
        </p:spPr>
        <p:txBody>
          <a:bodyPr/>
          <a:lstStyle/>
          <a:p>
            <a:pPr>
              <a:spcBef>
                <a:spcPts val="600"/>
              </a:spcBef>
            </a:pPr>
            <a:r>
              <a:rPr lang="en-CA" sz="2000" b="1" dirty="0" err="1"/>
              <a:t>Thêm</a:t>
            </a:r>
            <a:r>
              <a:rPr lang="en-CA" sz="2000" b="1" dirty="0"/>
              <a:t> </a:t>
            </a:r>
            <a:r>
              <a:rPr lang="en-CA" sz="2000" b="1" dirty="0" err="1"/>
              <a:t>hoặc</a:t>
            </a:r>
            <a:r>
              <a:rPr lang="en-CA" sz="2000" b="1" dirty="0"/>
              <a:t> </a:t>
            </a:r>
            <a:r>
              <a:rPr lang="en-CA" sz="2000" b="1" dirty="0" err="1"/>
              <a:t>xóa</a:t>
            </a:r>
            <a:r>
              <a:rPr lang="en-CA" sz="2000" b="1" dirty="0"/>
              <a:t> </a:t>
            </a:r>
            <a:r>
              <a:rPr lang="en-CA" sz="2000" b="1" dirty="0" err="1"/>
              <a:t>các</a:t>
            </a:r>
            <a:r>
              <a:rPr lang="en-CA" sz="2000" b="1" dirty="0"/>
              <a:t> </a:t>
            </a:r>
            <a:r>
              <a:rPr lang="en-CA" sz="2000" b="1" dirty="0" err="1"/>
              <a:t>dòng</a:t>
            </a:r>
            <a:r>
              <a:rPr lang="en-CA" sz="2000" b="1" dirty="0"/>
              <a:t>, </a:t>
            </a:r>
            <a:r>
              <a:rPr lang="en-CA" sz="2000" b="1" dirty="0" err="1"/>
              <a:t>cột</a:t>
            </a:r>
            <a:r>
              <a:rPr lang="en-CA" sz="2000" b="1" dirty="0"/>
              <a:t>, </a:t>
            </a:r>
            <a:r>
              <a:rPr lang="en-CA" sz="2000" b="1" dirty="0" err="1"/>
              <a:t>hoặc</a:t>
            </a:r>
            <a:r>
              <a:rPr lang="en-CA" sz="2000" b="1" dirty="0"/>
              <a:t> ô</a:t>
            </a:r>
            <a:endParaRPr lang="en-US" sz="2000" b="1" dirty="0"/>
          </a:p>
          <a:p>
            <a:pPr lvl="1">
              <a:spcBef>
                <a:spcPts val="600"/>
              </a:spcBef>
            </a:pPr>
            <a:r>
              <a:rPr lang="en-CA" sz="1800" dirty="0" err="1"/>
              <a:t>Để</a:t>
            </a:r>
            <a:r>
              <a:rPr lang="en-CA" sz="1800" dirty="0"/>
              <a:t> </a:t>
            </a:r>
            <a:r>
              <a:rPr lang="en-CA" sz="1800" dirty="0" err="1"/>
              <a:t>chèn</a:t>
            </a:r>
            <a:r>
              <a:rPr lang="en-CA" sz="1800" dirty="0"/>
              <a:t> </a:t>
            </a:r>
            <a:r>
              <a:rPr lang="en-CA" sz="1800" dirty="0" err="1"/>
              <a:t>một</a:t>
            </a:r>
            <a:r>
              <a:rPr lang="en-CA" sz="1800" dirty="0"/>
              <a:t> </a:t>
            </a:r>
            <a:r>
              <a:rPr lang="en-CA" sz="1800" dirty="0" err="1"/>
              <a:t>cột</a:t>
            </a:r>
            <a:r>
              <a:rPr lang="en-CA" sz="1800" dirty="0"/>
              <a:t> </a:t>
            </a:r>
            <a:r>
              <a:rPr lang="en-CA" sz="1800" dirty="0" err="1"/>
              <a:t>vào</a:t>
            </a:r>
            <a:r>
              <a:rPr lang="en-CA" sz="1800" dirty="0"/>
              <a:t> </a:t>
            </a:r>
            <a:r>
              <a:rPr lang="en-CA" sz="1800" dirty="0" err="1"/>
              <a:t>phía</a:t>
            </a:r>
            <a:r>
              <a:rPr lang="en-CA" sz="1800" dirty="0"/>
              <a:t> </a:t>
            </a:r>
            <a:r>
              <a:rPr lang="en-CA" sz="1800" dirty="0" err="1"/>
              <a:t>bên</a:t>
            </a:r>
            <a:r>
              <a:rPr lang="en-CA" sz="1800" dirty="0"/>
              <a:t> </a:t>
            </a:r>
            <a:r>
              <a:rPr lang="en-CA" sz="1800" dirty="0" err="1"/>
              <a:t>trái</a:t>
            </a:r>
            <a:r>
              <a:rPr lang="en-CA" sz="1800" dirty="0"/>
              <a:t> </a:t>
            </a:r>
            <a:r>
              <a:rPr lang="en-CA" sz="1800" dirty="0" err="1"/>
              <a:t>của</a:t>
            </a:r>
            <a:r>
              <a:rPr lang="en-CA" sz="1800" dirty="0"/>
              <a:t> </a:t>
            </a:r>
            <a:r>
              <a:rPr lang="en-CA" sz="1800" dirty="0" err="1"/>
              <a:t>cột</a:t>
            </a:r>
            <a:r>
              <a:rPr lang="en-CA" sz="1800" dirty="0"/>
              <a:t> </a:t>
            </a:r>
            <a:r>
              <a:rPr lang="en-CA" sz="1800" dirty="0" err="1"/>
              <a:t>đã</a:t>
            </a:r>
            <a:r>
              <a:rPr lang="en-CA" sz="1800" dirty="0"/>
              <a:t> </a:t>
            </a:r>
            <a:r>
              <a:rPr lang="en-CA" sz="1800" dirty="0" err="1"/>
              <a:t>chọn</a:t>
            </a:r>
            <a:r>
              <a:rPr lang="en-US" sz="1800" dirty="0" smtClean="0"/>
              <a:t>:</a:t>
            </a:r>
            <a:endParaRPr lang="en-US" sz="1800" dirty="0"/>
          </a:p>
          <a:p>
            <a:pPr lvl="2">
              <a:spcBef>
                <a:spcPts val="600"/>
              </a:spcBef>
            </a:pPr>
            <a:r>
              <a:rPr lang="en-CA" sz="1600" dirty="0" err="1"/>
              <a:t>Trên</a:t>
            </a:r>
            <a:r>
              <a:rPr lang="en-CA" sz="1600" dirty="0"/>
              <a:t> </a:t>
            </a:r>
            <a:r>
              <a:rPr lang="en-CA" sz="1600" dirty="0" err="1"/>
              <a:t>thẻ</a:t>
            </a:r>
            <a:r>
              <a:rPr lang="en-CA" sz="1600" dirty="0"/>
              <a:t> </a:t>
            </a:r>
            <a:r>
              <a:rPr lang="en-CA" sz="1600" b="1" dirty="0"/>
              <a:t>Home</a:t>
            </a:r>
            <a:r>
              <a:rPr lang="en-CA" sz="1600" dirty="0"/>
              <a:t>, </a:t>
            </a:r>
            <a:r>
              <a:rPr lang="en-CA" sz="1600" dirty="0" err="1"/>
              <a:t>trong</a:t>
            </a:r>
            <a:r>
              <a:rPr lang="en-CA" sz="1600" dirty="0"/>
              <a:t> </a:t>
            </a:r>
            <a:r>
              <a:rPr lang="en-CA" sz="1600" dirty="0" err="1"/>
              <a:t>nhóm</a:t>
            </a:r>
            <a:r>
              <a:rPr lang="en-CA" sz="1600" dirty="0"/>
              <a:t> </a:t>
            </a:r>
            <a:r>
              <a:rPr lang="en-CA" sz="1600" b="1" dirty="0"/>
              <a:t>Cells</a:t>
            </a:r>
            <a:r>
              <a:rPr lang="en-CA" sz="1600" dirty="0"/>
              <a:t>, </a:t>
            </a:r>
            <a:r>
              <a:rPr lang="en-CA" sz="1600" dirty="0" err="1"/>
              <a:t>nhấp</a:t>
            </a:r>
            <a:r>
              <a:rPr lang="en-CA" sz="1600" dirty="0"/>
              <a:t> </a:t>
            </a:r>
            <a:r>
              <a:rPr lang="en-CA" sz="1600" dirty="0" err="1"/>
              <a:t>chuột</a:t>
            </a:r>
            <a:r>
              <a:rPr lang="en-CA" sz="1600" dirty="0"/>
              <a:t> </a:t>
            </a:r>
            <a:r>
              <a:rPr lang="en-CA" sz="1600" dirty="0" err="1"/>
              <a:t>vào</a:t>
            </a:r>
            <a:r>
              <a:rPr lang="en-CA" sz="1600" dirty="0"/>
              <a:t> </a:t>
            </a:r>
            <a:r>
              <a:rPr lang="en-CA" sz="1600" dirty="0" err="1"/>
              <a:t>mũi</a:t>
            </a:r>
            <a:r>
              <a:rPr lang="en-CA" sz="1600" dirty="0"/>
              <a:t> </a:t>
            </a:r>
            <a:r>
              <a:rPr lang="en-CA" sz="1600" dirty="0" err="1"/>
              <a:t>tên</a:t>
            </a:r>
            <a:r>
              <a:rPr lang="en-CA" sz="1600" dirty="0"/>
              <a:t> </a:t>
            </a:r>
            <a:r>
              <a:rPr lang="en-CA" sz="1600" dirty="0" err="1"/>
              <a:t>của</a:t>
            </a:r>
            <a:r>
              <a:rPr lang="en-CA" sz="1600" dirty="0"/>
              <a:t> </a:t>
            </a:r>
            <a:r>
              <a:rPr lang="en-CA" sz="1600" dirty="0" smtClean="0"/>
              <a:t/>
            </a:r>
            <a:br>
              <a:rPr lang="en-CA" sz="1600" dirty="0" smtClean="0"/>
            </a:br>
            <a:r>
              <a:rPr lang="en-CA" sz="1600" b="1" dirty="0" smtClean="0"/>
              <a:t>Insert</a:t>
            </a:r>
            <a:r>
              <a:rPr lang="en-CA" sz="1600" dirty="0"/>
              <a:t>,</a:t>
            </a:r>
            <a:r>
              <a:rPr lang="en-CA" sz="1600" b="1" dirty="0"/>
              <a:t> </a:t>
            </a:r>
            <a:r>
              <a:rPr lang="en-CA" sz="1600" dirty="0" err="1"/>
              <a:t>chọn</a:t>
            </a:r>
            <a:r>
              <a:rPr lang="en-CA" sz="1600" dirty="0"/>
              <a:t> </a:t>
            </a:r>
            <a:r>
              <a:rPr lang="en-CA" sz="1600" b="1" dirty="0"/>
              <a:t>Insert Sheet Columns</a:t>
            </a:r>
            <a:r>
              <a:rPr lang="en-CA" sz="1600" dirty="0"/>
              <a:t>; </a:t>
            </a:r>
            <a:r>
              <a:rPr lang="en-CA" sz="1600" dirty="0" err="1" smtClean="0"/>
              <a:t>hoặc</a:t>
            </a:r>
            <a:endParaRPr lang="en-US" sz="1600" dirty="0"/>
          </a:p>
          <a:p>
            <a:pPr lvl="2">
              <a:spcBef>
                <a:spcPts val="600"/>
              </a:spcBef>
            </a:pPr>
            <a:r>
              <a:rPr lang="en-US" sz="1600" dirty="0" err="1" smtClean="0"/>
              <a:t>Nhấn</a:t>
            </a:r>
            <a:r>
              <a:rPr lang="en-US" sz="1600" dirty="0" smtClean="0"/>
              <a:t> CTRL+PLUS (</a:t>
            </a:r>
            <a:r>
              <a:rPr lang="en-US" sz="1600" dirty="0" err="1" smtClean="0"/>
              <a:t>dấu</a:t>
            </a:r>
            <a:r>
              <a:rPr lang="en-US" sz="1600" dirty="0" smtClean="0"/>
              <a:t> </a:t>
            </a:r>
            <a:r>
              <a:rPr lang="en-US" sz="1600" dirty="0" err="1" smtClean="0"/>
              <a:t>cộng</a:t>
            </a:r>
            <a:r>
              <a:rPr lang="en-US" sz="1600" dirty="0" smtClean="0"/>
              <a:t>) </a:t>
            </a:r>
            <a:r>
              <a:rPr lang="en-CA" sz="1600" dirty="0" err="1"/>
              <a:t>từ</a:t>
            </a:r>
            <a:r>
              <a:rPr lang="en-CA" sz="1600" dirty="0"/>
              <a:t> </a:t>
            </a:r>
            <a:r>
              <a:rPr lang="en-CA" sz="1600" dirty="0" err="1"/>
              <a:t>bàn</a:t>
            </a:r>
            <a:r>
              <a:rPr lang="en-CA" sz="1600" dirty="0"/>
              <a:t> </a:t>
            </a:r>
            <a:r>
              <a:rPr lang="en-CA" sz="1600" dirty="0" err="1"/>
              <a:t>phím</a:t>
            </a:r>
            <a:r>
              <a:rPr lang="en-CA" sz="1600" dirty="0"/>
              <a:t> </a:t>
            </a:r>
            <a:r>
              <a:rPr lang="en-CA" sz="1600" dirty="0" err="1"/>
              <a:t>số</a:t>
            </a:r>
            <a:r>
              <a:rPr lang="en-CA" sz="1600" dirty="0"/>
              <a:t>, </a:t>
            </a:r>
            <a:r>
              <a:rPr lang="en-CA" sz="1600" dirty="0" err="1"/>
              <a:t>chọn</a:t>
            </a:r>
            <a:r>
              <a:rPr lang="en-CA" sz="1600" dirty="0"/>
              <a:t> </a:t>
            </a:r>
            <a:r>
              <a:rPr lang="en-CA" sz="1600" b="1" dirty="0"/>
              <a:t>Entire column</a:t>
            </a:r>
            <a:r>
              <a:rPr lang="en-CA" sz="1600" dirty="0"/>
              <a:t> </a:t>
            </a:r>
            <a:r>
              <a:rPr lang="en-CA" sz="1600" dirty="0" err="1"/>
              <a:t>và</a:t>
            </a:r>
            <a:r>
              <a:rPr lang="en-CA" sz="1600" dirty="0"/>
              <a:t> </a:t>
            </a:r>
            <a:r>
              <a:rPr lang="en-CA" sz="1600" dirty="0" err="1"/>
              <a:t>nhấp</a:t>
            </a:r>
            <a:r>
              <a:rPr lang="en-CA" sz="1600" dirty="0"/>
              <a:t> </a:t>
            </a:r>
            <a:r>
              <a:rPr lang="en-CA" sz="1600" dirty="0" err="1"/>
              <a:t>chuột</a:t>
            </a:r>
            <a:r>
              <a:rPr lang="en-CA" sz="1600" dirty="0"/>
              <a:t> </a:t>
            </a:r>
            <a:r>
              <a:rPr lang="en-CA" sz="1600" dirty="0" err="1"/>
              <a:t>vào</a:t>
            </a:r>
            <a:r>
              <a:rPr lang="en-CA" sz="1600" dirty="0"/>
              <a:t> </a:t>
            </a:r>
            <a:r>
              <a:rPr lang="en-CA" sz="1600" b="1" dirty="0"/>
              <a:t>OK</a:t>
            </a:r>
            <a:r>
              <a:rPr lang="en-CA" sz="1600" dirty="0"/>
              <a:t>; </a:t>
            </a:r>
            <a:r>
              <a:rPr lang="en-CA" sz="1600" dirty="0" err="1"/>
              <a:t>hoặc</a:t>
            </a:r>
            <a:endParaRPr lang="en-US" sz="1600" dirty="0"/>
          </a:p>
          <a:p>
            <a:pPr lvl="2">
              <a:spcBef>
                <a:spcPts val="600"/>
              </a:spcBef>
            </a:pPr>
            <a:r>
              <a:rPr lang="en-CA" sz="1600" dirty="0" err="1"/>
              <a:t>nhấp</a:t>
            </a:r>
            <a:r>
              <a:rPr lang="en-CA" sz="1600" dirty="0"/>
              <a:t> </a:t>
            </a:r>
            <a:r>
              <a:rPr lang="en-CA" sz="1600" dirty="0" err="1"/>
              <a:t>chuột</a:t>
            </a:r>
            <a:r>
              <a:rPr lang="en-CA" sz="1600" dirty="0"/>
              <a:t> </a:t>
            </a:r>
            <a:r>
              <a:rPr lang="en-CA" sz="1600" dirty="0" err="1"/>
              <a:t>phải</a:t>
            </a:r>
            <a:r>
              <a:rPr lang="en-CA" sz="1600" dirty="0"/>
              <a:t> </a:t>
            </a:r>
            <a:r>
              <a:rPr lang="en-CA" sz="1600" dirty="0" err="1"/>
              <a:t>vào</a:t>
            </a:r>
            <a:r>
              <a:rPr lang="en-CA" sz="1600" dirty="0"/>
              <a:t> </a:t>
            </a:r>
            <a:r>
              <a:rPr lang="en-CA" sz="1600" dirty="0" err="1"/>
              <a:t>cột</a:t>
            </a:r>
            <a:r>
              <a:rPr lang="en-CA" sz="1600" dirty="0"/>
              <a:t> </a:t>
            </a:r>
            <a:r>
              <a:rPr lang="en-CA" sz="1600" dirty="0" err="1"/>
              <a:t>đã</a:t>
            </a:r>
            <a:r>
              <a:rPr lang="en-CA" sz="1600" dirty="0"/>
              <a:t> </a:t>
            </a:r>
            <a:r>
              <a:rPr lang="en-CA" sz="1600" dirty="0" err="1"/>
              <a:t>chọn</a:t>
            </a:r>
            <a:r>
              <a:rPr lang="en-CA" sz="1600" dirty="0"/>
              <a:t> </a:t>
            </a:r>
            <a:r>
              <a:rPr lang="en-CA" sz="1600" dirty="0" err="1"/>
              <a:t>và</a:t>
            </a:r>
            <a:r>
              <a:rPr lang="en-CA" sz="1600" dirty="0"/>
              <a:t> </a:t>
            </a:r>
            <a:r>
              <a:rPr lang="en-CA" sz="1600" dirty="0" err="1"/>
              <a:t>chọn</a:t>
            </a:r>
            <a:r>
              <a:rPr lang="en-CA" sz="1600" dirty="0"/>
              <a:t> </a:t>
            </a:r>
            <a:r>
              <a:rPr lang="en-CA" sz="1600" b="1" dirty="0"/>
              <a:t>Insert</a:t>
            </a:r>
            <a:endParaRPr lang="en-US" sz="1600" dirty="0"/>
          </a:p>
          <a:p>
            <a:pPr lvl="1">
              <a:spcBef>
                <a:spcPts val="600"/>
              </a:spcBef>
            </a:pPr>
            <a:r>
              <a:rPr lang="en-CA" sz="1800" dirty="0" err="1"/>
              <a:t>Để</a:t>
            </a:r>
            <a:r>
              <a:rPr lang="en-CA" sz="1800" dirty="0"/>
              <a:t> </a:t>
            </a:r>
            <a:r>
              <a:rPr lang="en-CA" sz="1800" dirty="0" err="1"/>
              <a:t>chèn</a:t>
            </a:r>
            <a:r>
              <a:rPr lang="en-CA" sz="1800" dirty="0"/>
              <a:t> </a:t>
            </a:r>
            <a:r>
              <a:rPr lang="en-CA" sz="1800" dirty="0" err="1"/>
              <a:t>một</a:t>
            </a:r>
            <a:r>
              <a:rPr lang="en-CA" sz="1800" dirty="0"/>
              <a:t> </a:t>
            </a:r>
            <a:r>
              <a:rPr lang="en-CA" sz="1800" dirty="0" err="1"/>
              <a:t>dòng</a:t>
            </a:r>
            <a:r>
              <a:rPr lang="en-CA" sz="1800" dirty="0"/>
              <a:t> </a:t>
            </a:r>
            <a:r>
              <a:rPr lang="en-CA" sz="1800" dirty="0" err="1"/>
              <a:t>lên</a:t>
            </a:r>
            <a:r>
              <a:rPr lang="en-CA" sz="1800" dirty="0"/>
              <a:t> </a:t>
            </a:r>
            <a:r>
              <a:rPr lang="en-CA" sz="1800" dirty="0" err="1"/>
              <a:t>trên</a:t>
            </a:r>
            <a:r>
              <a:rPr lang="en-CA" sz="1800" dirty="0"/>
              <a:t> </a:t>
            </a:r>
            <a:r>
              <a:rPr lang="en-CA" sz="1800" dirty="0" err="1"/>
              <a:t>dòng</a:t>
            </a:r>
            <a:r>
              <a:rPr lang="en-CA" sz="1800" dirty="0"/>
              <a:t> </a:t>
            </a:r>
            <a:r>
              <a:rPr lang="en-CA" sz="1800" dirty="0" err="1"/>
              <a:t>đã</a:t>
            </a:r>
            <a:r>
              <a:rPr lang="en-CA" sz="1800" dirty="0"/>
              <a:t> </a:t>
            </a:r>
            <a:r>
              <a:rPr lang="en-CA" sz="1800" dirty="0" err="1"/>
              <a:t>chọn</a:t>
            </a:r>
            <a:r>
              <a:rPr lang="en-US" sz="1800" dirty="0" smtClean="0"/>
              <a:t>:</a:t>
            </a:r>
            <a:endParaRPr lang="en-US" sz="1800" dirty="0"/>
          </a:p>
          <a:p>
            <a:pPr lvl="2">
              <a:spcBef>
                <a:spcPts val="600"/>
              </a:spcBef>
            </a:pPr>
            <a:r>
              <a:rPr lang="en-CA" sz="1600" dirty="0" err="1"/>
              <a:t>Trên</a:t>
            </a:r>
            <a:r>
              <a:rPr lang="en-CA" sz="1600" dirty="0"/>
              <a:t> </a:t>
            </a:r>
            <a:r>
              <a:rPr lang="en-CA" sz="1600" dirty="0" err="1"/>
              <a:t>thẻ</a:t>
            </a:r>
            <a:r>
              <a:rPr lang="en-CA" sz="1600" dirty="0"/>
              <a:t> </a:t>
            </a:r>
            <a:r>
              <a:rPr lang="en-CA" sz="1600" b="1" dirty="0"/>
              <a:t>Home</a:t>
            </a:r>
            <a:r>
              <a:rPr lang="en-CA" sz="1600" dirty="0"/>
              <a:t>, </a:t>
            </a:r>
            <a:r>
              <a:rPr lang="en-CA" sz="1600" dirty="0" err="1"/>
              <a:t>trong</a:t>
            </a:r>
            <a:r>
              <a:rPr lang="en-CA" sz="1600" dirty="0"/>
              <a:t> </a:t>
            </a:r>
            <a:r>
              <a:rPr lang="en-CA" sz="1600" dirty="0" err="1"/>
              <a:t>nhóm</a:t>
            </a:r>
            <a:r>
              <a:rPr lang="en-CA" sz="1600" dirty="0"/>
              <a:t> </a:t>
            </a:r>
            <a:r>
              <a:rPr lang="en-CA" sz="1600" b="1" dirty="0"/>
              <a:t>Cells</a:t>
            </a:r>
            <a:r>
              <a:rPr lang="en-CA" sz="1600" dirty="0"/>
              <a:t>, </a:t>
            </a:r>
            <a:r>
              <a:rPr lang="en-CA" sz="1600" dirty="0" err="1"/>
              <a:t>nhấp</a:t>
            </a:r>
            <a:r>
              <a:rPr lang="en-CA" sz="1600" dirty="0"/>
              <a:t> </a:t>
            </a:r>
            <a:r>
              <a:rPr lang="en-CA" sz="1600" dirty="0" err="1"/>
              <a:t>chuột</a:t>
            </a:r>
            <a:r>
              <a:rPr lang="en-CA" sz="1600" dirty="0"/>
              <a:t> </a:t>
            </a:r>
            <a:r>
              <a:rPr lang="en-CA" sz="1600" dirty="0" err="1"/>
              <a:t>vào</a:t>
            </a:r>
            <a:r>
              <a:rPr lang="en-CA" sz="1600" dirty="0"/>
              <a:t> </a:t>
            </a:r>
            <a:r>
              <a:rPr lang="en-CA" sz="1600" dirty="0" err="1"/>
              <a:t>mũi</a:t>
            </a:r>
            <a:r>
              <a:rPr lang="en-CA" sz="1600" dirty="0"/>
              <a:t> </a:t>
            </a:r>
            <a:r>
              <a:rPr lang="en-CA" sz="1600" dirty="0" err="1"/>
              <a:t>tên</a:t>
            </a:r>
            <a:r>
              <a:rPr lang="en-CA" sz="1600" dirty="0"/>
              <a:t> </a:t>
            </a:r>
            <a:r>
              <a:rPr lang="en-CA" sz="1600" dirty="0" err="1"/>
              <a:t>của</a:t>
            </a:r>
            <a:r>
              <a:rPr lang="en-CA" sz="1600" dirty="0"/>
              <a:t> </a:t>
            </a:r>
            <a:r>
              <a:rPr lang="en-CA" sz="1600" b="1" dirty="0"/>
              <a:t>Insert</a:t>
            </a:r>
            <a:r>
              <a:rPr lang="en-CA" sz="1600" dirty="0"/>
              <a:t>,</a:t>
            </a:r>
            <a:r>
              <a:rPr lang="en-CA" sz="1600" b="1" dirty="0"/>
              <a:t> </a:t>
            </a:r>
            <a:r>
              <a:rPr lang="en-CA" sz="1600" dirty="0" err="1"/>
              <a:t>chọn</a:t>
            </a:r>
            <a:r>
              <a:rPr lang="en-CA" sz="1600" dirty="0"/>
              <a:t> </a:t>
            </a:r>
            <a:r>
              <a:rPr lang="en-CA" sz="1600" b="1" dirty="0"/>
              <a:t>Insert Sheet Columns</a:t>
            </a:r>
            <a:r>
              <a:rPr lang="en-CA" sz="1600" dirty="0"/>
              <a:t>; </a:t>
            </a:r>
            <a:r>
              <a:rPr lang="en-CA" sz="1600" dirty="0" err="1"/>
              <a:t>hoặc</a:t>
            </a:r>
            <a:endParaRPr lang="en-US" sz="1600" dirty="0"/>
          </a:p>
          <a:p>
            <a:pPr lvl="2">
              <a:spcBef>
                <a:spcPts val="600"/>
              </a:spcBef>
            </a:pPr>
            <a:r>
              <a:rPr lang="en-US" sz="1600" dirty="0" err="1" smtClean="0"/>
              <a:t>Nhấn</a:t>
            </a:r>
            <a:r>
              <a:rPr lang="en-US" sz="1600" dirty="0" smtClean="0"/>
              <a:t> CTRL+MINUS (</a:t>
            </a:r>
            <a:r>
              <a:rPr lang="en-US" sz="1600" dirty="0" err="1" smtClean="0"/>
              <a:t>dấu</a:t>
            </a:r>
            <a:r>
              <a:rPr lang="en-US" sz="1600" dirty="0" smtClean="0"/>
              <a:t> </a:t>
            </a:r>
            <a:r>
              <a:rPr lang="en-US" sz="1600" dirty="0" err="1" smtClean="0"/>
              <a:t>trừ</a:t>
            </a:r>
            <a:r>
              <a:rPr lang="en-US" sz="1600" dirty="0" smtClean="0"/>
              <a:t>) </a:t>
            </a:r>
            <a:r>
              <a:rPr lang="en-CA" sz="1600" dirty="0" err="1"/>
              <a:t>từ</a:t>
            </a:r>
            <a:r>
              <a:rPr lang="en-CA" sz="1600" dirty="0"/>
              <a:t> </a:t>
            </a:r>
            <a:r>
              <a:rPr lang="en-CA" sz="1600" dirty="0" err="1"/>
              <a:t>bàn</a:t>
            </a:r>
            <a:r>
              <a:rPr lang="en-CA" sz="1600" dirty="0"/>
              <a:t> </a:t>
            </a:r>
            <a:r>
              <a:rPr lang="en-CA" sz="1600" dirty="0" err="1"/>
              <a:t>phím</a:t>
            </a:r>
            <a:r>
              <a:rPr lang="en-CA" sz="1600" dirty="0"/>
              <a:t> </a:t>
            </a:r>
            <a:r>
              <a:rPr lang="en-CA" sz="1600" dirty="0" err="1"/>
              <a:t>số</a:t>
            </a:r>
            <a:r>
              <a:rPr lang="en-CA" sz="1600" dirty="0"/>
              <a:t>, </a:t>
            </a:r>
            <a:r>
              <a:rPr lang="en-CA" sz="1600" dirty="0" err="1"/>
              <a:t>chọn</a:t>
            </a:r>
            <a:r>
              <a:rPr lang="en-CA" sz="1600" dirty="0"/>
              <a:t> </a:t>
            </a:r>
            <a:r>
              <a:rPr lang="en-CA" sz="1600" b="1" dirty="0"/>
              <a:t>Entire row</a:t>
            </a:r>
            <a:r>
              <a:rPr lang="en-CA" sz="1600" dirty="0"/>
              <a:t> </a:t>
            </a:r>
            <a:r>
              <a:rPr lang="en-CA" sz="1600" dirty="0" err="1"/>
              <a:t>và</a:t>
            </a:r>
            <a:r>
              <a:rPr lang="en-CA" sz="1600" dirty="0"/>
              <a:t> </a:t>
            </a:r>
            <a:r>
              <a:rPr lang="en-CA" sz="1600" dirty="0" err="1"/>
              <a:t>chọn</a:t>
            </a:r>
            <a:r>
              <a:rPr lang="en-CA" sz="1600" dirty="0"/>
              <a:t> </a:t>
            </a:r>
            <a:r>
              <a:rPr lang="en-CA" sz="1600" b="1" dirty="0"/>
              <a:t>OK</a:t>
            </a:r>
            <a:r>
              <a:rPr lang="en-CA" sz="1600" dirty="0"/>
              <a:t>; </a:t>
            </a:r>
            <a:r>
              <a:rPr lang="en-CA" sz="1600" dirty="0" err="1"/>
              <a:t>hoặc</a:t>
            </a:r>
            <a:endParaRPr lang="en-US" sz="1600" dirty="0"/>
          </a:p>
          <a:p>
            <a:pPr lvl="2">
              <a:spcBef>
                <a:spcPts val="600"/>
              </a:spcBef>
            </a:pPr>
            <a:r>
              <a:rPr lang="en-CA" sz="1600" dirty="0" err="1"/>
              <a:t>nhấp</a:t>
            </a:r>
            <a:r>
              <a:rPr lang="en-CA" sz="1600" dirty="0"/>
              <a:t> </a:t>
            </a:r>
            <a:r>
              <a:rPr lang="en-CA" sz="1600" dirty="0" err="1"/>
              <a:t>chuột</a:t>
            </a:r>
            <a:r>
              <a:rPr lang="en-CA" sz="1600" dirty="0"/>
              <a:t> </a:t>
            </a:r>
            <a:r>
              <a:rPr lang="en-CA" sz="1600" dirty="0" err="1"/>
              <a:t>phải</a:t>
            </a:r>
            <a:r>
              <a:rPr lang="en-CA" sz="1600" dirty="0"/>
              <a:t> </a:t>
            </a:r>
            <a:r>
              <a:rPr lang="en-CA" sz="1600" dirty="0" err="1"/>
              <a:t>vào</a:t>
            </a:r>
            <a:r>
              <a:rPr lang="en-CA" sz="1600" dirty="0"/>
              <a:t> </a:t>
            </a:r>
            <a:r>
              <a:rPr lang="en-CA" sz="1600" dirty="0" err="1"/>
              <a:t>dòng</a:t>
            </a:r>
            <a:r>
              <a:rPr lang="en-CA" sz="1600" dirty="0"/>
              <a:t> </a:t>
            </a:r>
            <a:r>
              <a:rPr lang="en-CA" sz="1600" dirty="0" err="1"/>
              <a:t>đã</a:t>
            </a:r>
            <a:r>
              <a:rPr lang="en-CA" sz="1600" dirty="0"/>
              <a:t> </a:t>
            </a:r>
            <a:r>
              <a:rPr lang="en-CA" sz="1600" dirty="0" err="1"/>
              <a:t>chọn</a:t>
            </a:r>
            <a:r>
              <a:rPr lang="en-CA" sz="1600" dirty="0"/>
              <a:t> </a:t>
            </a:r>
            <a:r>
              <a:rPr lang="en-CA" sz="1600" dirty="0" err="1"/>
              <a:t>và</a:t>
            </a:r>
            <a:r>
              <a:rPr lang="en-CA" sz="1600" dirty="0"/>
              <a:t> </a:t>
            </a:r>
            <a:r>
              <a:rPr lang="en-CA" sz="1600" dirty="0" err="1"/>
              <a:t>nhấp</a:t>
            </a:r>
            <a:r>
              <a:rPr lang="en-CA" sz="1600" dirty="0"/>
              <a:t> </a:t>
            </a:r>
            <a:r>
              <a:rPr lang="en-CA" sz="1600" dirty="0" err="1"/>
              <a:t>chuột</a:t>
            </a:r>
            <a:r>
              <a:rPr lang="en-CA" sz="1600" dirty="0"/>
              <a:t> </a:t>
            </a:r>
            <a:r>
              <a:rPr lang="en-CA" sz="1600" dirty="0" err="1"/>
              <a:t>vào</a:t>
            </a:r>
            <a:r>
              <a:rPr lang="en-CA" sz="1600" dirty="0"/>
              <a:t> </a:t>
            </a:r>
            <a:r>
              <a:rPr lang="en-CA" sz="1600" b="1" dirty="0"/>
              <a:t>Insert</a:t>
            </a:r>
            <a:endParaRPr lang="en-US" sz="1600" dirty="0"/>
          </a:p>
          <a:p>
            <a:pPr lvl="1">
              <a:spcBef>
                <a:spcPts val="600"/>
              </a:spcBef>
            </a:pPr>
            <a:r>
              <a:rPr lang="en-CA" sz="1800" dirty="0" err="1"/>
              <a:t>Để</a:t>
            </a:r>
            <a:r>
              <a:rPr lang="en-CA" sz="1800" dirty="0"/>
              <a:t> </a:t>
            </a:r>
            <a:r>
              <a:rPr lang="en-CA" sz="1800" dirty="0" err="1"/>
              <a:t>chèn</a:t>
            </a:r>
            <a:r>
              <a:rPr lang="en-CA" sz="1800" dirty="0"/>
              <a:t> </a:t>
            </a:r>
            <a:r>
              <a:rPr lang="en-CA" sz="1800" dirty="0" err="1"/>
              <a:t>một</a:t>
            </a:r>
            <a:r>
              <a:rPr lang="en-CA" sz="1800" dirty="0"/>
              <a:t> </a:t>
            </a:r>
            <a:r>
              <a:rPr lang="en-CA" sz="1800" dirty="0" err="1"/>
              <a:t>hoặc</a:t>
            </a:r>
            <a:r>
              <a:rPr lang="en-CA" sz="1800" dirty="0"/>
              <a:t> </a:t>
            </a:r>
            <a:r>
              <a:rPr lang="en-CA" sz="1800" dirty="0" err="1"/>
              <a:t>nhiều</a:t>
            </a:r>
            <a:r>
              <a:rPr lang="en-CA" sz="1800" dirty="0"/>
              <a:t> ô </a:t>
            </a:r>
            <a:r>
              <a:rPr lang="en-CA" sz="1800" dirty="0" err="1"/>
              <a:t>vào</a:t>
            </a:r>
            <a:r>
              <a:rPr lang="en-CA" sz="1800" dirty="0"/>
              <a:t> </a:t>
            </a:r>
            <a:r>
              <a:rPr lang="en-CA" sz="1800" dirty="0" err="1"/>
              <a:t>vị</a:t>
            </a:r>
            <a:r>
              <a:rPr lang="en-CA" sz="1800" dirty="0"/>
              <a:t> </a:t>
            </a:r>
            <a:r>
              <a:rPr lang="en-CA" sz="1800" dirty="0" err="1"/>
              <a:t>trí</a:t>
            </a:r>
            <a:r>
              <a:rPr lang="en-CA" sz="1800" dirty="0"/>
              <a:t> </a:t>
            </a:r>
            <a:r>
              <a:rPr lang="en-CA" sz="1800" dirty="0" err="1"/>
              <a:t>hiện</a:t>
            </a:r>
            <a:r>
              <a:rPr lang="en-CA" sz="1800" dirty="0"/>
              <a:t> </a:t>
            </a:r>
            <a:r>
              <a:rPr lang="en-CA" sz="1800" dirty="0" err="1"/>
              <a:t>tại</a:t>
            </a:r>
            <a:r>
              <a:rPr lang="en-CA" sz="1800" dirty="0"/>
              <a:t>, </a:t>
            </a:r>
            <a:r>
              <a:rPr lang="en-CA" sz="1800" dirty="0" err="1"/>
              <a:t>trên</a:t>
            </a:r>
            <a:r>
              <a:rPr lang="en-CA" sz="1800" dirty="0"/>
              <a:t> </a:t>
            </a:r>
            <a:r>
              <a:rPr lang="en-CA" sz="1800" dirty="0" err="1"/>
              <a:t>thẻ</a:t>
            </a:r>
            <a:r>
              <a:rPr lang="en-CA" sz="1800" dirty="0"/>
              <a:t> </a:t>
            </a:r>
            <a:r>
              <a:rPr lang="en-CA" sz="1800" b="1" dirty="0"/>
              <a:t>Home</a:t>
            </a:r>
            <a:r>
              <a:rPr lang="en-CA" sz="1800" dirty="0" smtClean="0"/>
              <a:t>,</a:t>
            </a:r>
            <a:br>
              <a:rPr lang="en-CA" sz="1800" dirty="0" smtClean="0"/>
            </a:br>
            <a:r>
              <a:rPr lang="en-CA" sz="1800" dirty="0" err="1" smtClean="0"/>
              <a:t>trong</a:t>
            </a:r>
            <a:r>
              <a:rPr lang="en-CA" sz="1800" dirty="0" smtClean="0"/>
              <a:t> </a:t>
            </a:r>
            <a:r>
              <a:rPr lang="en-CA" sz="1800" dirty="0" err="1"/>
              <a:t>nhóm</a:t>
            </a:r>
            <a:r>
              <a:rPr lang="en-CA" sz="1800" dirty="0"/>
              <a:t> </a:t>
            </a:r>
            <a:r>
              <a:rPr lang="en-CA" sz="1800" b="1" dirty="0"/>
              <a:t>Cells</a:t>
            </a:r>
            <a:r>
              <a:rPr lang="en-CA" sz="1800" dirty="0"/>
              <a:t>, </a:t>
            </a:r>
            <a:r>
              <a:rPr lang="en-CA" sz="1800" dirty="0" err="1"/>
              <a:t>nhấp</a:t>
            </a:r>
            <a:r>
              <a:rPr lang="en-CA" sz="1800" dirty="0"/>
              <a:t> </a:t>
            </a:r>
            <a:r>
              <a:rPr lang="en-CA" sz="1800" dirty="0" err="1"/>
              <a:t>chuột</a:t>
            </a:r>
            <a:r>
              <a:rPr lang="en-CA" sz="1800" dirty="0"/>
              <a:t> </a:t>
            </a:r>
            <a:r>
              <a:rPr lang="en-CA" sz="1800" dirty="0" err="1"/>
              <a:t>vào</a:t>
            </a:r>
            <a:r>
              <a:rPr lang="en-CA" sz="1800" dirty="0"/>
              <a:t> </a:t>
            </a:r>
            <a:r>
              <a:rPr lang="en-CA" sz="1800" dirty="0" err="1"/>
              <a:t>mũi</a:t>
            </a:r>
            <a:r>
              <a:rPr lang="en-CA" sz="1800" dirty="0"/>
              <a:t> </a:t>
            </a:r>
            <a:r>
              <a:rPr lang="en-CA" sz="1800" dirty="0" err="1"/>
              <a:t>tên</a:t>
            </a:r>
            <a:r>
              <a:rPr lang="en-CA" sz="1800" dirty="0"/>
              <a:t> </a:t>
            </a:r>
            <a:r>
              <a:rPr lang="en-CA" sz="1800" dirty="0" err="1"/>
              <a:t>của</a:t>
            </a:r>
            <a:r>
              <a:rPr lang="en-CA" sz="1800" dirty="0"/>
              <a:t> </a:t>
            </a:r>
            <a:r>
              <a:rPr lang="en-CA" sz="1800" b="1" dirty="0"/>
              <a:t>Insert </a:t>
            </a:r>
            <a:r>
              <a:rPr lang="en-CA" sz="1800" dirty="0" err="1"/>
              <a:t>và</a:t>
            </a:r>
            <a:r>
              <a:rPr lang="en-CA" sz="1800" dirty="0"/>
              <a:t> </a:t>
            </a:r>
            <a:r>
              <a:rPr lang="en-CA" sz="1800" dirty="0" err="1" smtClean="0"/>
              <a:t>sau</a:t>
            </a:r>
            <a:r>
              <a:rPr lang="en-CA" sz="1800" dirty="0" smtClean="0"/>
              <a:t/>
            </a:r>
            <a:br>
              <a:rPr lang="en-CA" sz="1800" dirty="0" smtClean="0"/>
            </a:br>
            <a:r>
              <a:rPr lang="en-CA" sz="1800" dirty="0" smtClean="0"/>
              <a:t> </a:t>
            </a:r>
            <a:r>
              <a:rPr lang="en-CA" sz="1800" dirty="0" err="1"/>
              <a:t>đó</a:t>
            </a:r>
            <a:r>
              <a:rPr lang="en-CA" sz="1800" dirty="0"/>
              <a:t> </a:t>
            </a:r>
            <a:r>
              <a:rPr lang="en-CA" sz="1800" dirty="0" err="1"/>
              <a:t>chọn</a:t>
            </a:r>
            <a:r>
              <a:rPr lang="en-CA" sz="1800" dirty="0"/>
              <a:t> </a:t>
            </a:r>
            <a:r>
              <a:rPr lang="en-CA" sz="1800" b="1" dirty="0"/>
              <a:t>Insert Cells</a:t>
            </a:r>
            <a:endParaRPr lang="en-US" sz="1800" dirty="0"/>
          </a:p>
          <a:p>
            <a:pPr>
              <a:spcBef>
                <a:spcPts val="600"/>
              </a:spcBef>
            </a:pP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23</a:t>
            </a:fld>
            <a:endParaRPr lang="en-US" dirty="0"/>
          </a:p>
        </p:txBody>
      </p:sp>
      <p:pic>
        <p:nvPicPr>
          <p:cNvPr id="6" name="Picture 5" descr="C:\Users\swong\Documents\Manuals\IC3 GS4\7314 IC3 GS4\Screens\L9\l9-019.png"/>
          <p:cNvPicPr/>
          <p:nvPr/>
        </p:nvPicPr>
        <p:blipFill>
          <a:blip r:embed="rId3">
            <a:extLst>
              <a:ext uri="{28A0092B-C50C-407E-A947-70E740481C1C}">
                <a14:useLocalDpi xmlns:a14="http://schemas.microsoft.com/office/drawing/2010/main" val="0"/>
              </a:ext>
            </a:extLst>
          </a:blip>
          <a:srcRect/>
          <a:stretch>
            <a:fillRect/>
          </a:stretch>
        </p:blipFill>
        <p:spPr bwMode="auto">
          <a:xfrm>
            <a:off x="7269138" y="1344705"/>
            <a:ext cx="1458003" cy="1428432"/>
          </a:xfrm>
          <a:prstGeom prst="rect">
            <a:avLst/>
          </a:prstGeom>
          <a:noFill/>
          <a:ln>
            <a:noFill/>
          </a:ln>
        </p:spPr>
      </p:pic>
      <p:pic>
        <p:nvPicPr>
          <p:cNvPr id="7" name="Picture 6" descr="C:\Users\swong\Documents\Manuals\IC3 GS4\7314 IC3 GS4\Screens\L9\l9-020.png"/>
          <p:cNvPicPr/>
          <p:nvPr/>
        </p:nvPicPr>
        <p:blipFill>
          <a:blip r:embed="rId4">
            <a:extLst>
              <a:ext uri="{28A0092B-C50C-407E-A947-70E740481C1C}">
                <a14:useLocalDpi xmlns:a14="http://schemas.microsoft.com/office/drawing/2010/main" val="0"/>
              </a:ext>
            </a:extLst>
          </a:blip>
          <a:srcRect/>
          <a:stretch>
            <a:fillRect/>
          </a:stretch>
        </p:blipFill>
        <p:spPr bwMode="auto">
          <a:xfrm>
            <a:off x="7306869" y="5216207"/>
            <a:ext cx="1501216" cy="1479868"/>
          </a:xfrm>
          <a:prstGeom prst="rect">
            <a:avLst/>
          </a:prstGeom>
          <a:noFill/>
          <a:ln>
            <a:noFill/>
          </a:ln>
        </p:spPr>
      </p:pic>
    </p:spTree>
    <p:extLst>
      <p:ext uri="{BB962C8B-B14F-4D97-AF65-F5344CB8AC3E}">
        <p14:creationId xmlns:p14="http://schemas.microsoft.com/office/powerpoint/2010/main" val="388595516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Thao </a:t>
            </a:r>
            <a:r>
              <a:rPr lang="en-US" sz="3600" dirty="0" err="1" smtClean="0"/>
              <a:t>tác</a:t>
            </a:r>
            <a:r>
              <a:rPr lang="en-US" sz="3600" dirty="0" smtClean="0"/>
              <a:t> </a:t>
            </a:r>
            <a:r>
              <a:rPr lang="en-US" sz="3600" dirty="0" err="1" smtClean="0"/>
              <a:t>với</a:t>
            </a:r>
            <a:r>
              <a:rPr lang="en-US" sz="3600" dirty="0" smtClean="0"/>
              <a:t> </a:t>
            </a:r>
            <a:r>
              <a:rPr lang="en-US" sz="3600" dirty="0" err="1" smtClean="0"/>
              <a:t>nội</a:t>
            </a:r>
            <a:r>
              <a:rPr lang="en-US" sz="3600" dirty="0" smtClean="0"/>
              <a:t> dung</a:t>
            </a:r>
            <a:endParaRPr lang="en-US" sz="3600" dirty="0"/>
          </a:p>
        </p:txBody>
      </p:sp>
      <p:sp>
        <p:nvSpPr>
          <p:cNvPr id="3" name="Content Placeholder 2"/>
          <p:cNvSpPr>
            <a:spLocks noGrp="1"/>
          </p:cNvSpPr>
          <p:nvPr>
            <p:ph idx="1"/>
          </p:nvPr>
        </p:nvSpPr>
        <p:spPr/>
        <p:txBody>
          <a:bodyPr/>
          <a:lstStyle/>
          <a:p>
            <a:pPr>
              <a:spcBef>
                <a:spcPts val="600"/>
              </a:spcBef>
            </a:pPr>
            <a:r>
              <a:rPr lang="en-CA" sz="2000" b="1" dirty="0" err="1"/>
              <a:t>Xóa</a:t>
            </a:r>
            <a:r>
              <a:rPr lang="en-CA" sz="2000" b="1" dirty="0"/>
              <a:t> </a:t>
            </a:r>
            <a:r>
              <a:rPr lang="en-CA" sz="2000" b="1" dirty="0" err="1"/>
              <a:t>các</a:t>
            </a:r>
            <a:r>
              <a:rPr lang="en-CA" sz="2000" b="1" dirty="0"/>
              <a:t> </a:t>
            </a:r>
            <a:r>
              <a:rPr lang="en-CA" sz="2000" b="1" dirty="0" err="1"/>
              <a:t>dòng</a:t>
            </a:r>
            <a:r>
              <a:rPr lang="en-CA" sz="2000" b="1" dirty="0"/>
              <a:t>, </a:t>
            </a:r>
            <a:r>
              <a:rPr lang="en-CA" sz="2000" b="1" dirty="0" err="1"/>
              <a:t>cột</a:t>
            </a:r>
            <a:r>
              <a:rPr lang="en-CA" sz="2000" b="1" dirty="0"/>
              <a:t>, </a:t>
            </a:r>
            <a:r>
              <a:rPr lang="en-CA" sz="2000" b="1" dirty="0" err="1"/>
              <a:t>hoặc</a:t>
            </a:r>
            <a:r>
              <a:rPr lang="en-CA" sz="2000" b="1" dirty="0"/>
              <a:t> ô</a:t>
            </a:r>
            <a:endParaRPr lang="en-US" sz="2000" b="1" dirty="0"/>
          </a:p>
          <a:p>
            <a:pPr lvl="1">
              <a:spcBef>
                <a:spcPts val="600"/>
              </a:spcBef>
            </a:pPr>
            <a:r>
              <a:rPr lang="en-CA" sz="1800" dirty="0" err="1"/>
              <a:t>Để</a:t>
            </a:r>
            <a:r>
              <a:rPr lang="en-CA" sz="1800" dirty="0"/>
              <a:t> </a:t>
            </a:r>
            <a:r>
              <a:rPr lang="en-CA" sz="1800" dirty="0" err="1"/>
              <a:t>xóa</a:t>
            </a:r>
            <a:r>
              <a:rPr lang="en-CA" sz="1800" dirty="0"/>
              <a:t> </a:t>
            </a:r>
            <a:r>
              <a:rPr lang="en-CA" sz="1800" dirty="0" err="1"/>
              <a:t>cột</a:t>
            </a:r>
            <a:r>
              <a:rPr lang="en-CA" sz="1800" dirty="0"/>
              <a:t> </a:t>
            </a:r>
            <a:r>
              <a:rPr lang="en-CA" sz="1800" dirty="0" err="1"/>
              <a:t>đã</a:t>
            </a:r>
            <a:r>
              <a:rPr lang="en-CA" sz="1800" dirty="0"/>
              <a:t> </a:t>
            </a:r>
            <a:r>
              <a:rPr lang="en-CA" sz="1800" dirty="0" err="1"/>
              <a:t>chọn</a:t>
            </a:r>
            <a:r>
              <a:rPr lang="en-US" sz="1800" dirty="0" smtClean="0"/>
              <a:t>:</a:t>
            </a:r>
            <a:endParaRPr lang="en-US" sz="1800" dirty="0"/>
          </a:p>
          <a:p>
            <a:pPr lvl="2">
              <a:spcBef>
                <a:spcPts val="600"/>
              </a:spcBef>
            </a:pPr>
            <a:r>
              <a:rPr lang="en-CA" sz="1600" dirty="0" err="1"/>
              <a:t>Trên</a:t>
            </a:r>
            <a:r>
              <a:rPr lang="en-CA" sz="1600" dirty="0"/>
              <a:t> </a:t>
            </a:r>
            <a:r>
              <a:rPr lang="en-CA" sz="1600" dirty="0" err="1"/>
              <a:t>thẻ</a:t>
            </a:r>
            <a:r>
              <a:rPr lang="en-CA" sz="1600" dirty="0"/>
              <a:t> </a:t>
            </a:r>
            <a:r>
              <a:rPr lang="en-CA" sz="1600" b="1" dirty="0"/>
              <a:t>Home</a:t>
            </a:r>
            <a:r>
              <a:rPr lang="en-CA" sz="1600" dirty="0"/>
              <a:t>, </a:t>
            </a:r>
            <a:r>
              <a:rPr lang="en-CA" sz="1600" dirty="0" err="1"/>
              <a:t>trong</a:t>
            </a:r>
            <a:r>
              <a:rPr lang="en-CA" sz="1600" dirty="0"/>
              <a:t> </a:t>
            </a:r>
            <a:r>
              <a:rPr lang="en-CA" sz="1600" dirty="0" err="1"/>
              <a:t>nhóm</a:t>
            </a:r>
            <a:r>
              <a:rPr lang="en-CA" sz="1600" dirty="0"/>
              <a:t> </a:t>
            </a:r>
            <a:r>
              <a:rPr lang="en-CA" sz="1600" b="1" dirty="0"/>
              <a:t>Cells</a:t>
            </a:r>
            <a:r>
              <a:rPr lang="en-CA" sz="1600" dirty="0"/>
              <a:t>, </a:t>
            </a:r>
            <a:r>
              <a:rPr lang="en-CA" sz="1600" dirty="0" err="1"/>
              <a:t>nhấp</a:t>
            </a:r>
            <a:r>
              <a:rPr lang="en-CA" sz="1600" dirty="0"/>
              <a:t> </a:t>
            </a:r>
            <a:r>
              <a:rPr lang="en-CA" sz="1600" dirty="0" err="1"/>
              <a:t>chuột</a:t>
            </a:r>
            <a:r>
              <a:rPr lang="en-CA" sz="1600" dirty="0"/>
              <a:t> </a:t>
            </a:r>
            <a:r>
              <a:rPr lang="en-CA" sz="1600" dirty="0" err="1"/>
              <a:t>vào</a:t>
            </a:r>
            <a:r>
              <a:rPr lang="en-CA" sz="1600" dirty="0"/>
              <a:t> </a:t>
            </a:r>
            <a:r>
              <a:rPr lang="en-CA" sz="1600" dirty="0" err="1"/>
              <a:t>mũi</a:t>
            </a:r>
            <a:r>
              <a:rPr lang="en-CA" sz="1600" dirty="0"/>
              <a:t> </a:t>
            </a:r>
            <a:r>
              <a:rPr lang="en-CA" sz="1600" dirty="0" err="1"/>
              <a:t>tên</a:t>
            </a:r>
            <a:r>
              <a:rPr lang="en-CA" sz="1600" dirty="0"/>
              <a:t> </a:t>
            </a:r>
            <a:r>
              <a:rPr lang="en-CA" sz="1600" dirty="0" err="1"/>
              <a:t>của</a:t>
            </a:r>
            <a:r>
              <a:rPr lang="en-CA" sz="1600" dirty="0"/>
              <a:t> </a:t>
            </a:r>
            <a:r>
              <a:rPr lang="en-CA" sz="1600" b="1" dirty="0"/>
              <a:t>Delete</a:t>
            </a:r>
            <a:r>
              <a:rPr lang="en-CA" sz="1600" dirty="0"/>
              <a:t>, </a:t>
            </a:r>
            <a:r>
              <a:rPr lang="en-CA" sz="1600" dirty="0" err="1"/>
              <a:t>và</a:t>
            </a:r>
            <a:r>
              <a:rPr lang="en-CA" sz="1600" dirty="0"/>
              <a:t> </a:t>
            </a:r>
            <a:r>
              <a:rPr lang="en-CA" sz="1600" dirty="0" err="1"/>
              <a:t>chọn</a:t>
            </a:r>
            <a:r>
              <a:rPr lang="en-CA" sz="1600" dirty="0"/>
              <a:t> </a:t>
            </a:r>
            <a:r>
              <a:rPr lang="en-CA" sz="1600" b="1" dirty="0"/>
              <a:t>Delete Sheet Columns</a:t>
            </a:r>
            <a:r>
              <a:rPr lang="en-CA" sz="1600" dirty="0"/>
              <a:t>; </a:t>
            </a:r>
            <a:r>
              <a:rPr lang="en-CA" sz="1600" dirty="0" err="1"/>
              <a:t>hoặc</a:t>
            </a:r>
            <a:endParaRPr lang="en-US" sz="1600" dirty="0"/>
          </a:p>
          <a:p>
            <a:pPr lvl="2">
              <a:spcBef>
                <a:spcPts val="600"/>
              </a:spcBef>
            </a:pPr>
            <a:r>
              <a:rPr lang="en-US" sz="1600" dirty="0" err="1" smtClean="0"/>
              <a:t>Nhấn</a:t>
            </a:r>
            <a:r>
              <a:rPr lang="en-US" sz="1600" dirty="0" smtClean="0"/>
              <a:t> CTRL+MINUS  </a:t>
            </a:r>
            <a:r>
              <a:rPr lang="en-CA" sz="1600" dirty="0" err="1"/>
              <a:t>từ</a:t>
            </a:r>
            <a:r>
              <a:rPr lang="en-CA" sz="1600" dirty="0"/>
              <a:t> </a:t>
            </a:r>
            <a:r>
              <a:rPr lang="en-CA" sz="1600" dirty="0" err="1"/>
              <a:t>bàn</a:t>
            </a:r>
            <a:r>
              <a:rPr lang="en-CA" sz="1600" dirty="0"/>
              <a:t> </a:t>
            </a:r>
            <a:r>
              <a:rPr lang="en-CA" sz="1600" dirty="0" err="1"/>
              <a:t>phím</a:t>
            </a:r>
            <a:r>
              <a:rPr lang="en-CA" sz="1600" dirty="0"/>
              <a:t> </a:t>
            </a:r>
            <a:r>
              <a:rPr lang="en-CA" sz="1600" dirty="0" err="1"/>
              <a:t>số</a:t>
            </a:r>
            <a:r>
              <a:rPr lang="en-CA" sz="1600" dirty="0"/>
              <a:t>, </a:t>
            </a:r>
            <a:r>
              <a:rPr lang="en-CA" sz="1600" dirty="0" err="1"/>
              <a:t>chọn</a:t>
            </a:r>
            <a:r>
              <a:rPr lang="en-CA" sz="1600" dirty="0"/>
              <a:t> </a:t>
            </a:r>
            <a:r>
              <a:rPr lang="en-CA" sz="1600" b="1" dirty="0"/>
              <a:t>Entire column</a:t>
            </a:r>
            <a:r>
              <a:rPr lang="en-CA" sz="1600" dirty="0"/>
              <a:t> </a:t>
            </a:r>
            <a:r>
              <a:rPr lang="en-CA" sz="1600" dirty="0" err="1"/>
              <a:t>và</a:t>
            </a:r>
            <a:r>
              <a:rPr lang="en-CA" sz="1600" dirty="0"/>
              <a:t> </a:t>
            </a:r>
            <a:r>
              <a:rPr lang="en-CA" sz="1600" dirty="0" err="1"/>
              <a:t>chọn</a:t>
            </a:r>
            <a:r>
              <a:rPr lang="en-CA" sz="1600" dirty="0"/>
              <a:t> </a:t>
            </a:r>
            <a:r>
              <a:rPr lang="en-CA" sz="1600" b="1" dirty="0"/>
              <a:t>OK</a:t>
            </a:r>
            <a:r>
              <a:rPr lang="en-CA" sz="1600" dirty="0"/>
              <a:t>; </a:t>
            </a:r>
            <a:r>
              <a:rPr lang="en-CA" sz="1600" dirty="0" err="1"/>
              <a:t>hoặc</a:t>
            </a:r>
            <a:endParaRPr lang="en-US" sz="1600" dirty="0"/>
          </a:p>
          <a:p>
            <a:pPr lvl="2">
              <a:spcBef>
                <a:spcPts val="600"/>
              </a:spcBef>
            </a:pPr>
            <a:r>
              <a:rPr lang="en-CA" sz="1600" dirty="0" err="1"/>
              <a:t>nhấp</a:t>
            </a:r>
            <a:r>
              <a:rPr lang="en-CA" sz="1600" dirty="0"/>
              <a:t> </a:t>
            </a:r>
            <a:r>
              <a:rPr lang="en-CA" sz="1600" dirty="0" err="1"/>
              <a:t>chuột</a:t>
            </a:r>
            <a:r>
              <a:rPr lang="en-CA" sz="1600" dirty="0"/>
              <a:t> </a:t>
            </a:r>
            <a:r>
              <a:rPr lang="en-CA" sz="1600" dirty="0" err="1"/>
              <a:t>phải</a:t>
            </a:r>
            <a:r>
              <a:rPr lang="en-CA" sz="1600" dirty="0"/>
              <a:t> </a:t>
            </a:r>
            <a:r>
              <a:rPr lang="en-CA" sz="1600" dirty="0" err="1"/>
              <a:t>vào</a:t>
            </a:r>
            <a:r>
              <a:rPr lang="en-CA" sz="1600" dirty="0"/>
              <a:t> </a:t>
            </a:r>
            <a:r>
              <a:rPr lang="en-CA" sz="1600" dirty="0" err="1"/>
              <a:t>cột</a:t>
            </a:r>
            <a:r>
              <a:rPr lang="en-CA" sz="1600" dirty="0"/>
              <a:t> </a:t>
            </a:r>
            <a:r>
              <a:rPr lang="en-CA" sz="1600" dirty="0" err="1"/>
              <a:t>đã</a:t>
            </a:r>
            <a:r>
              <a:rPr lang="en-CA" sz="1600" dirty="0"/>
              <a:t> </a:t>
            </a:r>
            <a:r>
              <a:rPr lang="en-CA" sz="1600" dirty="0" err="1"/>
              <a:t>chọn</a:t>
            </a:r>
            <a:r>
              <a:rPr lang="en-CA" sz="1600" dirty="0"/>
              <a:t> </a:t>
            </a:r>
            <a:r>
              <a:rPr lang="en-CA" sz="1600" dirty="0" err="1"/>
              <a:t>và</a:t>
            </a:r>
            <a:r>
              <a:rPr lang="en-CA" sz="1600" dirty="0"/>
              <a:t> </a:t>
            </a:r>
            <a:r>
              <a:rPr lang="en-CA" sz="1600" dirty="0" err="1"/>
              <a:t>sau</a:t>
            </a:r>
            <a:r>
              <a:rPr lang="en-CA" sz="1600" dirty="0"/>
              <a:t> </a:t>
            </a:r>
            <a:r>
              <a:rPr lang="en-CA" sz="1600" dirty="0" err="1"/>
              <a:t>đó</a:t>
            </a:r>
            <a:r>
              <a:rPr lang="en-CA" sz="1600" dirty="0"/>
              <a:t> </a:t>
            </a:r>
            <a:r>
              <a:rPr lang="en-CA" sz="1600" dirty="0" err="1"/>
              <a:t>chọn</a:t>
            </a:r>
            <a:r>
              <a:rPr lang="en-CA" sz="1600" dirty="0"/>
              <a:t> </a:t>
            </a:r>
            <a:r>
              <a:rPr lang="en-CA" sz="1600" b="1" dirty="0"/>
              <a:t>Delete</a:t>
            </a:r>
            <a:r>
              <a:rPr lang="en-US" sz="1600" dirty="0" smtClean="0"/>
              <a:t>.</a:t>
            </a:r>
            <a:endParaRPr lang="en-US" sz="1600" dirty="0"/>
          </a:p>
          <a:p>
            <a:pPr lvl="1">
              <a:spcBef>
                <a:spcPts val="600"/>
              </a:spcBef>
            </a:pPr>
            <a:r>
              <a:rPr lang="en-CA" sz="1800" dirty="0" err="1"/>
              <a:t>Để</a:t>
            </a:r>
            <a:r>
              <a:rPr lang="en-CA" sz="1800" dirty="0"/>
              <a:t> </a:t>
            </a:r>
            <a:r>
              <a:rPr lang="en-CA" sz="1800" dirty="0" err="1"/>
              <a:t>xóa</a:t>
            </a:r>
            <a:r>
              <a:rPr lang="en-CA" sz="1800" dirty="0"/>
              <a:t> </a:t>
            </a:r>
            <a:r>
              <a:rPr lang="en-CA" sz="1800" dirty="0" err="1"/>
              <a:t>dòng</a:t>
            </a:r>
            <a:r>
              <a:rPr lang="en-CA" sz="1800" dirty="0"/>
              <a:t> </a:t>
            </a:r>
            <a:r>
              <a:rPr lang="en-CA" sz="1800" dirty="0" err="1"/>
              <a:t>đã</a:t>
            </a:r>
            <a:r>
              <a:rPr lang="en-CA" sz="1800" dirty="0"/>
              <a:t> </a:t>
            </a:r>
            <a:r>
              <a:rPr lang="en-CA" sz="1800" dirty="0" err="1"/>
              <a:t>chọn</a:t>
            </a:r>
            <a:r>
              <a:rPr lang="en-US" sz="1800" dirty="0" smtClean="0"/>
              <a:t>:</a:t>
            </a:r>
            <a:endParaRPr lang="en-US" sz="1800" dirty="0"/>
          </a:p>
          <a:p>
            <a:pPr lvl="2">
              <a:spcBef>
                <a:spcPts val="600"/>
              </a:spcBef>
            </a:pPr>
            <a:r>
              <a:rPr lang="en-CA" sz="1600" dirty="0" err="1"/>
              <a:t>Trên</a:t>
            </a:r>
            <a:r>
              <a:rPr lang="en-CA" sz="1600" dirty="0"/>
              <a:t> </a:t>
            </a:r>
            <a:r>
              <a:rPr lang="en-CA" sz="1600" dirty="0" err="1"/>
              <a:t>thẻ</a:t>
            </a:r>
            <a:r>
              <a:rPr lang="en-CA" sz="1600" dirty="0"/>
              <a:t> </a:t>
            </a:r>
            <a:r>
              <a:rPr lang="en-CA" sz="1600" b="1" dirty="0"/>
              <a:t>Home</a:t>
            </a:r>
            <a:r>
              <a:rPr lang="en-CA" sz="1600" dirty="0"/>
              <a:t>, </a:t>
            </a:r>
            <a:r>
              <a:rPr lang="en-CA" sz="1600" dirty="0" err="1"/>
              <a:t>trong</a:t>
            </a:r>
            <a:r>
              <a:rPr lang="en-CA" sz="1600" dirty="0"/>
              <a:t> </a:t>
            </a:r>
            <a:r>
              <a:rPr lang="en-CA" sz="1600" dirty="0" err="1"/>
              <a:t>nhóm</a:t>
            </a:r>
            <a:r>
              <a:rPr lang="en-CA" sz="1600" dirty="0"/>
              <a:t> </a:t>
            </a:r>
            <a:r>
              <a:rPr lang="en-CA" sz="1600" b="1" dirty="0"/>
              <a:t>Cells</a:t>
            </a:r>
            <a:r>
              <a:rPr lang="en-CA" sz="1600" dirty="0"/>
              <a:t>, </a:t>
            </a:r>
            <a:r>
              <a:rPr lang="en-CA" sz="1600" dirty="0" err="1"/>
              <a:t>nhấp</a:t>
            </a:r>
            <a:r>
              <a:rPr lang="en-CA" sz="1600" dirty="0"/>
              <a:t> </a:t>
            </a:r>
            <a:r>
              <a:rPr lang="en-CA" sz="1600" dirty="0" err="1"/>
              <a:t>chuột</a:t>
            </a:r>
            <a:r>
              <a:rPr lang="en-CA" sz="1600" dirty="0"/>
              <a:t> </a:t>
            </a:r>
            <a:r>
              <a:rPr lang="en-CA" sz="1600" dirty="0" err="1"/>
              <a:t>vào</a:t>
            </a:r>
            <a:r>
              <a:rPr lang="en-CA" sz="1600" dirty="0"/>
              <a:t> </a:t>
            </a:r>
            <a:r>
              <a:rPr lang="en-CA" sz="1600" dirty="0" err="1"/>
              <a:t>mũi</a:t>
            </a:r>
            <a:r>
              <a:rPr lang="en-CA" sz="1600" dirty="0"/>
              <a:t> </a:t>
            </a:r>
            <a:r>
              <a:rPr lang="en-CA" sz="1600" dirty="0" err="1"/>
              <a:t>tên</a:t>
            </a:r>
            <a:r>
              <a:rPr lang="en-CA" sz="1600" dirty="0"/>
              <a:t> </a:t>
            </a:r>
            <a:r>
              <a:rPr lang="en-CA" sz="1600" dirty="0" err="1"/>
              <a:t>của</a:t>
            </a:r>
            <a:r>
              <a:rPr lang="en-CA" sz="1600" dirty="0"/>
              <a:t> </a:t>
            </a:r>
            <a:r>
              <a:rPr lang="en-CA" sz="1600" b="1" dirty="0"/>
              <a:t>Delete</a:t>
            </a:r>
            <a:r>
              <a:rPr lang="en-CA" sz="1600" dirty="0"/>
              <a:t>, </a:t>
            </a:r>
            <a:r>
              <a:rPr lang="en-CA" sz="1600" dirty="0" err="1"/>
              <a:t>và</a:t>
            </a:r>
            <a:r>
              <a:rPr lang="en-CA" sz="1600" dirty="0"/>
              <a:t> </a:t>
            </a:r>
            <a:r>
              <a:rPr lang="en-CA" sz="1600" dirty="0" err="1"/>
              <a:t>chọn</a:t>
            </a:r>
            <a:r>
              <a:rPr lang="en-CA" sz="1600" dirty="0"/>
              <a:t> </a:t>
            </a:r>
            <a:r>
              <a:rPr lang="en-CA" sz="1600" b="1" dirty="0"/>
              <a:t>Delete Sheet Rows</a:t>
            </a:r>
            <a:r>
              <a:rPr lang="en-CA" sz="1600" dirty="0"/>
              <a:t>; </a:t>
            </a:r>
            <a:r>
              <a:rPr lang="en-CA" sz="1600" dirty="0" err="1"/>
              <a:t>hoặc</a:t>
            </a:r>
            <a:endParaRPr lang="en-US" sz="1600" dirty="0"/>
          </a:p>
          <a:p>
            <a:pPr lvl="2">
              <a:spcBef>
                <a:spcPts val="600"/>
              </a:spcBef>
            </a:pPr>
            <a:r>
              <a:rPr lang="en-US" sz="1600" dirty="0" err="1" smtClean="0"/>
              <a:t>Nhấn</a:t>
            </a:r>
            <a:r>
              <a:rPr lang="en-US" sz="1600" dirty="0" smtClean="0"/>
              <a:t> CTRL+MINUS </a:t>
            </a:r>
            <a:r>
              <a:rPr lang="en-CA" sz="1600" dirty="0" err="1"/>
              <a:t>từ</a:t>
            </a:r>
            <a:r>
              <a:rPr lang="en-CA" sz="1600" dirty="0"/>
              <a:t> </a:t>
            </a:r>
            <a:r>
              <a:rPr lang="en-CA" sz="1600" dirty="0" err="1"/>
              <a:t>bàn</a:t>
            </a:r>
            <a:r>
              <a:rPr lang="en-CA" sz="1600" dirty="0"/>
              <a:t> </a:t>
            </a:r>
            <a:r>
              <a:rPr lang="en-CA" sz="1600" dirty="0" err="1"/>
              <a:t>phím</a:t>
            </a:r>
            <a:r>
              <a:rPr lang="en-CA" sz="1600" dirty="0"/>
              <a:t> </a:t>
            </a:r>
            <a:r>
              <a:rPr lang="en-CA" sz="1600" dirty="0" err="1"/>
              <a:t>số</a:t>
            </a:r>
            <a:r>
              <a:rPr lang="en-CA" sz="1600" dirty="0"/>
              <a:t>, </a:t>
            </a:r>
            <a:r>
              <a:rPr lang="en-CA" sz="1600" dirty="0" err="1"/>
              <a:t>chọn</a:t>
            </a:r>
            <a:r>
              <a:rPr lang="en-CA" sz="1600" dirty="0"/>
              <a:t> </a:t>
            </a:r>
            <a:r>
              <a:rPr lang="en-CA" sz="1600" b="1" dirty="0"/>
              <a:t>Entire row</a:t>
            </a:r>
            <a:r>
              <a:rPr lang="en-CA" sz="1600" dirty="0"/>
              <a:t> </a:t>
            </a:r>
            <a:r>
              <a:rPr lang="en-CA" sz="1600" dirty="0" err="1"/>
              <a:t>và</a:t>
            </a:r>
            <a:r>
              <a:rPr lang="en-CA" sz="1600" dirty="0"/>
              <a:t> </a:t>
            </a:r>
            <a:r>
              <a:rPr lang="en-CA" sz="1600" dirty="0" err="1"/>
              <a:t>chọn</a:t>
            </a:r>
            <a:r>
              <a:rPr lang="en-CA" sz="1600" dirty="0"/>
              <a:t> </a:t>
            </a:r>
            <a:r>
              <a:rPr lang="en-CA" sz="1600" b="1" dirty="0"/>
              <a:t>OK</a:t>
            </a:r>
            <a:r>
              <a:rPr lang="en-CA" sz="1600" dirty="0"/>
              <a:t>; </a:t>
            </a:r>
            <a:r>
              <a:rPr lang="en-CA" sz="1600" dirty="0" err="1"/>
              <a:t>hoặc</a:t>
            </a:r>
            <a:endParaRPr lang="en-US" sz="1600" dirty="0"/>
          </a:p>
          <a:p>
            <a:pPr lvl="2">
              <a:spcBef>
                <a:spcPts val="600"/>
              </a:spcBef>
            </a:pPr>
            <a:r>
              <a:rPr lang="en-CA" sz="1600" dirty="0" err="1"/>
              <a:t>nhấp</a:t>
            </a:r>
            <a:r>
              <a:rPr lang="en-CA" sz="1600" dirty="0"/>
              <a:t> </a:t>
            </a:r>
            <a:r>
              <a:rPr lang="en-CA" sz="1600" dirty="0" err="1"/>
              <a:t>chuột</a:t>
            </a:r>
            <a:r>
              <a:rPr lang="en-CA" sz="1600" dirty="0"/>
              <a:t> </a:t>
            </a:r>
            <a:r>
              <a:rPr lang="en-CA" sz="1600" dirty="0" err="1"/>
              <a:t>phải</a:t>
            </a:r>
            <a:r>
              <a:rPr lang="en-CA" sz="1600" dirty="0"/>
              <a:t> </a:t>
            </a:r>
            <a:r>
              <a:rPr lang="en-CA" sz="1600" dirty="0" err="1"/>
              <a:t>vào</a:t>
            </a:r>
            <a:r>
              <a:rPr lang="en-CA" sz="1600" dirty="0"/>
              <a:t> </a:t>
            </a:r>
            <a:r>
              <a:rPr lang="en-CA" sz="1600" dirty="0" err="1"/>
              <a:t>dòng</a:t>
            </a:r>
            <a:r>
              <a:rPr lang="en-CA" sz="1600" dirty="0"/>
              <a:t> </a:t>
            </a:r>
            <a:r>
              <a:rPr lang="en-CA" sz="1600" dirty="0" err="1"/>
              <a:t>đã</a:t>
            </a:r>
            <a:r>
              <a:rPr lang="en-CA" sz="1600" dirty="0"/>
              <a:t> </a:t>
            </a:r>
            <a:r>
              <a:rPr lang="en-CA" sz="1600" dirty="0" err="1"/>
              <a:t>chọn</a:t>
            </a:r>
            <a:r>
              <a:rPr lang="en-CA" sz="1600" dirty="0"/>
              <a:t> </a:t>
            </a:r>
            <a:r>
              <a:rPr lang="en-CA" sz="1600" dirty="0" err="1"/>
              <a:t>và</a:t>
            </a:r>
            <a:r>
              <a:rPr lang="en-CA" sz="1600" dirty="0"/>
              <a:t> </a:t>
            </a:r>
            <a:r>
              <a:rPr lang="en-CA" sz="1600" dirty="0" err="1"/>
              <a:t>sau</a:t>
            </a:r>
            <a:r>
              <a:rPr lang="en-CA" sz="1600" dirty="0"/>
              <a:t> </a:t>
            </a:r>
            <a:r>
              <a:rPr lang="en-CA" sz="1600" dirty="0" err="1"/>
              <a:t>đó</a:t>
            </a:r>
            <a:r>
              <a:rPr lang="en-CA" sz="1600" dirty="0"/>
              <a:t> </a:t>
            </a:r>
            <a:r>
              <a:rPr lang="en-CA" sz="1600" dirty="0" err="1"/>
              <a:t>chọn</a:t>
            </a:r>
            <a:r>
              <a:rPr lang="en-CA" sz="1600" dirty="0"/>
              <a:t> </a:t>
            </a:r>
            <a:r>
              <a:rPr lang="en-CA" sz="1600" b="1" dirty="0"/>
              <a:t>Delete</a:t>
            </a:r>
            <a:endParaRPr lang="en-US" sz="1600" dirty="0" smtClean="0"/>
          </a:p>
          <a:p>
            <a:pPr lvl="1">
              <a:spcBef>
                <a:spcPts val="600"/>
              </a:spcBef>
            </a:pPr>
            <a:r>
              <a:rPr lang="en-CA" sz="1800" dirty="0" err="1"/>
              <a:t>Để</a:t>
            </a:r>
            <a:r>
              <a:rPr lang="en-CA" sz="1800" dirty="0"/>
              <a:t> </a:t>
            </a:r>
            <a:r>
              <a:rPr lang="en-CA" sz="1800" dirty="0" err="1"/>
              <a:t>xóa</a:t>
            </a:r>
            <a:r>
              <a:rPr lang="en-CA" sz="1800" dirty="0"/>
              <a:t> </a:t>
            </a:r>
            <a:r>
              <a:rPr lang="en-CA" sz="1800" dirty="0" err="1"/>
              <a:t>một</a:t>
            </a:r>
            <a:r>
              <a:rPr lang="en-CA" sz="1800" dirty="0"/>
              <a:t> </a:t>
            </a:r>
            <a:r>
              <a:rPr lang="en-CA" sz="1800" dirty="0" err="1"/>
              <a:t>hoặc</a:t>
            </a:r>
            <a:r>
              <a:rPr lang="en-CA" sz="1800" dirty="0"/>
              <a:t> </a:t>
            </a:r>
            <a:r>
              <a:rPr lang="en-CA" sz="1800" dirty="0" err="1"/>
              <a:t>nhiều</a:t>
            </a:r>
            <a:r>
              <a:rPr lang="en-CA" sz="1800" dirty="0"/>
              <a:t> ô ở </a:t>
            </a:r>
            <a:r>
              <a:rPr lang="en-CA" sz="1800" dirty="0" err="1"/>
              <a:t>vị</a:t>
            </a:r>
            <a:r>
              <a:rPr lang="en-CA" sz="1800" dirty="0"/>
              <a:t> </a:t>
            </a:r>
            <a:r>
              <a:rPr lang="en-CA" sz="1800" dirty="0" err="1"/>
              <a:t>trí</a:t>
            </a:r>
            <a:r>
              <a:rPr lang="en-CA" sz="1800" dirty="0"/>
              <a:t> </a:t>
            </a:r>
            <a:r>
              <a:rPr lang="en-CA" sz="1800" dirty="0" err="1"/>
              <a:t>hiện</a:t>
            </a:r>
            <a:r>
              <a:rPr lang="en-CA" sz="1800" dirty="0"/>
              <a:t> </a:t>
            </a:r>
            <a:r>
              <a:rPr lang="en-CA" sz="1800" dirty="0" err="1"/>
              <a:t>tại</a:t>
            </a:r>
            <a:r>
              <a:rPr lang="en-CA" sz="1800" dirty="0"/>
              <a:t>, </a:t>
            </a:r>
            <a:r>
              <a:rPr lang="en-CA" sz="1800" dirty="0" err="1"/>
              <a:t>trên</a:t>
            </a:r>
            <a:r>
              <a:rPr lang="en-CA" sz="1800" dirty="0"/>
              <a:t> </a:t>
            </a:r>
            <a:r>
              <a:rPr lang="en-CA" sz="1800" dirty="0" err="1"/>
              <a:t>thẻ</a:t>
            </a:r>
            <a:r>
              <a:rPr lang="en-CA" sz="1800" dirty="0"/>
              <a:t> </a:t>
            </a:r>
            <a:r>
              <a:rPr lang="en-CA" sz="1800" b="1" dirty="0"/>
              <a:t>Home</a:t>
            </a:r>
            <a:r>
              <a:rPr lang="en-CA" sz="1800" dirty="0"/>
              <a:t>, </a:t>
            </a:r>
            <a:r>
              <a:rPr lang="en-CA" sz="1800" dirty="0" smtClean="0"/>
              <a:t/>
            </a:r>
            <a:br>
              <a:rPr lang="en-CA" sz="1800" dirty="0" smtClean="0"/>
            </a:br>
            <a:r>
              <a:rPr lang="en-CA" sz="1800" dirty="0" err="1" smtClean="0"/>
              <a:t>trong</a:t>
            </a:r>
            <a:r>
              <a:rPr lang="en-CA" sz="1800" dirty="0" smtClean="0"/>
              <a:t> </a:t>
            </a:r>
            <a:r>
              <a:rPr lang="en-CA" sz="1800" dirty="0" err="1"/>
              <a:t>nhóm</a:t>
            </a:r>
            <a:r>
              <a:rPr lang="en-CA" sz="1800" dirty="0"/>
              <a:t> </a:t>
            </a:r>
            <a:r>
              <a:rPr lang="en-CA" sz="1800" b="1" dirty="0"/>
              <a:t>Cells</a:t>
            </a:r>
            <a:r>
              <a:rPr lang="en-CA" sz="1800" dirty="0"/>
              <a:t>, </a:t>
            </a:r>
            <a:r>
              <a:rPr lang="en-CA" sz="1800" dirty="0" err="1"/>
              <a:t>nhấp</a:t>
            </a:r>
            <a:r>
              <a:rPr lang="en-CA" sz="1800" dirty="0"/>
              <a:t> </a:t>
            </a:r>
            <a:r>
              <a:rPr lang="en-CA" sz="1800" dirty="0" err="1"/>
              <a:t>chuột</a:t>
            </a:r>
            <a:r>
              <a:rPr lang="en-CA" sz="1800" dirty="0"/>
              <a:t> </a:t>
            </a:r>
            <a:r>
              <a:rPr lang="en-CA" sz="1800" dirty="0" err="1"/>
              <a:t>vào</a:t>
            </a:r>
            <a:r>
              <a:rPr lang="en-CA" sz="1800" dirty="0"/>
              <a:t> </a:t>
            </a:r>
            <a:r>
              <a:rPr lang="en-CA" sz="1800" dirty="0" err="1"/>
              <a:t>mũi</a:t>
            </a:r>
            <a:r>
              <a:rPr lang="en-CA" sz="1800" dirty="0"/>
              <a:t> </a:t>
            </a:r>
            <a:r>
              <a:rPr lang="en-CA" sz="1800" dirty="0" err="1"/>
              <a:t>tên</a:t>
            </a:r>
            <a:r>
              <a:rPr lang="en-CA" sz="1800" dirty="0"/>
              <a:t> </a:t>
            </a:r>
            <a:r>
              <a:rPr lang="en-CA" sz="1800" dirty="0" err="1"/>
              <a:t>của</a:t>
            </a:r>
            <a:r>
              <a:rPr lang="en-CA" sz="1800" dirty="0"/>
              <a:t> </a:t>
            </a:r>
            <a:r>
              <a:rPr lang="en-CA" sz="1800" b="1" dirty="0"/>
              <a:t>Delete</a:t>
            </a:r>
            <a:r>
              <a:rPr lang="en-CA" sz="1800" dirty="0"/>
              <a:t>,</a:t>
            </a:r>
            <a:r>
              <a:rPr lang="en-CA" sz="1800" b="1" dirty="0"/>
              <a:t> </a:t>
            </a:r>
            <a:r>
              <a:rPr lang="en-CA" sz="1800" dirty="0" err="1"/>
              <a:t>và</a:t>
            </a:r>
            <a:r>
              <a:rPr lang="en-CA" sz="1800" dirty="0"/>
              <a:t> </a:t>
            </a:r>
            <a:r>
              <a:rPr lang="en-CA" sz="1800" dirty="0" smtClean="0"/>
              <a:t/>
            </a:r>
            <a:br>
              <a:rPr lang="en-CA" sz="1800" dirty="0" smtClean="0"/>
            </a:br>
            <a:r>
              <a:rPr lang="en-CA" sz="1800" dirty="0" err="1" smtClean="0"/>
              <a:t>sau</a:t>
            </a:r>
            <a:r>
              <a:rPr lang="en-CA" sz="1800" dirty="0" smtClean="0"/>
              <a:t> </a:t>
            </a:r>
            <a:r>
              <a:rPr lang="en-CA" sz="1800" dirty="0" err="1"/>
              <a:t>đó</a:t>
            </a:r>
            <a:r>
              <a:rPr lang="en-CA" sz="1800" dirty="0"/>
              <a:t> </a:t>
            </a:r>
            <a:r>
              <a:rPr lang="en-CA" sz="1800" dirty="0" err="1"/>
              <a:t>chọn</a:t>
            </a:r>
            <a:r>
              <a:rPr lang="en-CA" sz="1800" dirty="0"/>
              <a:t> </a:t>
            </a:r>
            <a:r>
              <a:rPr lang="en-CA" sz="1800" b="1" dirty="0"/>
              <a:t>Delete Cells</a:t>
            </a:r>
            <a:endParaRPr lang="en-US" sz="1800" dirty="0" smtClean="0"/>
          </a:p>
          <a:p>
            <a:pPr>
              <a:spcBef>
                <a:spcPts val="600"/>
              </a:spcBef>
            </a:pP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24</a:t>
            </a:fld>
            <a:endParaRPr lang="en-US" dirty="0"/>
          </a:p>
        </p:txBody>
      </p:sp>
      <p:pic>
        <p:nvPicPr>
          <p:cNvPr id="6" name="Picture 5" descr="C:\Users\swong\Documents\Manuals\IC3 GS4\7314 IC3 GS4\Screens\L9\l9-021.png"/>
          <p:cNvPicPr/>
          <p:nvPr/>
        </p:nvPicPr>
        <p:blipFill>
          <a:blip r:embed="rId3">
            <a:extLst>
              <a:ext uri="{28A0092B-C50C-407E-A947-70E740481C1C}">
                <a14:useLocalDpi xmlns:a14="http://schemas.microsoft.com/office/drawing/2010/main" val="0"/>
              </a:ext>
            </a:extLst>
          </a:blip>
          <a:srcRect/>
          <a:stretch>
            <a:fillRect/>
          </a:stretch>
        </p:blipFill>
        <p:spPr bwMode="auto">
          <a:xfrm>
            <a:off x="7304474" y="1391284"/>
            <a:ext cx="1343273" cy="1288415"/>
          </a:xfrm>
          <a:prstGeom prst="rect">
            <a:avLst/>
          </a:prstGeom>
          <a:noFill/>
          <a:ln>
            <a:noFill/>
          </a:ln>
        </p:spPr>
      </p:pic>
      <p:pic>
        <p:nvPicPr>
          <p:cNvPr id="7" name="Picture 6" descr="C:\Users\swong\Documents\Manuals\IC3 GS4\7314 IC3 GS4\Screens\L9\l9-022.png"/>
          <p:cNvPicPr/>
          <p:nvPr/>
        </p:nvPicPr>
        <p:blipFill>
          <a:blip r:embed="rId4">
            <a:extLst>
              <a:ext uri="{28A0092B-C50C-407E-A947-70E740481C1C}">
                <a14:useLocalDpi xmlns:a14="http://schemas.microsoft.com/office/drawing/2010/main" val="0"/>
              </a:ext>
            </a:extLst>
          </a:blip>
          <a:srcRect/>
          <a:stretch>
            <a:fillRect/>
          </a:stretch>
        </p:blipFill>
        <p:spPr bwMode="auto">
          <a:xfrm>
            <a:off x="7327900" y="5140794"/>
            <a:ext cx="1319847" cy="1300963"/>
          </a:xfrm>
          <a:prstGeom prst="rect">
            <a:avLst/>
          </a:prstGeom>
          <a:noFill/>
          <a:ln>
            <a:noFill/>
          </a:ln>
        </p:spPr>
      </p:pic>
    </p:spTree>
    <p:extLst>
      <p:ext uri="{BB962C8B-B14F-4D97-AF65-F5344CB8AC3E}">
        <p14:creationId xmlns:p14="http://schemas.microsoft.com/office/powerpoint/2010/main" val="398605558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Thao </a:t>
            </a:r>
            <a:r>
              <a:rPr lang="en-US" sz="3600" dirty="0" err="1" smtClean="0"/>
              <a:t>tác</a:t>
            </a:r>
            <a:r>
              <a:rPr lang="en-US" sz="3600" dirty="0" smtClean="0"/>
              <a:t> </a:t>
            </a:r>
            <a:r>
              <a:rPr lang="en-US" sz="3600" dirty="0" err="1" smtClean="0"/>
              <a:t>với</a:t>
            </a:r>
            <a:r>
              <a:rPr lang="en-US" sz="3600" dirty="0" smtClean="0"/>
              <a:t> </a:t>
            </a:r>
            <a:r>
              <a:rPr lang="en-US" sz="3600" dirty="0" err="1" smtClean="0"/>
              <a:t>nội</a:t>
            </a:r>
            <a:r>
              <a:rPr lang="en-US" sz="3600" dirty="0" smtClean="0"/>
              <a:t> dung</a:t>
            </a:r>
            <a:endParaRPr lang="en-US" sz="3600" dirty="0"/>
          </a:p>
        </p:txBody>
      </p:sp>
      <p:sp>
        <p:nvSpPr>
          <p:cNvPr id="3" name="Content Placeholder 2"/>
          <p:cNvSpPr>
            <a:spLocks noGrp="1"/>
          </p:cNvSpPr>
          <p:nvPr>
            <p:ph idx="1"/>
          </p:nvPr>
        </p:nvSpPr>
        <p:spPr/>
        <p:txBody>
          <a:bodyPr/>
          <a:lstStyle/>
          <a:p>
            <a:r>
              <a:rPr lang="en-CA" b="1" dirty="0" err="1"/>
              <a:t>Quản</a:t>
            </a:r>
            <a:r>
              <a:rPr lang="en-CA" b="1" dirty="0"/>
              <a:t> </a:t>
            </a:r>
            <a:r>
              <a:rPr lang="en-CA" b="1" dirty="0" err="1"/>
              <a:t>lý</a:t>
            </a:r>
            <a:r>
              <a:rPr lang="en-CA" b="1" dirty="0"/>
              <a:t> </a:t>
            </a:r>
            <a:r>
              <a:rPr lang="en-CA" b="1" dirty="0" err="1"/>
              <a:t>các</a:t>
            </a:r>
            <a:r>
              <a:rPr lang="en-CA" b="1" dirty="0"/>
              <a:t> </a:t>
            </a:r>
            <a:r>
              <a:rPr lang="en-CA" b="1" dirty="0" err="1"/>
              <a:t>trang</a:t>
            </a:r>
            <a:r>
              <a:rPr lang="en-CA" b="1" dirty="0"/>
              <a:t> </a:t>
            </a:r>
            <a:r>
              <a:rPr lang="en-CA" b="1" dirty="0" err="1"/>
              <a:t>tính</a:t>
            </a:r>
            <a:endParaRPr lang="en-US" b="1" dirty="0"/>
          </a:p>
          <a:p>
            <a:pPr lvl="1"/>
            <a:r>
              <a:rPr lang="en-CA" dirty="0" err="1"/>
              <a:t>Sử</a:t>
            </a:r>
            <a:r>
              <a:rPr lang="en-CA" dirty="0"/>
              <a:t> </a:t>
            </a:r>
            <a:r>
              <a:rPr lang="en-CA" dirty="0" err="1"/>
              <a:t>dụng</a:t>
            </a:r>
            <a:r>
              <a:rPr lang="en-CA" dirty="0"/>
              <a:t> </a:t>
            </a:r>
            <a:r>
              <a:rPr lang="en-CA" dirty="0" err="1"/>
              <a:t>các</a:t>
            </a:r>
            <a:r>
              <a:rPr lang="en-CA" dirty="0"/>
              <a:t> </a:t>
            </a:r>
            <a:r>
              <a:rPr lang="en-CA" dirty="0" err="1"/>
              <a:t>nút</a:t>
            </a:r>
            <a:r>
              <a:rPr lang="en-CA" dirty="0"/>
              <a:t> </a:t>
            </a:r>
            <a:r>
              <a:rPr lang="en-CA" dirty="0" err="1"/>
              <a:t>cuộn</a:t>
            </a:r>
            <a:r>
              <a:rPr lang="en-CA" dirty="0"/>
              <a:t> </a:t>
            </a:r>
            <a:r>
              <a:rPr lang="en-CA" dirty="0" err="1"/>
              <a:t>thẻ</a:t>
            </a:r>
            <a:r>
              <a:rPr lang="en-CA" dirty="0"/>
              <a:t> </a:t>
            </a:r>
            <a:r>
              <a:rPr lang="en-CA" dirty="0" err="1"/>
              <a:t>để</a:t>
            </a:r>
            <a:r>
              <a:rPr lang="en-CA" dirty="0"/>
              <a:t> </a:t>
            </a:r>
            <a:r>
              <a:rPr lang="en-CA" dirty="0" err="1"/>
              <a:t>hiển</a:t>
            </a:r>
            <a:r>
              <a:rPr lang="en-CA" dirty="0"/>
              <a:t> thị </a:t>
            </a:r>
            <a:r>
              <a:rPr lang="en-CA" dirty="0" err="1"/>
              <a:t>nhiều</a:t>
            </a:r>
            <a:r>
              <a:rPr lang="en-CA" dirty="0"/>
              <a:t> </a:t>
            </a:r>
            <a:r>
              <a:rPr lang="en-CA" dirty="0" err="1"/>
              <a:t>thẻ</a:t>
            </a:r>
            <a:r>
              <a:rPr lang="en-CA" dirty="0"/>
              <a:t> </a:t>
            </a:r>
            <a:r>
              <a:rPr lang="en-CA" dirty="0" err="1"/>
              <a:t>trang</a:t>
            </a:r>
            <a:r>
              <a:rPr lang="en-CA" dirty="0"/>
              <a:t> </a:t>
            </a:r>
            <a:r>
              <a:rPr lang="en-CA" dirty="0" err="1" smtClean="0"/>
              <a:t>tính</a:t>
            </a:r>
            <a:endParaRPr lang="en-US" dirty="0"/>
          </a:p>
          <a:p>
            <a:pPr lvl="1"/>
            <a:endParaRPr lang="en-US" b="1" dirty="0" smtClean="0"/>
          </a:p>
          <a:p>
            <a:pPr lvl="1"/>
            <a:endParaRPr lang="en-US" b="1" dirty="0" smtClean="0"/>
          </a:p>
          <a:p>
            <a:pPr lvl="1"/>
            <a:endParaRPr lang="en-US" b="1" dirty="0" smtClean="0"/>
          </a:p>
          <a:p>
            <a:pPr lvl="1"/>
            <a:r>
              <a:rPr lang="fr-FR" b="1" dirty="0" err="1"/>
              <a:t>Đặt</a:t>
            </a:r>
            <a:r>
              <a:rPr lang="fr-FR" b="1" dirty="0"/>
              <a:t> </a:t>
            </a:r>
            <a:r>
              <a:rPr lang="fr-FR" b="1" dirty="0" err="1"/>
              <a:t>tên</a:t>
            </a:r>
            <a:r>
              <a:rPr lang="fr-FR" b="1" dirty="0"/>
              <a:t> </a:t>
            </a:r>
            <a:r>
              <a:rPr lang="fr-FR" b="1" dirty="0" err="1"/>
              <a:t>các</a:t>
            </a:r>
            <a:r>
              <a:rPr lang="fr-FR" b="1" dirty="0"/>
              <a:t> </a:t>
            </a:r>
            <a:r>
              <a:rPr lang="fr-FR" b="1" dirty="0" err="1"/>
              <a:t>trang</a:t>
            </a:r>
            <a:r>
              <a:rPr lang="fr-FR" b="1" dirty="0"/>
              <a:t> </a:t>
            </a:r>
            <a:r>
              <a:rPr lang="fr-FR" b="1" dirty="0" err="1"/>
              <a:t>tính</a:t>
            </a:r>
            <a:endParaRPr lang="en-US" b="1" dirty="0"/>
          </a:p>
          <a:p>
            <a:pPr lvl="2"/>
            <a:r>
              <a:rPr lang="fr-FR" dirty="0" err="1"/>
              <a:t>Tên</a:t>
            </a:r>
            <a:r>
              <a:rPr lang="fr-FR" dirty="0"/>
              <a:t> </a:t>
            </a:r>
            <a:r>
              <a:rPr lang="fr-FR" dirty="0" err="1"/>
              <a:t>của</a:t>
            </a:r>
            <a:r>
              <a:rPr lang="fr-FR" dirty="0"/>
              <a:t> </a:t>
            </a:r>
            <a:r>
              <a:rPr lang="fr-FR" dirty="0" err="1"/>
              <a:t>thẻ</a:t>
            </a:r>
            <a:r>
              <a:rPr lang="fr-FR" dirty="0"/>
              <a:t> </a:t>
            </a:r>
            <a:r>
              <a:rPr lang="fr-FR" dirty="0" err="1"/>
              <a:t>trang</a:t>
            </a:r>
            <a:r>
              <a:rPr lang="fr-FR" dirty="0"/>
              <a:t> </a:t>
            </a:r>
            <a:r>
              <a:rPr lang="fr-FR" dirty="0" err="1"/>
              <a:t>tính</a:t>
            </a:r>
            <a:r>
              <a:rPr lang="fr-FR" dirty="0"/>
              <a:t> </a:t>
            </a:r>
            <a:r>
              <a:rPr lang="fr-FR" dirty="0" err="1"/>
              <a:t>có</a:t>
            </a:r>
            <a:r>
              <a:rPr lang="fr-FR" dirty="0"/>
              <a:t> </a:t>
            </a:r>
            <a:r>
              <a:rPr lang="fr-FR" dirty="0" err="1"/>
              <a:t>thể</a:t>
            </a:r>
            <a:r>
              <a:rPr lang="fr-FR" dirty="0"/>
              <a:t> </a:t>
            </a:r>
            <a:r>
              <a:rPr lang="fr-FR" dirty="0" err="1"/>
              <a:t>dài</a:t>
            </a:r>
            <a:r>
              <a:rPr lang="fr-FR" dirty="0"/>
              <a:t> </a:t>
            </a:r>
            <a:r>
              <a:rPr lang="fr-FR" dirty="0" err="1"/>
              <a:t>đến</a:t>
            </a:r>
            <a:r>
              <a:rPr lang="fr-FR" dirty="0"/>
              <a:t> 31 </a:t>
            </a:r>
            <a:r>
              <a:rPr lang="fr-FR" dirty="0" err="1"/>
              <a:t>ký</a:t>
            </a:r>
            <a:r>
              <a:rPr lang="fr-FR" dirty="0"/>
              <a:t> </a:t>
            </a:r>
            <a:r>
              <a:rPr lang="fr-FR" dirty="0" err="1"/>
              <a:t>tự</a:t>
            </a:r>
            <a:endParaRPr lang="en-US" dirty="0"/>
          </a:p>
          <a:p>
            <a:pPr lvl="2"/>
            <a:r>
              <a:rPr lang="fr-FR" dirty="0" err="1"/>
              <a:t>Để</a:t>
            </a:r>
            <a:r>
              <a:rPr lang="fr-FR" dirty="0"/>
              <a:t> </a:t>
            </a:r>
            <a:r>
              <a:rPr lang="fr-FR" dirty="0" err="1"/>
              <a:t>đổi</a:t>
            </a:r>
            <a:r>
              <a:rPr lang="fr-FR" dirty="0"/>
              <a:t> </a:t>
            </a:r>
            <a:r>
              <a:rPr lang="fr-FR" dirty="0" err="1"/>
              <a:t>tên</a:t>
            </a:r>
            <a:r>
              <a:rPr lang="fr-FR" dirty="0"/>
              <a:t> </a:t>
            </a:r>
            <a:r>
              <a:rPr lang="fr-FR" dirty="0" err="1"/>
              <a:t>một</a:t>
            </a:r>
            <a:r>
              <a:rPr lang="fr-FR" dirty="0"/>
              <a:t> </a:t>
            </a:r>
            <a:r>
              <a:rPr lang="fr-FR" dirty="0" err="1"/>
              <a:t>thẻ</a:t>
            </a:r>
            <a:r>
              <a:rPr lang="fr-FR" dirty="0"/>
              <a:t> </a:t>
            </a:r>
            <a:r>
              <a:rPr lang="fr-FR" dirty="0" err="1"/>
              <a:t>trang</a:t>
            </a:r>
            <a:r>
              <a:rPr lang="fr-FR" dirty="0"/>
              <a:t> </a:t>
            </a:r>
            <a:r>
              <a:rPr lang="fr-FR" dirty="0" err="1"/>
              <a:t>tính</a:t>
            </a:r>
            <a:r>
              <a:rPr lang="en-US" dirty="0" smtClean="0"/>
              <a:t>:</a:t>
            </a:r>
            <a:endParaRPr lang="en-US" dirty="0"/>
          </a:p>
          <a:p>
            <a:pPr lvl="3"/>
            <a:r>
              <a:rPr lang="fr-FR" dirty="0" err="1"/>
              <a:t>Trên</a:t>
            </a:r>
            <a:r>
              <a:rPr lang="fr-FR" dirty="0"/>
              <a:t> </a:t>
            </a:r>
            <a:r>
              <a:rPr lang="fr-FR" dirty="0" err="1"/>
              <a:t>thẻ</a:t>
            </a:r>
            <a:r>
              <a:rPr lang="fr-FR" dirty="0"/>
              <a:t> </a:t>
            </a:r>
            <a:r>
              <a:rPr lang="fr-FR" b="1" dirty="0"/>
              <a:t>Home</a:t>
            </a:r>
            <a:r>
              <a:rPr lang="fr-FR" dirty="0"/>
              <a:t>, </a:t>
            </a:r>
            <a:r>
              <a:rPr lang="fr-FR" dirty="0" err="1"/>
              <a:t>trong</a:t>
            </a:r>
            <a:r>
              <a:rPr lang="fr-FR" dirty="0"/>
              <a:t> </a:t>
            </a:r>
            <a:r>
              <a:rPr lang="fr-FR" dirty="0" err="1"/>
              <a:t>nhóm</a:t>
            </a:r>
            <a:r>
              <a:rPr lang="fr-FR" dirty="0"/>
              <a:t> </a:t>
            </a:r>
            <a:r>
              <a:rPr lang="fr-FR" b="1" dirty="0" err="1"/>
              <a:t>Cells</a:t>
            </a:r>
            <a:r>
              <a:rPr lang="fr-FR" dirty="0"/>
              <a:t>, </a:t>
            </a:r>
            <a:r>
              <a:rPr lang="fr-FR" dirty="0" err="1"/>
              <a:t>nhấp</a:t>
            </a:r>
            <a:r>
              <a:rPr lang="fr-FR" dirty="0"/>
              <a:t> </a:t>
            </a:r>
            <a:r>
              <a:rPr lang="fr-FR" dirty="0" err="1"/>
              <a:t>chuột</a:t>
            </a:r>
            <a:r>
              <a:rPr lang="fr-FR" dirty="0"/>
              <a:t> </a:t>
            </a:r>
            <a:r>
              <a:rPr lang="fr-FR" dirty="0" err="1"/>
              <a:t>vào</a:t>
            </a:r>
            <a:r>
              <a:rPr lang="fr-FR" dirty="0"/>
              <a:t> </a:t>
            </a:r>
            <a:r>
              <a:rPr lang="fr-FR" b="1" dirty="0"/>
              <a:t>Format</a:t>
            </a:r>
            <a:r>
              <a:rPr lang="fr-FR" dirty="0"/>
              <a:t>, </a:t>
            </a:r>
            <a:r>
              <a:rPr lang="fr-FR" dirty="0" err="1"/>
              <a:t>và</a:t>
            </a:r>
            <a:r>
              <a:rPr lang="fr-FR" dirty="0"/>
              <a:t> </a:t>
            </a:r>
            <a:r>
              <a:rPr lang="fr-FR" dirty="0" err="1"/>
              <a:t>chọn</a:t>
            </a:r>
            <a:r>
              <a:rPr lang="fr-FR" dirty="0"/>
              <a:t> </a:t>
            </a:r>
            <a:r>
              <a:rPr lang="fr-FR" b="1" dirty="0" err="1"/>
              <a:t>Rename</a:t>
            </a:r>
            <a:r>
              <a:rPr lang="fr-FR" b="1" dirty="0"/>
              <a:t> </a:t>
            </a:r>
            <a:r>
              <a:rPr lang="fr-FR" b="1" dirty="0" err="1"/>
              <a:t>Sheet</a:t>
            </a:r>
            <a:r>
              <a:rPr lang="fr-FR" dirty="0"/>
              <a:t>; </a:t>
            </a:r>
            <a:r>
              <a:rPr lang="fr-FR" dirty="0" err="1" smtClean="0"/>
              <a:t>hoặc</a:t>
            </a:r>
            <a:endParaRPr lang="fr-FR" dirty="0" smtClean="0"/>
          </a:p>
          <a:p>
            <a:pPr lvl="3"/>
            <a:r>
              <a:rPr lang="fr-FR" dirty="0" err="1" smtClean="0"/>
              <a:t>Nhấp</a:t>
            </a:r>
            <a:r>
              <a:rPr lang="fr-FR" dirty="0" smtClean="0"/>
              <a:t> </a:t>
            </a:r>
            <a:r>
              <a:rPr lang="fr-FR" dirty="0" err="1" smtClean="0"/>
              <a:t>đúp</a:t>
            </a:r>
            <a:r>
              <a:rPr lang="fr-FR" dirty="0" smtClean="0"/>
              <a:t> </a:t>
            </a:r>
            <a:r>
              <a:rPr lang="fr-FR" dirty="0" err="1" smtClean="0"/>
              <a:t>chuột</a:t>
            </a:r>
            <a:r>
              <a:rPr lang="fr-FR" dirty="0" smtClean="0"/>
              <a:t> </a:t>
            </a:r>
            <a:r>
              <a:rPr lang="fr-FR" dirty="0" err="1" smtClean="0"/>
              <a:t>vào</a:t>
            </a:r>
            <a:r>
              <a:rPr lang="fr-FR" dirty="0" smtClean="0"/>
              <a:t> </a:t>
            </a:r>
            <a:r>
              <a:rPr lang="fr-FR" dirty="0" err="1" smtClean="0"/>
              <a:t>tên</a:t>
            </a:r>
            <a:r>
              <a:rPr lang="fr-FR" dirty="0" smtClean="0"/>
              <a:t> </a:t>
            </a:r>
            <a:r>
              <a:rPr lang="fr-FR" dirty="0" err="1" smtClean="0"/>
              <a:t>thẻ</a:t>
            </a:r>
            <a:r>
              <a:rPr lang="fr-FR" dirty="0" smtClean="0"/>
              <a:t> </a:t>
            </a:r>
            <a:r>
              <a:rPr lang="fr-FR" dirty="0" err="1" smtClean="0"/>
              <a:t>trang</a:t>
            </a:r>
            <a:r>
              <a:rPr lang="fr-FR" dirty="0" smtClean="0"/>
              <a:t> </a:t>
            </a:r>
            <a:r>
              <a:rPr lang="fr-FR" dirty="0" err="1" smtClean="0"/>
              <a:t>tính</a:t>
            </a:r>
            <a:r>
              <a:rPr lang="fr-FR" dirty="0" smtClean="0"/>
              <a:t> </a:t>
            </a:r>
            <a:r>
              <a:rPr lang="fr-FR" dirty="0" err="1" smtClean="0"/>
              <a:t>và</a:t>
            </a:r>
            <a:r>
              <a:rPr lang="fr-FR" dirty="0" smtClean="0"/>
              <a:t> </a:t>
            </a:r>
            <a:r>
              <a:rPr lang="fr-FR" dirty="0" err="1" smtClean="0"/>
              <a:t>nhập</a:t>
            </a:r>
            <a:r>
              <a:rPr lang="fr-FR" dirty="0" smtClean="0"/>
              <a:t> </a:t>
            </a:r>
            <a:r>
              <a:rPr lang="fr-FR" dirty="0" err="1" smtClean="0"/>
              <a:t>tên</a:t>
            </a:r>
            <a:r>
              <a:rPr lang="fr-FR" dirty="0" smtClean="0"/>
              <a:t> </a:t>
            </a:r>
            <a:r>
              <a:rPr lang="fr-FR" dirty="0" err="1" smtClean="0"/>
              <a:t>mới</a:t>
            </a:r>
            <a:r>
              <a:rPr lang="fr-FR" dirty="0" smtClean="0"/>
              <a:t>; </a:t>
            </a:r>
            <a:r>
              <a:rPr lang="fr-FR" dirty="0" err="1" smtClean="0"/>
              <a:t>hoặc</a:t>
            </a:r>
            <a:endParaRPr lang="vi-VN" dirty="0"/>
          </a:p>
          <a:p>
            <a:pPr lvl="3"/>
            <a:r>
              <a:rPr lang="fr-FR" dirty="0" err="1"/>
              <a:t>nhấp</a:t>
            </a:r>
            <a:r>
              <a:rPr lang="fr-FR" dirty="0"/>
              <a:t> </a:t>
            </a:r>
            <a:r>
              <a:rPr lang="fr-FR" dirty="0" err="1"/>
              <a:t>chuột</a:t>
            </a:r>
            <a:r>
              <a:rPr lang="fr-FR" dirty="0"/>
              <a:t> </a:t>
            </a:r>
            <a:r>
              <a:rPr lang="fr-FR" dirty="0" err="1"/>
              <a:t>phải</a:t>
            </a:r>
            <a:r>
              <a:rPr lang="fr-FR" dirty="0"/>
              <a:t> </a:t>
            </a:r>
            <a:r>
              <a:rPr lang="fr-FR" dirty="0" err="1"/>
              <a:t>vào</a:t>
            </a:r>
            <a:r>
              <a:rPr lang="fr-FR" dirty="0"/>
              <a:t> </a:t>
            </a:r>
            <a:r>
              <a:rPr lang="fr-FR" dirty="0" err="1"/>
              <a:t>thẻ</a:t>
            </a:r>
            <a:r>
              <a:rPr lang="fr-FR" dirty="0"/>
              <a:t> </a:t>
            </a:r>
            <a:r>
              <a:rPr lang="fr-FR" dirty="0" err="1"/>
              <a:t>trang</a:t>
            </a:r>
            <a:r>
              <a:rPr lang="fr-FR" dirty="0"/>
              <a:t> </a:t>
            </a:r>
            <a:r>
              <a:rPr lang="fr-FR" dirty="0" err="1"/>
              <a:t>tính</a:t>
            </a:r>
            <a:r>
              <a:rPr lang="fr-FR" dirty="0"/>
              <a:t> </a:t>
            </a:r>
            <a:r>
              <a:rPr lang="fr-FR" dirty="0" err="1"/>
              <a:t>và</a:t>
            </a:r>
            <a:r>
              <a:rPr lang="fr-FR" dirty="0"/>
              <a:t> </a:t>
            </a:r>
            <a:r>
              <a:rPr lang="fr-FR" dirty="0" err="1"/>
              <a:t>sau</a:t>
            </a:r>
            <a:r>
              <a:rPr lang="fr-FR" dirty="0"/>
              <a:t> </a:t>
            </a:r>
            <a:r>
              <a:rPr lang="fr-FR" dirty="0" err="1"/>
              <a:t>đó</a:t>
            </a:r>
            <a:r>
              <a:rPr lang="fr-FR" dirty="0"/>
              <a:t> </a:t>
            </a:r>
            <a:r>
              <a:rPr lang="fr-FR" dirty="0" err="1"/>
              <a:t>nhập</a:t>
            </a:r>
            <a:r>
              <a:rPr lang="fr-FR" dirty="0"/>
              <a:t> </a:t>
            </a:r>
            <a:r>
              <a:rPr lang="fr-FR" dirty="0" err="1"/>
              <a:t>tên</a:t>
            </a:r>
            <a:r>
              <a:rPr lang="fr-FR" dirty="0"/>
              <a:t> </a:t>
            </a:r>
            <a:r>
              <a:rPr lang="fr-FR" dirty="0" err="1"/>
              <a:t>mới</a:t>
            </a:r>
            <a:r>
              <a:rPr lang="fr-FR" dirty="0"/>
              <a:t>.</a:t>
            </a:r>
            <a:endParaRPr lang="en-US" b="1"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25</a:t>
            </a:fld>
            <a:endParaRPr lang="en-US" dirty="0"/>
          </a:p>
        </p:txBody>
      </p:sp>
      <p:sp>
        <p:nvSpPr>
          <p:cNvPr id="7" name="Rectangle 6"/>
          <p:cNvSpPr/>
          <p:nvPr/>
        </p:nvSpPr>
        <p:spPr>
          <a:xfrm>
            <a:off x="1155700" y="2832100"/>
            <a:ext cx="7707246" cy="1066750"/>
          </a:xfrm>
          <a:prstGeom prst="rect">
            <a:avLst/>
          </a:prstGeom>
          <a:noFill/>
        </p:spPr>
      </p:sp>
      <p:grpSp>
        <p:nvGrpSpPr>
          <p:cNvPr id="27" name="Group 26"/>
          <p:cNvGrpSpPr/>
          <p:nvPr/>
        </p:nvGrpSpPr>
        <p:grpSpPr>
          <a:xfrm>
            <a:off x="1155700" y="2392313"/>
            <a:ext cx="7159976" cy="1066800"/>
            <a:chOff x="1167686" y="2832100"/>
            <a:chExt cx="7159976" cy="106680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7556" y="3263397"/>
              <a:ext cx="3571696" cy="211564"/>
            </a:xfrm>
            <a:prstGeom prst="rect">
              <a:avLst/>
            </a:prstGeom>
          </p:spPr>
        </p:pic>
        <p:cxnSp>
          <p:nvCxnSpPr>
            <p:cNvPr id="9" name="AutoShape 6"/>
            <p:cNvCxnSpPr>
              <a:cxnSpLocks noChangeShapeType="1"/>
            </p:cNvCxnSpPr>
            <p:nvPr/>
          </p:nvCxnSpPr>
          <p:spPr bwMode="auto">
            <a:xfrm>
              <a:off x="1672752" y="2990921"/>
              <a:ext cx="882" cy="282349"/>
            </a:xfrm>
            <a:prstGeom prst="straightConnector1">
              <a:avLst/>
            </a:prstGeom>
            <a:noFill/>
            <a:ln w="635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0" name="AutoShape 7"/>
            <p:cNvCxnSpPr>
              <a:cxnSpLocks noChangeShapeType="1"/>
            </p:cNvCxnSpPr>
            <p:nvPr/>
          </p:nvCxnSpPr>
          <p:spPr bwMode="auto">
            <a:xfrm>
              <a:off x="1281875" y="2990921"/>
              <a:ext cx="882" cy="282349"/>
            </a:xfrm>
            <a:prstGeom prst="straightConnector1">
              <a:avLst/>
            </a:prstGeom>
            <a:noFill/>
            <a:ln w="635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1" name="AutoShape 8"/>
            <p:cNvCxnSpPr>
              <a:cxnSpLocks noChangeShapeType="1"/>
            </p:cNvCxnSpPr>
            <p:nvPr/>
          </p:nvCxnSpPr>
          <p:spPr bwMode="auto">
            <a:xfrm>
              <a:off x="1870396" y="3429445"/>
              <a:ext cx="882" cy="282349"/>
            </a:xfrm>
            <a:prstGeom prst="straightConnector1">
              <a:avLst/>
            </a:prstGeom>
            <a:noFill/>
            <a:ln w="6350">
              <a:solidFill>
                <a:srgbClr val="000000"/>
              </a:solidFill>
              <a:round/>
              <a:headEnd type="triangle" w="med" len="med"/>
              <a:tailEnd/>
            </a:ln>
            <a:extLst>
              <a:ext uri="{909E8E84-426E-40DD-AFC4-6F175D3DCCD1}">
                <a14:hiddenFill xmlns:a14="http://schemas.microsoft.com/office/drawing/2010/main">
                  <a:noFill/>
                </a14:hiddenFill>
              </a:ext>
            </a:extLst>
          </p:spPr>
        </p:cxnSp>
        <p:sp>
          <p:nvSpPr>
            <p:cNvPr id="12" name="Text Box 9"/>
            <p:cNvSpPr txBox="1">
              <a:spLocks noChangeArrowheads="1"/>
            </p:cNvSpPr>
            <p:nvPr/>
          </p:nvSpPr>
          <p:spPr bwMode="auto">
            <a:xfrm>
              <a:off x="1743339" y="3651845"/>
              <a:ext cx="264702" cy="247055"/>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b="1">
                  <a:effectLst/>
                  <a:latin typeface="Zurich BT"/>
                  <a:ea typeface="Times New Roman"/>
                  <a:cs typeface="Arial"/>
                </a:rPr>
                <a:t>4</a:t>
              </a:r>
              <a:endParaRPr lang="en-US" b="1">
                <a:effectLst/>
                <a:latin typeface="Zurich BT"/>
                <a:ea typeface="Times New Roman"/>
                <a:cs typeface="Arial"/>
              </a:endParaRPr>
            </a:p>
          </p:txBody>
        </p:sp>
        <p:sp>
          <p:nvSpPr>
            <p:cNvPr id="13" name="Text Box 10"/>
            <p:cNvSpPr txBox="1">
              <a:spLocks noChangeArrowheads="1"/>
            </p:cNvSpPr>
            <p:nvPr/>
          </p:nvSpPr>
          <p:spPr bwMode="auto">
            <a:xfrm>
              <a:off x="1550106" y="2832100"/>
              <a:ext cx="264702" cy="247055"/>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b="1" dirty="0">
                  <a:effectLst/>
                  <a:latin typeface="Zurich BT"/>
                  <a:ea typeface="Times New Roman"/>
                  <a:cs typeface="Arial"/>
                </a:rPr>
                <a:t>2</a:t>
              </a:r>
              <a:endParaRPr lang="en-US" b="1" dirty="0">
                <a:effectLst/>
                <a:latin typeface="Zurich BT"/>
                <a:ea typeface="Times New Roman"/>
                <a:cs typeface="Arial"/>
              </a:endParaRPr>
            </a:p>
          </p:txBody>
        </p:sp>
        <p:sp>
          <p:nvSpPr>
            <p:cNvPr id="14" name="Text Box 11"/>
            <p:cNvSpPr txBox="1">
              <a:spLocks noChangeArrowheads="1"/>
            </p:cNvSpPr>
            <p:nvPr/>
          </p:nvSpPr>
          <p:spPr bwMode="auto">
            <a:xfrm>
              <a:off x="1167686" y="2832100"/>
              <a:ext cx="264702" cy="247055"/>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b="1">
                  <a:effectLst/>
                  <a:latin typeface="Zurich BT"/>
                  <a:ea typeface="Times New Roman"/>
                  <a:cs typeface="Arial"/>
                </a:rPr>
                <a:t>1</a:t>
              </a:r>
              <a:endParaRPr lang="en-US" b="1">
                <a:effectLst/>
                <a:latin typeface="Zurich BT"/>
                <a:ea typeface="Times New Roman"/>
                <a:cs typeface="Arial"/>
              </a:endParaRPr>
            </a:p>
          </p:txBody>
        </p:sp>
        <p:grpSp>
          <p:nvGrpSpPr>
            <p:cNvPr id="15" name="Group 14"/>
            <p:cNvGrpSpPr>
              <a:grpSpLocks/>
            </p:cNvGrpSpPr>
            <p:nvPr/>
          </p:nvGrpSpPr>
          <p:grpSpPr bwMode="auto">
            <a:xfrm>
              <a:off x="5037117" y="3095038"/>
              <a:ext cx="1613801" cy="564698"/>
              <a:chOff x="88" y="8362"/>
              <a:chExt cx="1829" cy="640"/>
            </a:xfrm>
          </p:grpSpPr>
          <p:sp>
            <p:nvSpPr>
              <p:cNvPr id="23" name="Text Box 13"/>
              <p:cNvSpPr txBox="1">
                <a:spLocks noChangeArrowheads="1"/>
              </p:cNvSpPr>
              <p:nvPr/>
            </p:nvSpPr>
            <p:spPr bwMode="auto">
              <a:xfrm>
                <a:off x="88" y="8362"/>
                <a:ext cx="297" cy="343"/>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spAutoFit/>
              </a:bodyPr>
              <a:lstStyle/>
              <a:p>
                <a:pPr marL="0" marR="0" algn="ctr">
                  <a:spcBef>
                    <a:spcPts val="0"/>
                  </a:spcBef>
                  <a:spcAft>
                    <a:spcPts val="0"/>
                  </a:spcAft>
                </a:pPr>
                <a:r>
                  <a:rPr lang="en-CA" b="1">
                    <a:effectLst/>
                    <a:latin typeface="Zurich BT"/>
                    <a:ea typeface="Times New Roman"/>
                    <a:cs typeface="Arial"/>
                  </a:rPr>
                  <a:t>1</a:t>
                </a:r>
                <a:endParaRPr lang="en-US" b="1">
                  <a:effectLst/>
                  <a:latin typeface="Zurich BT"/>
                  <a:ea typeface="Times New Roman"/>
                  <a:cs typeface="Arial"/>
                </a:endParaRPr>
              </a:p>
            </p:txBody>
          </p:sp>
          <p:sp>
            <p:nvSpPr>
              <p:cNvPr id="24" name="Text Box 14"/>
              <p:cNvSpPr txBox="1">
                <a:spLocks noChangeArrowheads="1"/>
              </p:cNvSpPr>
              <p:nvPr/>
            </p:nvSpPr>
            <p:spPr bwMode="auto">
              <a:xfrm>
                <a:off x="88" y="8659"/>
                <a:ext cx="299" cy="343"/>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spAutoFit/>
              </a:bodyPr>
              <a:lstStyle/>
              <a:p>
                <a:pPr marL="0" marR="0" algn="ctr">
                  <a:spcBef>
                    <a:spcPts val="0"/>
                  </a:spcBef>
                  <a:spcAft>
                    <a:spcPts val="0"/>
                  </a:spcAft>
                </a:pPr>
                <a:r>
                  <a:rPr lang="en-CA" b="1">
                    <a:effectLst/>
                    <a:latin typeface="Zurich BT"/>
                    <a:ea typeface="Times New Roman"/>
                    <a:cs typeface="Arial"/>
                  </a:rPr>
                  <a:t>2</a:t>
                </a:r>
                <a:endParaRPr lang="en-US" b="1">
                  <a:effectLst/>
                  <a:latin typeface="Zurich BT"/>
                  <a:ea typeface="Times New Roman"/>
                  <a:cs typeface="Arial"/>
                </a:endParaRPr>
              </a:p>
            </p:txBody>
          </p:sp>
          <p:sp>
            <p:nvSpPr>
              <p:cNvPr id="25" name="Text Box 15"/>
              <p:cNvSpPr txBox="1">
                <a:spLocks noChangeArrowheads="1"/>
              </p:cNvSpPr>
              <p:nvPr/>
            </p:nvSpPr>
            <p:spPr bwMode="auto">
              <a:xfrm>
                <a:off x="461" y="8362"/>
                <a:ext cx="1456" cy="45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spcBef>
                    <a:spcPts val="0"/>
                  </a:spcBef>
                  <a:spcAft>
                    <a:spcPts val="0"/>
                  </a:spcAft>
                </a:pPr>
                <a:r>
                  <a:rPr lang="en-CA" b="1" dirty="0" err="1" smtClean="0">
                    <a:latin typeface="Zurich BT"/>
                    <a:ea typeface="Times New Roman"/>
                    <a:cs typeface="Arial"/>
                  </a:rPr>
                  <a:t>Đầu</a:t>
                </a:r>
                <a:r>
                  <a:rPr lang="en-CA" b="1" dirty="0" smtClean="0">
                    <a:latin typeface="Zurich BT"/>
                    <a:ea typeface="Times New Roman"/>
                    <a:cs typeface="Arial"/>
                  </a:rPr>
                  <a:t> </a:t>
                </a:r>
                <a:r>
                  <a:rPr lang="en-CA" b="1" dirty="0" err="1" smtClean="0">
                    <a:latin typeface="Zurich BT"/>
                    <a:ea typeface="Times New Roman"/>
                    <a:cs typeface="Arial"/>
                  </a:rPr>
                  <a:t>tiên</a:t>
                </a:r>
                <a:endParaRPr lang="en-US" b="1" dirty="0">
                  <a:effectLst/>
                  <a:latin typeface="Zurich BT"/>
                  <a:ea typeface="Times New Roman"/>
                  <a:cs typeface="Arial"/>
                </a:endParaRPr>
              </a:p>
            </p:txBody>
          </p:sp>
          <p:sp>
            <p:nvSpPr>
              <p:cNvPr id="26" name="Text Box 16"/>
              <p:cNvSpPr txBox="1">
                <a:spLocks noChangeArrowheads="1"/>
              </p:cNvSpPr>
              <p:nvPr/>
            </p:nvSpPr>
            <p:spPr bwMode="auto">
              <a:xfrm>
                <a:off x="461" y="8663"/>
                <a:ext cx="1221" cy="26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spcBef>
                    <a:spcPts val="0"/>
                  </a:spcBef>
                  <a:spcAft>
                    <a:spcPts val="0"/>
                  </a:spcAft>
                </a:pPr>
                <a:r>
                  <a:rPr lang="en-CA" b="1" dirty="0" err="1" smtClean="0">
                    <a:effectLst/>
                    <a:latin typeface="Zurich BT"/>
                    <a:ea typeface="Times New Roman"/>
                    <a:cs typeface="Arial"/>
                  </a:rPr>
                  <a:t>Tiếp</a:t>
                </a:r>
                <a:r>
                  <a:rPr lang="en-CA" b="1" dirty="0" smtClean="0">
                    <a:effectLst/>
                    <a:latin typeface="Zurich BT"/>
                    <a:ea typeface="Times New Roman"/>
                    <a:cs typeface="Arial"/>
                  </a:rPr>
                  <a:t> </a:t>
                </a:r>
                <a:r>
                  <a:rPr lang="en-CA" b="1" dirty="0" err="1" smtClean="0">
                    <a:effectLst/>
                    <a:latin typeface="Zurich BT"/>
                    <a:ea typeface="Times New Roman"/>
                    <a:cs typeface="Arial"/>
                  </a:rPr>
                  <a:t>theo</a:t>
                </a:r>
                <a:endParaRPr lang="en-US" b="1" dirty="0">
                  <a:effectLst/>
                  <a:latin typeface="Zurich BT"/>
                  <a:ea typeface="Times New Roman"/>
                  <a:cs typeface="Arial"/>
                </a:endParaRPr>
              </a:p>
            </p:txBody>
          </p:sp>
        </p:grpSp>
        <p:grpSp>
          <p:nvGrpSpPr>
            <p:cNvPr id="16" name="Group 15"/>
            <p:cNvGrpSpPr>
              <a:grpSpLocks/>
            </p:cNvGrpSpPr>
            <p:nvPr/>
          </p:nvGrpSpPr>
          <p:grpSpPr bwMode="auto">
            <a:xfrm>
              <a:off x="6704818" y="3095027"/>
              <a:ext cx="1622844" cy="671462"/>
              <a:chOff x="648" y="8348"/>
              <a:chExt cx="1320" cy="761"/>
            </a:xfrm>
          </p:grpSpPr>
          <p:sp>
            <p:nvSpPr>
              <p:cNvPr id="19" name="Text Box 18"/>
              <p:cNvSpPr txBox="1">
                <a:spLocks noChangeArrowheads="1"/>
              </p:cNvSpPr>
              <p:nvPr/>
            </p:nvSpPr>
            <p:spPr bwMode="auto">
              <a:xfrm>
                <a:off x="648" y="8348"/>
                <a:ext cx="215" cy="280"/>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CA" b="1" dirty="0">
                    <a:effectLst/>
                    <a:latin typeface="Zurich BT"/>
                    <a:ea typeface="Times New Roman"/>
                    <a:cs typeface="Arial"/>
                  </a:rPr>
                  <a:t>3</a:t>
                </a:r>
                <a:endParaRPr lang="en-US" b="1" dirty="0">
                  <a:effectLst/>
                  <a:latin typeface="Zurich BT"/>
                  <a:ea typeface="Times New Roman"/>
                  <a:cs typeface="Arial"/>
                </a:endParaRPr>
              </a:p>
            </p:txBody>
          </p:sp>
          <p:sp>
            <p:nvSpPr>
              <p:cNvPr id="20" name="Text Box 19"/>
              <p:cNvSpPr txBox="1">
                <a:spLocks noChangeArrowheads="1"/>
              </p:cNvSpPr>
              <p:nvPr/>
            </p:nvSpPr>
            <p:spPr bwMode="auto">
              <a:xfrm>
                <a:off x="648" y="8645"/>
                <a:ext cx="215" cy="280"/>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CA" b="1">
                    <a:effectLst/>
                    <a:latin typeface="Zurich BT"/>
                    <a:ea typeface="Times New Roman"/>
                    <a:cs typeface="Arial"/>
                  </a:rPr>
                  <a:t>4</a:t>
                </a:r>
                <a:endParaRPr lang="en-US" b="1">
                  <a:effectLst/>
                  <a:latin typeface="Zurich BT"/>
                  <a:ea typeface="Times New Roman"/>
                  <a:cs typeface="Arial"/>
                </a:endParaRPr>
              </a:p>
            </p:txBody>
          </p:sp>
          <p:sp>
            <p:nvSpPr>
              <p:cNvPr id="21" name="Text Box 20"/>
              <p:cNvSpPr txBox="1">
                <a:spLocks noChangeArrowheads="1"/>
              </p:cNvSpPr>
              <p:nvPr/>
            </p:nvSpPr>
            <p:spPr bwMode="auto">
              <a:xfrm>
                <a:off x="907" y="8348"/>
                <a:ext cx="720" cy="26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spcBef>
                    <a:spcPts val="0"/>
                  </a:spcBef>
                  <a:spcAft>
                    <a:spcPts val="0"/>
                  </a:spcAft>
                </a:pPr>
                <a:r>
                  <a:rPr lang="en-CA" b="1" dirty="0" err="1" smtClean="0">
                    <a:effectLst/>
                    <a:latin typeface="Zurich BT"/>
                    <a:ea typeface="Times New Roman"/>
                    <a:cs typeface="Arial"/>
                  </a:rPr>
                  <a:t>Trước</a:t>
                </a:r>
                <a:r>
                  <a:rPr lang="en-CA" b="1" dirty="0" smtClean="0">
                    <a:effectLst/>
                    <a:latin typeface="Zurich BT"/>
                    <a:ea typeface="Times New Roman"/>
                    <a:cs typeface="Arial"/>
                  </a:rPr>
                  <a:t> </a:t>
                </a:r>
                <a:r>
                  <a:rPr lang="en-CA" b="1" dirty="0" err="1" smtClean="0">
                    <a:effectLst/>
                    <a:latin typeface="Zurich BT"/>
                    <a:ea typeface="Times New Roman"/>
                    <a:cs typeface="Arial"/>
                  </a:rPr>
                  <a:t>đó</a:t>
                </a:r>
                <a:endParaRPr lang="en-US" b="1" dirty="0">
                  <a:effectLst/>
                  <a:latin typeface="Zurich BT"/>
                  <a:ea typeface="Times New Roman"/>
                  <a:cs typeface="Arial"/>
                </a:endParaRPr>
              </a:p>
            </p:txBody>
          </p:sp>
          <p:sp>
            <p:nvSpPr>
              <p:cNvPr id="22" name="Text Box 21"/>
              <p:cNvSpPr txBox="1">
                <a:spLocks noChangeArrowheads="1"/>
              </p:cNvSpPr>
              <p:nvPr/>
            </p:nvSpPr>
            <p:spPr bwMode="auto">
              <a:xfrm>
                <a:off x="907" y="8649"/>
                <a:ext cx="1061" cy="46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spcBef>
                    <a:spcPts val="0"/>
                  </a:spcBef>
                  <a:spcAft>
                    <a:spcPts val="0"/>
                  </a:spcAft>
                </a:pPr>
                <a:r>
                  <a:rPr lang="en-CA" b="1" dirty="0" err="1" smtClean="0">
                    <a:effectLst/>
                    <a:latin typeface="Zurich BT"/>
                    <a:ea typeface="Times New Roman"/>
                    <a:cs typeface="Arial"/>
                  </a:rPr>
                  <a:t>Cuối</a:t>
                </a:r>
                <a:r>
                  <a:rPr lang="en-CA" b="1" dirty="0" smtClean="0">
                    <a:effectLst/>
                    <a:latin typeface="Zurich BT"/>
                    <a:ea typeface="Times New Roman"/>
                    <a:cs typeface="Arial"/>
                  </a:rPr>
                  <a:t> </a:t>
                </a:r>
                <a:r>
                  <a:rPr lang="en-CA" b="1" dirty="0" err="1" smtClean="0">
                    <a:effectLst/>
                    <a:latin typeface="Zurich BT"/>
                    <a:ea typeface="Times New Roman"/>
                    <a:cs typeface="Arial"/>
                  </a:rPr>
                  <a:t>cùng</a:t>
                </a:r>
                <a:endParaRPr lang="en-US" b="1" dirty="0">
                  <a:effectLst/>
                  <a:latin typeface="Zurich BT"/>
                  <a:ea typeface="Times New Roman"/>
                  <a:cs typeface="Arial"/>
                </a:endParaRPr>
              </a:p>
            </p:txBody>
          </p:sp>
        </p:grpSp>
        <p:cxnSp>
          <p:nvCxnSpPr>
            <p:cNvPr id="17" name="AutoShape 22"/>
            <p:cNvCxnSpPr>
              <a:cxnSpLocks noChangeShapeType="1"/>
            </p:cNvCxnSpPr>
            <p:nvPr/>
          </p:nvCxnSpPr>
          <p:spPr bwMode="auto">
            <a:xfrm>
              <a:off x="1491872" y="3429445"/>
              <a:ext cx="882" cy="282349"/>
            </a:xfrm>
            <a:prstGeom prst="straightConnector1">
              <a:avLst/>
            </a:prstGeom>
            <a:noFill/>
            <a:ln w="6350">
              <a:solidFill>
                <a:srgbClr val="000000"/>
              </a:solidFill>
              <a:round/>
              <a:headEnd type="triangle" w="med" len="med"/>
              <a:tailEnd/>
            </a:ln>
            <a:extLst>
              <a:ext uri="{909E8E84-426E-40DD-AFC4-6F175D3DCCD1}">
                <a14:hiddenFill xmlns:a14="http://schemas.microsoft.com/office/drawing/2010/main">
                  <a:noFill/>
                </a14:hiddenFill>
              </a:ext>
            </a:extLst>
          </p:spPr>
        </p:cxnSp>
        <p:sp>
          <p:nvSpPr>
            <p:cNvPr id="18" name="Text Box 23"/>
            <p:cNvSpPr txBox="1">
              <a:spLocks noChangeArrowheads="1"/>
            </p:cNvSpPr>
            <p:nvPr/>
          </p:nvSpPr>
          <p:spPr bwMode="auto">
            <a:xfrm>
              <a:off x="1377168" y="3651845"/>
              <a:ext cx="264702" cy="247055"/>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b="1">
                  <a:effectLst/>
                  <a:latin typeface="Zurich BT"/>
                  <a:ea typeface="Times New Roman"/>
                  <a:cs typeface="Arial"/>
                </a:rPr>
                <a:t>3</a:t>
              </a:r>
              <a:endParaRPr lang="en-US" b="1">
                <a:effectLst/>
                <a:latin typeface="Zurich BT"/>
                <a:ea typeface="Times New Roman"/>
                <a:cs typeface="Arial"/>
              </a:endParaRPr>
            </a:p>
          </p:txBody>
        </p:sp>
      </p:grpSp>
    </p:spTree>
    <p:extLst>
      <p:ext uri="{BB962C8B-B14F-4D97-AF65-F5344CB8AC3E}">
        <p14:creationId xmlns:p14="http://schemas.microsoft.com/office/powerpoint/2010/main" val="381984643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Thao </a:t>
            </a:r>
            <a:r>
              <a:rPr lang="en-US" sz="3600" dirty="0" err="1" smtClean="0"/>
              <a:t>tác</a:t>
            </a:r>
            <a:r>
              <a:rPr lang="en-US" sz="3600" dirty="0" smtClean="0"/>
              <a:t> </a:t>
            </a:r>
            <a:r>
              <a:rPr lang="en-US" sz="3600" dirty="0" err="1" smtClean="0"/>
              <a:t>với</a:t>
            </a:r>
            <a:r>
              <a:rPr lang="en-US" sz="3600" dirty="0" smtClean="0"/>
              <a:t> </a:t>
            </a:r>
            <a:r>
              <a:rPr lang="en-US" sz="3600" dirty="0" err="1" smtClean="0"/>
              <a:t>nội</a:t>
            </a:r>
            <a:r>
              <a:rPr lang="en-US" sz="3600" dirty="0" smtClean="0"/>
              <a:t> dung</a:t>
            </a:r>
            <a:endParaRPr lang="en-US" sz="3600" dirty="0"/>
          </a:p>
        </p:txBody>
      </p:sp>
      <p:sp>
        <p:nvSpPr>
          <p:cNvPr id="3" name="Content Placeholder 2"/>
          <p:cNvSpPr>
            <a:spLocks noGrp="1"/>
          </p:cNvSpPr>
          <p:nvPr>
            <p:ph idx="1"/>
          </p:nvPr>
        </p:nvSpPr>
        <p:spPr/>
        <p:txBody>
          <a:bodyPr/>
          <a:lstStyle/>
          <a:p>
            <a:r>
              <a:rPr lang="fr-FR" b="1" dirty="0" err="1"/>
              <a:t>Chèn</a:t>
            </a:r>
            <a:r>
              <a:rPr lang="fr-FR" b="1" dirty="0"/>
              <a:t> </a:t>
            </a:r>
            <a:r>
              <a:rPr lang="fr-FR" b="1" dirty="0" err="1"/>
              <a:t>hoặc</a:t>
            </a:r>
            <a:r>
              <a:rPr lang="fr-FR" b="1" dirty="0"/>
              <a:t> </a:t>
            </a:r>
            <a:r>
              <a:rPr lang="fr-FR" b="1" dirty="0" err="1"/>
              <a:t>xóa</a:t>
            </a:r>
            <a:r>
              <a:rPr lang="fr-FR" b="1" dirty="0"/>
              <a:t> </a:t>
            </a:r>
            <a:r>
              <a:rPr lang="fr-FR" b="1" dirty="0" err="1"/>
              <a:t>các</a:t>
            </a:r>
            <a:r>
              <a:rPr lang="fr-FR" b="1" dirty="0"/>
              <a:t> </a:t>
            </a:r>
            <a:r>
              <a:rPr lang="fr-FR" b="1" dirty="0" err="1"/>
              <a:t>trang</a:t>
            </a:r>
            <a:r>
              <a:rPr lang="fr-FR" b="1" dirty="0"/>
              <a:t> </a:t>
            </a:r>
            <a:r>
              <a:rPr lang="fr-FR" b="1" dirty="0" err="1"/>
              <a:t>tính</a:t>
            </a:r>
            <a:endParaRPr lang="en-US" b="1" dirty="0"/>
          </a:p>
          <a:p>
            <a:pPr lvl="1"/>
            <a:r>
              <a:rPr lang="fr-FR" dirty="0" err="1"/>
              <a:t>Để</a:t>
            </a:r>
            <a:r>
              <a:rPr lang="fr-FR" dirty="0"/>
              <a:t> </a:t>
            </a:r>
            <a:r>
              <a:rPr lang="fr-FR" dirty="0" err="1"/>
              <a:t>chèn</a:t>
            </a:r>
            <a:r>
              <a:rPr lang="fr-FR" dirty="0"/>
              <a:t> </a:t>
            </a:r>
            <a:r>
              <a:rPr lang="fr-FR" dirty="0" err="1"/>
              <a:t>một</a:t>
            </a:r>
            <a:r>
              <a:rPr lang="fr-FR" dirty="0"/>
              <a:t> </a:t>
            </a:r>
            <a:r>
              <a:rPr lang="fr-FR" dirty="0" err="1"/>
              <a:t>trang</a:t>
            </a:r>
            <a:r>
              <a:rPr lang="fr-FR" dirty="0"/>
              <a:t> </a:t>
            </a:r>
            <a:r>
              <a:rPr lang="fr-FR" dirty="0" err="1"/>
              <a:t>tính</a:t>
            </a:r>
            <a:r>
              <a:rPr lang="fr-FR" dirty="0"/>
              <a:t> </a:t>
            </a:r>
            <a:r>
              <a:rPr lang="fr-FR" dirty="0" err="1"/>
              <a:t>mới</a:t>
            </a:r>
            <a:r>
              <a:rPr lang="en-US" dirty="0" smtClean="0"/>
              <a:t>:</a:t>
            </a:r>
            <a:endParaRPr lang="en-US" dirty="0"/>
          </a:p>
          <a:p>
            <a:pPr lvl="2"/>
            <a:r>
              <a:rPr lang="en-CA" dirty="0" err="1"/>
              <a:t>Trên</a:t>
            </a:r>
            <a:r>
              <a:rPr lang="en-CA" dirty="0"/>
              <a:t> </a:t>
            </a:r>
            <a:r>
              <a:rPr lang="en-CA" dirty="0" err="1"/>
              <a:t>thẻ</a:t>
            </a:r>
            <a:r>
              <a:rPr lang="en-CA" dirty="0"/>
              <a:t> </a:t>
            </a:r>
            <a:r>
              <a:rPr lang="en-CA" b="1" dirty="0"/>
              <a:t>Home</a:t>
            </a:r>
            <a:r>
              <a:rPr lang="en-CA" dirty="0"/>
              <a:t>, </a:t>
            </a:r>
            <a:r>
              <a:rPr lang="en-CA" dirty="0" err="1"/>
              <a:t>trong</a:t>
            </a:r>
            <a:r>
              <a:rPr lang="en-CA" dirty="0"/>
              <a:t> </a:t>
            </a:r>
            <a:r>
              <a:rPr lang="en-CA" dirty="0" err="1"/>
              <a:t>nhóm</a:t>
            </a:r>
            <a:r>
              <a:rPr lang="en-CA" dirty="0"/>
              <a:t> </a:t>
            </a:r>
            <a:r>
              <a:rPr lang="en-CA" b="1" dirty="0"/>
              <a:t>Cells</a:t>
            </a:r>
            <a:r>
              <a:rPr lang="en-CA" dirty="0"/>
              <a:t>, </a:t>
            </a:r>
            <a:r>
              <a:rPr lang="en-CA" dirty="0" err="1"/>
              <a:t>chọn</a:t>
            </a:r>
            <a:r>
              <a:rPr lang="en-CA" dirty="0"/>
              <a:t> </a:t>
            </a:r>
            <a:r>
              <a:rPr lang="en-CA" b="1" dirty="0"/>
              <a:t>Insert</a:t>
            </a:r>
            <a:r>
              <a:rPr lang="en-CA" dirty="0"/>
              <a:t>,</a:t>
            </a:r>
            <a:r>
              <a:rPr lang="en-CA" b="1" dirty="0"/>
              <a:t> </a:t>
            </a:r>
            <a:r>
              <a:rPr lang="en-CA" dirty="0" err="1"/>
              <a:t>và</a:t>
            </a:r>
            <a:r>
              <a:rPr lang="en-CA" dirty="0"/>
              <a:t> </a:t>
            </a:r>
            <a:r>
              <a:rPr lang="en-CA" dirty="0" err="1"/>
              <a:t>sau</a:t>
            </a:r>
            <a:r>
              <a:rPr lang="en-CA" dirty="0"/>
              <a:t> </a:t>
            </a:r>
            <a:r>
              <a:rPr lang="en-CA" dirty="0" err="1"/>
              <a:t>đó</a:t>
            </a:r>
            <a:r>
              <a:rPr lang="en-CA" dirty="0"/>
              <a:t> </a:t>
            </a:r>
            <a:r>
              <a:rPr lang="en-CA" dirty="0" err="1"/>
              <a:t>chọn</a:t>
            </a:r>
            <a:r>
              <a:rPr lang="en-CA" dirty="0"/>
              <a:t> </a:t>
            </a:r>
            <a:r>
              <a:rPr lang="en-CA" b="1" dirty="0"/>
              <a:t>Insert Sheet</a:t>
            </a:r>
            <a:r>
              <a:rPr lang="en-CA" dirty="0"/>
              <a:t>; </a:t>
            </a:r>
            <a:r>
              <a:rPr lang="en-CA" dirty="0" err="1"/>
              <a:t>hoặc</a:t>
            </a:r>
            <a:endParaRPr lang="en-US" dirty="0"/>
          </a:p>
          <a:p>
            <a:pPr lvl="2"/>
            <a:r>
              <a:rPr lang="en-CA" dirty="0" err="1"/>
              <a:t>trong</a:t>
            </a:r>
            <a:r>
              <a:rPr lang="en-CA" dirty="0"/>
              <a:t> </a:t>
            </a:r>
            <a:r>
              <a:rPr lang="en-CA" dirty="0" err="1"/>
              <a:t>vùng</a:t>
            </a:r>
            <a:r>
              <a:rPr lang="en-CA" dirty="0"/>
              <a:t> </a:t>
            </a:r>
            <a:r>
              <a:rPr lang="en-CA" dirty="0" err="1"/>
              <a:t>diện</a:t>
            </a:r>
            <a:r>
              <a:rPr lang="en-CA" dirty="0"/>
              <a:t> </a:t>
            </a:r>
            <a:r>
              <a:rPr lang="en-CA" dirty="0" err="1"/>
              <a:t>tích</a:t>
            </a:r>
            <a:r>
              <a:rPr lang="en-CA" dirty="0"/>
              <a:t> </a:t>
            </a:r>
            <a:r>
              <a:rPr lang="en-CA" dirty="0" err="1"/>
              <a:t>các</a:t>
            </a:r>
            <a:r>
              <a:rPr lang="en-CA" dirty="0"/>
              <a:t> </a:t>
            </a:r>
            <a:r>
              <a:rPr lang="en-CA" dirty="0" err="1"/>
              <a:t>thẻ</a:t>
            </a:r>
            <a:r>
              <a:rPr lang="en-CA" dirty="0"/>
              <a:t>, </a:t>
            </a:r>
            <a:r>
              <a:rPr lang="en-CA" dirty="0" err="1"/>
              <a:t>nhấp</a:t>
            </a:r>
            <a:r>
              <a:rPr lang="en-CA" dirty="0"/>
              <a:t> </a:t>
            </a:r>
            <a:r>
              <a:rPr lang="en-CA" dirty="0" err="1"/>
              <a:t>chuột</a:t>
            </a:r>
            <a:r>
              <a:rPr lang="en-CA" dirty="0"/>
              <a:t> </a:t>
            </a:r>
            <a:r>
              <a:rPr lang="en-CA" dirty="0" err="1"/>
              <a:t>vào</a:t>
            </a:r>
            <a:r>
              <a:rPr lang="en-US" dirty="0" smtClean="0"/>
              <a:t>         </a:t>
            </a:r>
            <a:r>
              <a:rPr lang="en-US" b="1" dirty="0" smtClean="0"/>
              <a:t>(</a:t>
            </a:r>
            <a:r>
              <a:rPr lang="en-US" b="1" dirty="0"/>
              <a:t>Insert Worksheet)</a:t>
            </a:r>
            <a:r>
              <a:rPr lang="en-US" dirty="0"/>
              <a:t> </a:t>
            </a:r>
            <a:r>
              <a:rPr lang="en-CA" dirty="0" err="1"/>
              <a:t>để</a:t>
            </a:r>
            <a:r>
              <a:rPr lang="en-CA" dirty="0"/>
              <a:t> </a:t>
            </a:r>
            <a:r>
              <a:rPr lang="en-CA" dirty="0" err="1"/>
              <a:t>tự</a:t>
            </a:r>
            <a:r>
              <a:rPr lang="en-CA" dirty="0"/>
              <a:t> </a:t>
            </a:r>
            <a:r>
              <a:rPr lang="en-CA" dirty="0" err="1"/>
              <a:t>động</a:t>
            </a:r>
            <a:r>
              <a:rPr lang="en-CA" dirty="0"/>
              <a:t> </a:t>
            </a:r>
            <a:r>
              <a:rPr lang="en-CA" dirty="0" err="1"/>
              <a:t>thêm</a:t>
            </a:r>
            <a:r>
              <a:rPr lang="en-CA" dirty="0"/>
              <a:t> </a:t>
            </a:r>
            <a:r>
              <a:rPr lang="en-CA" dirty="0" err="1"/>
              <a:t>một</a:t>
            </a:r>
            <a:r>
              <a:rPr lang="en-CA" dirty="0"/>
              <a:t> </a:t>
            </a:r>
            <a:r>
              <a:rPr lang="en-CA" dirty="0" err="1"/>
              <a:t>trang</a:t>
            </a:r>
            <a:r>
              <a:rPr lang="en-CA" dirty="0"/>
              <a:t> </a:t>
            </a:r>
            <a:r>
              <a:rPr lang="en-CA" dirty="0" err="1"/>
              <a:t>tính</a:t>
            </a:r>
            <a:r>
              <a:rPr lang="en-CA" dirty="0"/>
              <a:t> </a:t>
            </a:r>
            <a:r>
              <a:rPr lang="en-CA" dirty="0" err="1"/>
              <a:t>vào</a:t>
            </a:r>
            <a:r>
              <a:rPr lang="en-CA" dirty="0"/>
              <a:t> </a:t>
            </a:r>
            <a:r>
              <a:rPr lang="en-CA" dirty="0" err="1"/>
              <a:t>cuối</a:t>
            </a:r>
            <a:r>
              <a:rPr lang="en-CA" dirty="0"/>
              <a:t> </a:t>
            </a:r>
            <a:r>
              <a:rPr lang="en-CA" dirty="0" err="1"/>
              <a:t>các</a:t>
            </a:r>
            <a:r>
              <a:rPr lang="en-CA" dirty="0"/>
              <a:t> </a:t>
            </a:r>
            <a:r>
              <a:rPr lang="en-CA" dirty="0" err="1"/>
              <a:t>thẻ</a:t>
            </a:r>
            <a:r>
              <a:rPr lang="en-CA" dirty="0"/>
              <a:t> </a:t>
            </a:r>
            <a:r>
              <a:rPr lang="en-CA" dirty="0" err="1"/>
              <a:t>trong</a:t>
            </a:r>
            <a:r>
              <a:rPr lang="en-CA" dirty="0"/>
              <a:t> </a:t>
            </a:r>
            <a:r>
              <a:rPr lang="en-CA" dirty="0" err="1"/>
              <a:t>sổ</a:t>
            </a:r>
            <a:r>
              <a:rPr lang="en-CA" dirty="0"/>
              <a:t> </a:t>
            </a:r>
            <a:r>
              <a:rPr lang="en-CA" dirty="0" err="1"/>
              <a:t>tính</a:t>
            </a:r>
            <a:r>
              <a:rPr lang="en-CA" dirty="0"/>
              <a:t> </a:t>
            </a:r>
            <a:r>
              <a:rPr lang="en-CA" dirty="0" err="1"/>
              <a:t>hiện</a:t>
            </a:r>
            <a:r>
              <a:rPr lang="en-CA" dirty="0"/>
              <a:t> </a:t>
            </a:r>
            <a:r>
              <a:rPr lang="en-CA" dirty="0" err="1"/>
              <a:t>tại</a:t>
            </a:r>
            <a:r>
              <a:rPr lang="en-CA" dirty="0"/>
              <a:t>; </a:t>
            </a:r>
            <a:r>
              <a:rPr lang="en-CA" dirty="0" err="1"/>
              <a:t>hoặc</a:t>
            </a:r>
            <a:endParaRPr lang="en-US" dirty="0"/>
          </a:p>
          <a:p>
            <a:pPr lvl="2"/>
            <a:r>
              <a:rPr lang="en-US" dirty="0" err="1" smtClean="0"/>
              <a:t>Nhấn</a:t>
            </a:r>
            <a:r>
              <a:rPr lang="en-US" dirty="0" smtClean="0"/>
              <a:t> SHIFT+F11; </a:t>
            </a:r>
            <a:r>
              <a:rPr lang="en-US" dirty="0" err="1" smtClean="0"/>
              <a:t>hoặc</a:t>
            </a:r>
            <a:endParaRPr lang="en-US" dirty="0"/>
          </a:p>
          <a:p>
            <a:pPr lvl="2"/>
            <a:r>
              <a:rPr lang="en-CA" dirty="0" err="1"/>
              <a:t>nhấp</a:t>
            </a:r>
            <a:r>
              <a:rPr lang="en-CA" dirty="0"/>
              <a:t> </a:t>
            </a:r>
            <a:r>
              <a:rPr lang="en-CA" dirty="0" err="1"/>
              <a:t>chuột</a:t>
            </a:r>
            <a:r>
              <a:rPr lang="en-CA" dirty="0"/>
              <a:t> </a:t>
            </a:r>
            <a:r>
              <a:rPr lang="en-CA" dirty="0" err="1"/>
              <a:t>phải</a:t>
            </a:r>
            <a:r>
              <a:rPr lang="en-CA" dirty="0"/>
              <a:t> </a:t>
            </a:r>
            <a:r>
              <a:rPr lang="en-CA" dirty="0" err="1"/>
              <a:t>vào</a:t>
            </a:r>
            <a:r>
              <a:rPr lang="en-CA" dirty="0"/>
              <a:t> </a:t>
            </a:r>
            <a:r>
              <a:rPr lang="en-CA" dirty="0" err="1"/>
              <a:t>thẻ</a:t>
            </a:r>
            <a:r>
              <a:rPr lang="en-CA" dirty="0"/>
              <a:t> </a:t>
            </a:r>
            <a:r>
              <a:rPr lang="en-CA" dirty="0" err="1"/>
              <a:t>bạn</a:t>
            </a:r>
            <a:r>
              <a:rPr lang="en-CA" dirty="0"/>
              <a:t> </a:t>
            </a:r>
            <a:r>
              <a:rPr lang="en-CA" dirty="0" err="1"/>
              <a:t>muốn</a:t>
            </a:r>
            <a:r>
              <a:rPr lang="en-CA" dirty="0"/>
              <a:t> </a:t>
            </a:r>
            <a:r>
              <a:rPr lang="en-CA" dirty="0" err="1"/>
              <a:t>thêm</a:t>
            </a:r>
            <a:r>
              <a:rPr lang="en-CA" dirty="0"/>
              <a:t> </a:t>
            </a:r>
            <a:r>
              <a:rPr lang="en-CA" dirty="0" err="1"/>
              <a:t>một</a:t>
            </a:r>
            <a:r>
              <a:rPr lang="en-CA" dirty="0"/>
              <a:t> </a:t>
            </a:r>
            <a:r>
              <a:rPr lang="en-CA" dirty="0" err="1"/>
              <a:t>trang</a:t>
            </a:r>
            <a:r>
              <a:rPr lang="en-CA" dirty="0"/>
              <a:t> </a:t>
            </a:r>
            <a:r>
              <a:rPr lang="en-CA" dirty="0" err="1"/>
              <a:t>tính</a:t>
            </a:r>
            <a:r>
              <a:rPr lang="en-CA" dirty="0"/>
              <a:t> </a:t>
            </a:r>
            <a:r>
              <a:rPr lang="en-CA" dirty="0" err="1"/>
              <a:t>mới</a:t>
            </a:r>
            <a:r>
              <a:rPr lang="en-CA" dirty="0"/>
              <a:t>, </a:t>
            </a:r>
            <a:r>
              <a:rPr lang="en-CA" dirty="0" err="1"/>
              <a:t>chọn</a:t>
            </a:r>
            <a:r>
              <a:rPr lang="en-CA" dirty="0"/>
              <a:t> </a:t>
            </a:r>
            <a:r>
              <a:rPr lang="en-CA" b="1" dirty="0"/>
              <a:t>Insert</a:t>
            </a:r>
            <a:r>
              <a:rPr lang="en-CA" dirty="0"/>
              <a:t>, </a:t>
            </a:r>
            <a:r>
              <a:rPr lang="en-CA" b="1" dirty="0"/>
              <a:t>Worksheet</a:t>
            </a:r>
            <a:r>
              <a:rPr lang="en-CA" dirty="0"/>
              <a:t>, </a:t>
            </a:r>
            <a:r>
              <a:rPr lang="en-CA" dirty="0" err="1"/>
              <a:t>và</a:t>
            </a:r>
            <a:r>
              <a:rPr lang="en-CA" dirty="0"/>
              <a:t> </a:t>
            </a:r>
            <a:r>
              <a:rPr lang="en-CA" dirty="0" err="1"/>
              <a:t>chọn</a:t>
            </a:r>
            <a:r>
              <a:rPr lang="en-CA" dirty="0"/>
              <a:t> </a:t>
            </a:r>
            <a:r>
              <a:rPr lang="en-CA" b="1" dirty="0"/>
              <a:t>OK</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26</a:t>
            </a:fld>
            <a:endParaRPr lang="en-US" dirty="0"/>
          </a:p>
        </p:txBody>
      </p:sp>
      <p:pic>
        <p:nvPicPr>
          <p:cNvPr id="15" name="Picture 14" descr="C:\Users\swong\Documents\Manuals\IC3 GS4\7314 IC3 GS4\Screens\L9\l9-025.png"/>
          <p:cNvPicPr/>
          <p:nvPr/>
        </p:nvPicPr>
        <p:blipFill>
          <a:blip r:embed="rId3">
            <a:extLst>
              <a:ext uri="{28A0092B-C50C-407E-A947-70E740481C1C}">
                <a14:useLocalDpi xmlns:a14="http://schemas.microsoft.com/office/drawing/2010/main" val="0"/>
              </a:ext>
            </a:extLst>
          </a:blip>
          <a:srcRect/>
          <a:stretch>
            <a:fillRect/>
          </a:stretch>
        </p:blipFill>
        <p:spPr bwMode="auto">
          <a:xfrm>
            <a:off x="5982017" y="3145647"/>
            <a:ext cx="476568" cy="171593"/>
          </a:xfrm>
          <a:prstGeom prst="rect">
            <a:avLst/>
          </a:prstGeom>
          <a:noFill/>
          <a:ln>
            <a:noFill/>
          </a:ln>
        </p:spPr>
      </p:pic>
    </p:spTree>
    <p:extLst>
      <p:ext uri="{BB962C8B-B14F-4D97-AF65-F5344CB8AC3E}">
        <p14:creationId xmlns:p14="http://schemas.microsoft.com/office/powerpoint/2010/main" val="276449941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Thao </a:t>
            </a:r>
            <a:r>
              <a:rPr lang="en-US" sz="3600" dirty="0" err="1" smtClean="0"/>
              <a:t>tác</a:t>
            </a:r>
            <a:r>
              <a:rPr lang="en-US" sz="3600" dirty="0" smtClean="0"/>
              <a:t> </a:t>
            </a:r>
            <a:r>
              <a:rPr lang="en-US" sz="3600" dirty="0" err="1" smtClean="0"/>
              <a:t>với</a:t>
            </a:r>
            <a:r>
              <a:rPr lang="en-US" sz="3600" dirty="0" smtClean="0"/>
              <a:t> </a:t>
            </a:r>
            <a:r>
              <a:rPr lang="en-US" sz="3600" dirty="0" err="1" smtClean="0"/>
              <a:t>nội</a:t>
            </a:r>
            <a:r>
              <a:rPr lang="en-US" sz="3600" dirty="0" smtClean="0"/>
              <a:t> dung</a:t>
            </a:r>
            <a:endParaRPr lang="en-US" sz="3600" dirty="0"/>
          </a:p>
        </p:txBody>
      </p:sp>
      <p:sp>
        <p:nvSpPr>
          <p:cNvPr id="3" name="Content Placeholder 2"/>
          <p:cNvSpPr>
            <a:spLocks noGrp="1"/>
          </p:cNvSpPr>
          <p:nvPr>
            <p:ph idx="1"/>
          </p:nvPr>
        </p:nvSpPr>
        <p:spPr/>
        <p:txBody>
          <a:bodyPr/>
          <a:lstStyle/>
          <a:p>
            <a:pPr lvl="1"/>
            <a:r>
              <a:rPr lang="en-CA" dirty="0" err="1"/>
              <a:t>lưu</a:t>
            </a:r>
            <a:r>
              <a:rPr lang="en-CA" dirty="0"/>
              <a:t> </a:t>
            </a:r>
            <a:r>
              <a:rPr lang="en-CA" dirty="0" err="1"/>
              <a:t>lại</a:t>
            </a:r>
            <a:r>
              <a:rPr lang="en-CA" dirty="0"/>
              <a:t> </a:t>
            </a:r>
            <a:r>
              <a:rPr lang="en-CA" dirty="0" err="1"/>
              <a:t>sổ</a:t>
            </a:r>
            <a:r>
              <a:rPr lang="en-CA" dirty="0"/>
              <a:t> </a:t>
            </a:r>
            <a:r>
              <a:rPr lang="en-CA" dirty="0" err="1"/>
              <a:t>tính</a:t>
            </a:r>
            <a:r>
              <a:rPr lang="en-CA" dirty="0"/>
              <a:t> </a:t>
            </a:r>
            <a:r>
              <a:rPr lang="en-CA" dirty="0" err="1"/>
              <a:t>trước</a:t>
            </a:r>
            <a:r>
              <a:rPr lang="en-CA" dirty="0"/>
              <a:t> </a:t>
            </a:r>
            <a:r>
              <a:rPr lang="en-CA" dirty="0" err="1"/>
              <a:t>khi</a:t>
            </a:r>
            <a:r>
              <a:rPr lang="en-CA" dirty="0"/>
              <a:t> </a:t>
            </a:r>
            <a:r>
              <a:rPr lang="en-CA" dirty="0" err="1"/>
              <a:t>bạn</a:t>
            </a:r>
            <a:r>
              <a:rPr lang="en-CA" dirty="0"/>
              <a:t> </a:t>
            </a:r>
            <a:r>
              <a:rPr lang="en-CA" dirty="0" err="1"/>
              <a:t>xóa</a:t>
            </a:r>
            <a:r>
              <a:rPr lang="en-CA" dirty="0"/>
              <a:t> </a:t>
            </a:r>
            <a:r>
              <a:rPr lang="en-CA" dirty="0" err="1"/>
              <a:t>trang</a:t>
            </a:r>
            <a:r>
              <a:rPr lang="en-CA" dirty="0"/>
              <a:t> </a:t>
            </a:r>
            <a:r>
              <a:rPr lang="en-CA" dirty="0" err="1"/>
              <a:t>tính</a:t>
            </a:r>
            <a:r>
              <a:rPr lang="en-CA" dirty="0"/>
              <a:t> </a:t>
            </a:r>
            <a:r>
              <a:rPr lang="en-CA" dirty="0" err="1"/>
              <a:t>trong</a:t>
            </a:r>
            <a:r>
              <a:rPr lang="en-CA" dirty="0"/>
              <a:t> </a:t>
            </a:r>
            <a:r>
              <a:rPr lang="en-CA" dirty="0" err="1"/>
              <a:t>trường</a:t>
            </a:r>
            <a:r>
              <a:rPr lang="en-CA" dirty="0"/>
              <a:t> </a:t>
            </a:r>
            <a:r>
              <a:rPr lang="en-CA" dirty="0" err="1"/>
              <a:t>hợp</a:t>
            </a:r>
            <a:r>
              <a:rPr lang="en-CA" dirty="0"/>
              <a:t> </a:t>
            </a:r>
            <a:r>
              <a:rPr lang="en-CA" dirty="0" err="1"/>
              <a:t>bạn</a:t>
            </a:r>
            <a:r>
              <a:rPr lang="en-CA" dirty="0"/>
              <a:t> </a:t>
            </a:r>
            <a:r>
              <a:rPr lang="en-CA" dirty="0" err="1"/>
              <a:t>muốn</a:t>
            </a:r>
            <a:r>
              <a:rPr lang="en-CA" dirty="0"/>
              <a:t> </a:t>
            </a:r>
            <a:r>
              <a:rPr lang="en-CA" dirty="0" err="1"/>
              <a:t>chuyển</a:t>
            </a:r>
            <a:r>
              <a:rPr lang="en-CA" dirty="0"/>
              <a:t> </a:t>
            </a:r>
            <a:r>
              <a:rPr lang="en-CA" dirty="0" err="1"/>
              <a:t>về</a:t>
            </a:r>
            <a:r>
              <a:rPr lang="en-CA" dirty="0"/>
              <a:t> </a:t>
            </a:r>
            <a:r>
              <a:rPr lang="en-CA" dirty="0" err="1"/>
              <a:t>phiên</a:t>
            </a:r>
            <a:r>
              <a:rPr lang="en-CA" dirty="0"/>
              <a:t> </a:t>
            </a:r>
            <a:r>
              <a:rPr lang="en-CA" dirty="0" err="1"/>
              <a:t>bản</a:t>
            </a:r>
            <a:r>
              <a:rPr lang="en-CA" dirty="0"/>
              <a:t> </a:t>
            </a:r>
            <a:r>
              <a:rPr lang="en-CA" dirty="0" err="1"/>
              <a:t>trước</a:t>
            </a:r>
            <a:r>
              <a:rPr lang="en-CA" dirty="0"/>
              <a:t> </a:t>
            </a:r>
            <a:r>
              <a:rPr lang="en-CA" dirty="0" err="1"/>
              <a:t>của</a:t>
            </a:r>
            <a:r>
              <a:rPr lang="en-CA" dirty="0"/>
              <a:t> </a:t>
            </a:r>
            <a:r>
              <a:rPr lang="en-CA" dirty="0" err="1"/>
              <a:t>tệp</a:t>
            </a:r>
            <a:r>
              <a:rPr lang="en-CA" dirty="0"/>
              <a:t> tin</a:t>
            </a:r>
            <a:endParaRPr lang="en-US" dirty="0" smtClean="0"/>
          </a:p>
          <a:p>
            <a:pPr lvl="1"/>
            <a:r>
              <a:rPr lang="en-CA" dirty="0" err="1"/>
              <a:t>không</a:t>
            </a:r>
            <a:r>
              <a:rPr lang="en-CA" dirty="0"/>
              <a:t> </a:t>
            </a:r>
            <a:r>
              <a:rPr lang="en-CA" dirty="0" err="1"/>
              <a:t>phục</a:t>
            </a:r>
            <a:r>
              <a:rPr lang="en-CA" dirty="0"/>
              <a:t> </a:t>
            </a:r>
            <a:r>
              <a:rPr lang="en-CA" dirty="0" err="1"/>
              <a:t>hồi</a:t>
            </a:r>
            <a:r>
              <a:rPr lang="en-CA" dirty="0"/>
              <a:t> </a:t>
            </a:r>
            <a:r>
              <a:rPr lang="en-CA" dirty="0" err="1"/>
              <a:t>được</a:t>
            </a:r>
            <a:r>
              <a:rPr lang="en-CA" dirty="0"/>
              <a:t> </a:t>
            </a:r>
            <a:r>
              <a:rPr lang="en-CA" dirty="0" err="1"/>
              <a:t>một</a:t>
            </a:r>
            <a:r>
              <a:rPr lang="en-CA" dirty="0"/>
              <a:t> </a:t>
            </a:r>
            <a:r>
              <a:rPr lang="en-CA" dirty="0" err="1"/>
              <a:t>trang</a:t>
            </a:r>
            <a:r>
              <a:rPr lang="en-CA" dirty="0"/>
              <a:t> </a:t>
            </a:r>
            <a:r>
              <a:rPr lang="en-CA" dirty="0" err="1"/>
              <a:t>tính</a:t>
            </a:r>
            <a:r>
              <a:rPr lang="en-CA" dirty="0"/>
              <a:t> </a:t>
            </a:r>
            <a:r>
              <a:rPr lang="en-CA" dirty="0" err="1"/>
              <a:t>đã</a:t>
            </a:r>
            <a:r>
              <a:rPr lang="en-CA" dirty="0"/>
              <a:t> </a:t>
            </a:r>
            <a:r>
              <a:rPr lang="en-CA" dirty="0" err="1"/>
              <a:t>bị</a:t>
            </a:r>
            <a:r>
              <a:rPr lang="en-CA" dirty="0"/>
              <a:t> </a:t>
            </a:r>
            <a:r>
              <a:rPr lang="en-CA" dirty="0" err="1"/>
              <a:t>xóa</a:t>
            </a:r>
            <a:endParaRPr lang="en-US" dirty="0"/>
          </a:p>
          <a:p>
            <a:pPr lvl="1"/>
            <a:r>
              <a:rPr lang="en-CA" dirty="0" err="1"/>
              <a:t>Để</a:t>
            </a:r>
            <a:r>
              <a:rPr lang="en-CA" dirty="0"/>
              <a:t> </a:t>
            </a:r>
            <a:r>
              <a:rPr lang="en-CA" dirty="0" err="1"/>
              <a:t>xóa</a:t>
            </a:r>
            <a:r>
              <a:rPr lang="en-CA" dirty="0"/>
              <a:t> </a:t>
            </a:r>
            <a:r>
              <a:rPr lang="en-CA" dirty="0" err="1"/>
              <a:t>một</a:t>
            </a:r>
            <a:r>
              <a:rPr lang="en-CA" dirty="0"/>
              <a:t> </a:t>
            </a:r>
            <a:r>
              <a:rPr lang="en-CA" dirty="0" err="1"/>
              <a:t>trang</a:t>
            </a:r>
            <a:r>
              <a:rPr lang="en-CA" dirty="0"/>
              <a:t> </a:t>
            </a:r>
            <a:r>
              <a:rPr lang="en-CA" dirty="0" err="1"/>
              <a:t>tính</a:t>
            </a:r>
            <a:r>
              <a:rPr lang="en-CA" dirty="0"/>
              <a:t>, </a:t>
            </a:r>
            <a:r>
              <a:rPr lang="en-CA" dirty="0" err="1"/>
              <a:t>chọn</a:t>
            </a:r>
            <a:r>
              <a:rPr lang="en-CA" dirty="0"/>
              <a:t> </a:t>
            </a:r>
            <a:r>
              <a:rPr lang="en-CA" dirty="0" err="1"/>
              <a:t>trang</a:t>
            </a:r>
            <a:r>
              <a:rPr lang="en-CA" dirty="0"/>
              <a:t> </a:t>
            </a:r>
            <a:r>
              <a:rPr lang="en-CA" dirty="0" err="1"/>
              <a:t>tính</a:t>
            </a:r>
            <a:r>
              <a:rPr lang="en-CA" dirty="0"/>
              <a:t> </a:t>
            </a:r>
            <a:r>
              <a:rPr lang="en-CA" dirty="0" err="1"/>
              <a:t>và</a:t>
            </a:r>
            <a:r>
              <a:rPr lang="en-CA" dirty="0"/>
              <a:t> </a:t>
            </a:r>
            <a:r>
              <a:rPr lang="en-CA" dirty="0" err="1"/>
              <a:t>sau</a:t>
            </a:r>
            <a:r>
              <a:rPr lang="en-CA" dirty="0"/>
              <a:t> </a:t>
            </a:r>
            <a:r>
              <a:rPr lang="en-CA" dirty="0" err="1"/>
              <a:t>đó</a:t>
            </a:r>
            <a:r>
              <a:rPr lang="en-US" dirty="0" smtClean="0"/>
              <a:t>:</a:t>
            </a:r>
            <a:endParaRPr lang="en-US" dirty="0"/>
          </a:p>
          <a:p>
            <a:pPr lvl="2"/>
            <a:r>
              <a:rPr lang="vi-VN" sz="1600" dirty="0"/>
              <a:t>Trên thẻ </a:t>
            </a:r>
            <a:r>
              <a:rPr lang="vi-VN" sz="1600" b="1" dirty="0"/>
              <a:t>Home</a:t>
            </a:r>
            <a:r>
              <a:rPr lang="vi-VN" sz="1600" dirty="0"/>
              <a:t>, trong nhóm </a:t>
            </a:r>
            <a:r>
              <a:rPr lang="vi-VN" sz="1600" b="1" dirty="0"/>
              <a:t>Cells</a:t>
            </a:r>
            <a:r>
              <a:rPr lang="vi-VN" sz="1600" dirty="0"/>
              <a:t>, nhấp chuột vào mũi tên xuống của </a:t>
            </a:r>
            <a:r>
              <a:rPr lang="vi-VN" sz="1600" b="1" dirty="0"/>
              <a:t>Delete</a:t>
            </a:r>
            <a:r>
              <a:rPr lang="vi-VN" sz="1600" dirty="0"/>
              <a:t>,</a:t>
            </a:r>
            <a:r>
              <a:rPr lang="vi-VN" sz="1600" b="1" dirty="0"/>
              <a:t> </a:t>
            </a:r>
            <a:r>
              <a:rPr lang="vi-VN" sz="1600" dirty="0"/>
              <a:t>và chọn </a:t>
            </a:r>
            <a:r>
              <a:rPr lang="vi-VN" sz="1600" b="1" dirty="0"/>
              <a:t>Delete Sheet</a:t>
            </a:r>
            <a:r>
              <a:rPr lang="vi-VN" sz="1600" dirty="0"/>
              <a:t>; hoặc</a:t>
            </a:r>
          </a:p>
          <a:p>
            <a:pPr lvl="2"/>
            <a:r>
              <a:rPr lang="en-CA" sz="1600" dirty="0" err="1"/>
              <a:t>nhấp</a:t>
            </a:r>
            <a:r>
              <a:rPr lang="en-CA" sz="1600" dirty="0"/>
              <a:t> </a:t>
            </a:r>
            <a:r>
              <a:rPr lang="en-CA" sz="1600" dirty="0" err="1"/>
              <a:t>chuột</a:t>
            </a:r>
            <a:r>
              <a:rPr lang="en-CA" sz="1600" dirty="0"/>
              <a:t> </a:t>
            </a:r>
            <a:r>
              <a:rPr lang="en-CA" sz="1600" dirty="0" err="1"/>
              <a:t>phải</a:t>
            </a:r>
            <a:r>
              <a:rPr lang="en-CA" sz="1600" dirty="0"/>
              <a:t> </a:t>
            </a:r>
            <a:r>
              <a:rPr lang="en-CA" sz="1600" dirty="0" err="1"/>
              <a:t>vào</a:t>
            </a:r>
            <a:r>
              <a:rPr lang="en-CA" sz="1600" dirty="0"/>
              <a:t> </a:t>
            </a:r>
            <a:r>
              <a:rPr lang="en-CA" sz="1600" dirty="0" err="1"/>
              <a:t>thẻ</a:t>
            </a:r>
            <a:r>
              <a:rPr lang="en-CA" sz="1600" dirty="0"/>
              <a:t> </a:t>
            </a:r>
            <a:r>
              <a:rPr lang="en-CA" sz="1600" dirty="0" err="1"/>
              <a:t>trang</a:t>
            </a:r>
            <a:r>
              <a:rPr lang="en-CA" sz="1600" dirty="0"/>
              <a:t> </a:t>
            </a:r>
            <a:r>
              <a:rPr lang="en-CA" sz="1600" dirty="0" err="1"/>
              <a:t>tính</a:t>
            </a:r>
            <a:r>
              <a:rPr lang="en-CA" sz="1600" dirty="0"/>
              <a:t> </a:t>
            </a:r>
            <a:r>
              <a:rPr lang="en-CA" sz="1600" dirty="0" err="1"/>
              <a:t>và</a:t>
            </a:r>
            <a:r>
              <a:rPr lang="en-CA" sz="1600" dirty="0"/>
              <a:t> </a:t>
            </a:r>
            <a:r>
              <a:rPr lang="en-CA" sz="1600" dirty="0" err="1"/>
              <a:t>chọn</a:t>
            </a:r>
            <a:r>
              <a:rPr lang="en-CA" sz="1600" dirty="0"/>
              <a:t> </a:t>
            </a:r>
            <a:r>
              <a:rPr lang="en-CA" sz="1600" b="1" dirty="0" smtClean="0"/>
              <a:t>Delete</a:t>
            </a:r>
            <a:endParaRPr lang="en-US" sz="1600"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27</a:t>
            </a:fld>
            <a:endParaRPr lang="en-US" dirty="0"/>
          </a:p>
        </p:txBody>
      </p:sp>
    </p:spTree>
    <p:extLst>
      <p:ext uri="{BB962C8B-B14F-4D97-AF65-F5344CB8AC3E}">
        <p14:creationId xmlns:p14="http://schemas.microsoft.com/office/powerpoint/2010/main" val="48580459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3600" dirty="0" smtClean="0"/>
              <a:t>Tạo các công thức đơn giản</a:t>
            </a:r>
            <a:endParaRPr lang="en-US" sz="3600" dirty="0"/>
          </a:p>
        </p:txBody>
      </p:sp>
      <p:sp>
        <p:nvSpPr>
          <p:cNvPr id="3" name="Content Placeholder 2"/>
          <p:cNvSpPr>
            <a:spLocks noGrp="1"/>
          </p:cNvSpPr>
          <p:nvPr>
            <p:ph idx="1"/>
          </p:nvPr>
        </p:nvSpPr>
        <p:spPr>
          <a:xfrm>
            <a:off x="373063" y="1344705"/>
            <a:ext cx="8385175" cy="5513295"/>
          </a:xfrm>
        </p:spPr>
        <p:txBody>
          <a:bodyPr/>
          <a:lstStyle/>
          <a:p>
            <a:r>
              <a:rPr lang="en-CA" dirty="0" err="1"/>
              <a:t>Công</a:t>
            </a:r>
            <a:r>
              <a:rPr lang="en-CA" dirty="0"/>
              <a:t> </a:t>
            </a:r>
            <a:r>
              <a:rPr lang="en-CA" dirty="0" err="1"/>
              <a:t>thức</a:t>
            </a:r>
            <a:r>
              <a:rPr lang="en-CA" dirty="0"/>
              <a:t> </a:t>
            </a:r>
            <a:r>
              <a:rPr lang="en-CA" dirty="0" err="1"/>
              <a:t>là</a:t>
            </a:r>
            <a:r>
              <a:rPr lang="en-CA" dirty="0"/>
              <a:t> </a:t>
            </a:r>
            <a:r>
              <a:rPr lang="en-CA" dirty="0" err="1"/>
              <a:t>một</a:t>
            </a:r>
            <a:r>
              <a:rPr lang="en-CA" dirty="0"/>
              <a:t> </a:t>
            </a:r>
            <a:r>
              <a:rPr lang="en-CA" dirty="0" err="1"/>
              <a:t>phép</a:t>
            </a:r>
            <a:r>
              <a:rPr lang="en-CA" dirty="0"/>
              <a:t> </a:t>
            </a:r>
            <a:r>
              <a:rPr lang="en-CA" dirty="0" err="1"/>
              <a:t>tính</a:t>
            </a:r>
            <a:r>
              <a:rPr lang="en-CA" dirty="0"/>
              <a:t> </a:t>
            </a:r>
            <a:r>
              <a:rPr lang="en-CA" dirty="0" err="1"/>
              <a:t>toán</a:t>
            </a:r>
            <a:r>
              <a:rPr lang="en-CA" dirty="0"/>
              <a:t> </a:t>
            </a:r>
            <a:r>
              <a:rPr lang="en-CA" dirty="0" err="1"/>
              <a:t>sử</a:t>
            </a:r>
            <a:r>
              <a:rPr lang="en-CA" dirty="0"/>
              <a:t> </a:t>
            </a:r>
            <a:r>
              <a:rPr lang="en-CA" dirty="0" err="1"/>
              <a:t>dụng</a:t>
            </a:r>
            <a:r>
              <a:rPr lang="en-CA" dirty="0"/>
              <a:t> </a:t>
            </a:r>
            <a:r>
              <a:rPr lang="en-CA" dirty="0" err="1"/>
              <a:t>các</a:t>
            </a:r>
            <a:r>
              <a:rPr lang="en-CA" dirty="0"/>
              <a:t> </a:t>
            </a:r>
            <a:r>
              <a:rPr lang="en-CA" dirty="0" err="1"/>
              <a:t>dữ</a:t>
            </a:r>
            <a:r>
              <a:rPr lang="en-CA" dirty="0"/>
              <a:t> </a:t>
            </a:r>
            <a:r>
              <a:rPr lang="en-CA" dirty="0" err="1"/>
              <a:t>liệu</a:t>
            </a:r>
            <a:r>
              <a:rPr lang="en-CA" dirty="0"/>
              <a:t> </a:t>
            </a:r>
            <a:r>
              <a:rPr lang="en-CA" dirty="0" err="1"/>
              <a:t>số</a:t>
            </a:r>
            <a:r>
              <a:rPr lang="en-CA" dirty="0"/>
              <a:t> (</a:t>
            </a:r>
            <a:r>
              <a:rPr lang="en-CA" dirty="0" err="1"/>
              <a:t>hoặc</a:t>
            </a:r>
            <a:r>
              <a:rPr lang="en-CA" dirty="0"/>
              <a:t> </a:t>
            </a:r>
            <a:r>
              <a:rPr lang="en-CA" dirty="0" err="1"/>
              <a:t>các</a:t>
            </a:r>
            <a:r>
              <a:rPr lang="en-CA" dirty="0"/>
              <a:t> </a:t>
            </a:r>
            <a:r>
              <a:rPr lang="en-CA" dirty="0" err="1"/>
              <a:t>kiểu</a:t>
            </a:r>
            <a:r>
              <a:rPr lang="en-CA" dirty="0"/>
              <a:t> </a:t>
            </a:r>
            <a:r>
              <a:rPr lang="en-CA" dirty="0" err="1"/>
              <a:t>dữ</a:t>
            </a:r>
            <a:r>
              <a:rPr lang="en-CA" dirty="0"/>
              <a:t> </a:t>
            </a:r>
            <a:r>
              <a:rPr lang="en-CA" dirty="0" err="1"/>
              <a:t>liệu</a:t>
            </a:r>
            <a:r>
              <a:rPr lang="en-CA" dirty="0"/>
              <a:t> </a:t>
            </a:r>
            <a:r>
              <a:rPr lang="en-CA" dirty="0" err="1"/>
              <a:t>khác</a:t>
            </a:r>
            <a:r>
              <a:rPr lang="en-CA" dirty="0"/>
              <a:t>) </a:t>
            </a:r>
            <a:r>
              <a:rPr lang="en-CA" dirty="0" err="1"/>
              <a:t>trong</a:t>
            </a:r>
            <a:r>
              <a:rPr lang="en-CA" dirty="0"/>
              <a:t> ô </a:t>
            </a:r>
            <a:r>
              <a:rPr lang="en-CA" dirty="0" err="1"/>
              <a:t>hoặc</a:t>
            </a:r>
            <a:r>
              <a:rPr lang="en-CA" dirty="0"/>
              <a:t> </a:t>
            </a:r>
            <a:r>
              <a:rPr lang="en-CA" dirty="0" err="1"/>
              <a:t>với</a:t>
            </a:r>
            <a:r>
              <a:rPr lang="en-CA" dirty="0"/>
              <a:t> </a:t>
            </a:r>
            <a:r>
              <a:rPr lang="en-CA" dirty="0" err="1"/>
              <a:t>các</a:t>
            </a:r>
            <a:r>
              <a:rPr lang="en-CA" dirty="0"/>
              <a:t> ô </a:t>
            </a:r>
            <a:r>
              <a:rPr lang="en-CA" dirty="0" err="1"/>
              <a:t>khác</a:t>
            </a:r>
            <a:endParaRPr lang="en-US" dirty="0" smtClean="0"/>
          </a:p>
          <a:p>
            <a:r>
              <a:rPr lang="en-CA" dirty="0" err="1" smtClean="0"/>
              <a:t>Có</a:t>
            </a:r>
            <a:r>
              <a:rPr lang="en-CA" dirty="0" smtClean="0"/>
              <a:t> </a:t>
            </a:r>
            <a:r>
              <a:rPr lang="en-CA" dirty="0" err="1"/>
              <a:t>thể</a:t>
            </a:r>
            <a:r>
              <a:rPr lang="en-CA" dirty="0"/>
              <a:t> </a:t>
            </a:r>
            <a:r>
              <a:rPr lang="en-CA" dirty="0" err="1"/>
              <a:t>được</a:t>
            </a:r>
            <a:r>
              <a:rPr lang="en-CA" dirty="0"/>
              <a:t> </a:t>
            </a:r>
            <a:r>
              <a:rPr lang="en-CA" dirty="0" err="1"/>
              <a:t>liên</a:t>
            </a:r>
            <a:r>
              <a:rPr lang="en-CA" dirty="0"/>
              <a:t> </a:t>
            </a:r>
            <a:r>
              <a:rPr lang="en-CA" dirty="0" err="1"/>
              <a:t>kết</a:t>
            </a:r>
            <a:r>
              <a:rPr lang="en-CA" dirty="0"/>
              <a:t> </a:t>
            </a:r>
            <a:r>
              <a:rPr lang="en-CA" dirty="0" err="1"/>
              <a:t>từ</a:t>
            </a:r>
            <a:r>
              <a:rPr lang="en-CA" dirty="0"/>
              <a:t> </a:t>
            </a:r>
            <a:r>
              <a:rPr lang="en-CA" dirty="0" err="1"/>
              <a:t>trang</a:t>
            </a:r>
            <a:r>
              <a:rPr lang="en-CA" dirty="0"/>
              <a:t> </a:t>
            </a:r>
            <a:r>
              <a:rPr lang="en-CA" dirty="0" err="1"/>
              <a:t>tính</a:t>
            </a:r>
            <a:r>
              <a:rPr lang="en-CA" dirty="0"/>
              <a:t> </a:t>
            </a:r>
            <a:r>
              <a:rPr lang="en-CA" dirty="0" err="1"/>
              <a:t>này</a:t>
            </a:r>
            <a:r>
              <a:rPr lang="en-CA" dirty="0"/>
              <a:t> </a:t>
            </a:r>
            <a:r>
              <a:rPr lang="en-CA" dirty="0" err="1"/>
              <a:t>với</a:t>
            </a:r>
            <a:r>
              <a:rPr lang="en-CA" dirty="0"/>
              <a:t> </a:t>
            </a:r>
            <a:r>
              <a:rPr lang="en-CA" dirty="0" err="1"/>
              <a:t>các</a:t>
            </a:r>
            <a:r>
              <a:rPr lang="en-CA" dirty="0"/>
              <a:t> </a:t>
            </a:r>
            <a:r>
              <a:rPr lang="en-CA" dirty="0" err="1"/>
              <a:t>trang</a:t>
            </a:r>
            <a:r>
              <a:rPr lang="en-CA" dirty="0"/>
              <a:t> </a:t>
            </a:r>
            <a:r>
              <a:rPr lang="en-CA" dirty="0" err="1"/>
              <a:t>tính</a:t>
            </a:r>
            <a:r>
              <a:rPr lang="en-CA" dirty="0"/>
              <a:t> </a:t>
            </a:r>
            <a:r>
              <a:rPr lang="en-CA" dirty="0" err="1"/>
              <a:t>khác</a:t>
            </a:r>
            <a:endParaRPr lang="en-US" dirty="0" smtClean="0"/>
          </a:p>
          <a:p>
            <a:r>
              <a:rPr lang="en-CA" dirty="0" err="1"/>
              <a:t>có</a:t>
            </a:r>
            <a:r>
              <a:rPr lang="en-CA" dirty="0"/>
              <a:t> </a:t>
            </a:r>
            <a:r>
              <a:rPr lang="en-CA" dirty="0" err="1"/>
              <a:t>thể</a:t>
            </a:r>
            <a:r>
              <a:rPr lang="en-CA" dirty="0"/>
              <a:t> </a:t>
            </a:r>
            <a:r>
              <a:rPr lang="en-CA" dirty="0" err="1"/>
              <a:t>sử</a:t>
            </a:r>
            <a:r>
              <a:rPr lang="en-CA" dirty="0"/>
              <a:t> </a:t>
            </a:r>
            <a:r>
              <a:rPr lang="en-CA" dirty="0" err="1"/>
              <a:t>dụng</a:t>
            </a:r>
            <a:r>
              <a:rPr lang="en-CA" dirty="0"/>
              <a:t> </a:t>
            </a:r>
            <a:r>
              <a:rPr lang="en-CA" dirty="0" err="1"/>
              <a:t>một</a:t>
            </a:r>
            <a:r>
              <a:rPr lang="en-CA" dirty="0"/>
              <a:t> ô </a:t>
            </a:r>
            <a:r>
              <a:rPr lang="en-CA" dirty="0" err="1"/>
              <a:t>làm</a:t>
            </a:r>
            <a:r>
              <a:rPr lang="en-CA" dirty="0"/>
              <a:t> </a:t>
            </a:r>
            <a:r>
              <a:rPr lang="en-CA" dirty="0" err="1"/>
              <a:t>điểm</a:t>
            </a:r>
            <a:r>
              <a:rPr lang="en-CA" dirty="0"/>
              <a:t> </a:t>
            </a:r>
            <a:r>
              <a:rPr lang="en-CA" dirty="0" err="1"/>
              <a:t>tham</a:t>
            </a:r>
            <a:r>
              <a:rPr lang="en-CA" dirty="0"/>
              <a:t> </a:t>
            </a:r>
            <a:r>
              <a:rPr lang="en-CA" dirty="0" err="1"/>
              <a:t>chiếu</a:t>
            </a:r>
            <a:r>
              <a:rPr lang="en-CA" dirty="0"/>
              <a:t>, </a:t>
            </a:r>
            <a:r>
              <a:rPr lang="en-CA" dirty="0" err="1"/>
              <a:t>hoặc</a:t>
            </a:r>
            <a:r>
              <a:rPr lang="en-CA" dirty="0"/>
              <a:t> </a:t>
            </a:r>
            <a:r>
              <a:rPr lang="en-CA" dirty="0" err="1"/>
              <a:t>bạn</a:t>
            </a:r>
            <a:r>
              <a:rPr lang="en-CA" dirty="0"/>
              <a:t> </a:t>
            </a:r>
            <a:r>
              <a:rPr lang="en-CA" dirty="0" err="1"/>
              <a:t>có</a:t>
            </a:r>
            <a:r>
              <a:rPr lang="en-CA" dirty="0"/>
              <a:t> </a:t>
            </a:r>
            <a:r>
              <a:rPr lang="en-CA" dirty="0" err="1"/>
              <a:t>thể</a:t>
            </a:r>
            <a:r>
              <a:rPr lang="en-CA" dirty="0"/>
              <a:t> </a:t>
            </a:r>
            <a:r>
              <a:rPr lang="en-CA" dirty="0" err="1" smtClean="0"/>
              <a:t>tạo</a:t>
            </a:r>
            <a:r>
              <a:rPr lang="en-CA" dirty="0" smtClean="0"/>
              <a:t> </a:t>
            </a:r>
            <a:r>
              <a:rPr lang="en-CA" dirty="0" err="1"/>
              <a:t>ra</a:t>
            </a:r>
            <a:r>
              <a:rPr lang="en-CA" dirty="0"/>
              <a:t> </a:t>
            </a:r>
            <a:r>
              <a:rPr lang="en-CA" dirty="0" err="1"/>
              <a:t>những</a:t>
            </a:r>
            <a:r>
              <a:rPr lang="en-CA" dirty="0"/>
              <a:t> </a:t>
            </a:r>
            <a:r>
              <a:rPr lang="en-CA" dirty="0" err="1"/>
              <a:t>công</a:t>
            </a:r>
            <a:r>
              <a:rPr lang="en-CA" dirty="0"/>
              <a:t> </a:t>
            </a:r>
            <a:r>
              <a:rPr lang="en-CA" dirty="0" err="1"/>
              <a:t>thức</a:t>
            </a:r>
            <a:r>
              <a:rPr lang="en-CA" dirty="0"/>
              <a:t> </a:t>
            </a:r>
            <a:r>
              <a:rPr lang="en-CA" dirty="0" err="1"/>
              <a:t>phức</a:t>
            </a:r>
            <a:r>
              <a:rPr lang="en-CA" dirty="0"/>
              <a:t> </a:t>
            </a:r>
            <a:r>
              <a:rPr lang="en-CA" dirty="0" err="1"/>
              <a:t>tạp</a:t>
            </a:r>
            <a:r>
              <a:rPr lang="en-CA" dirty="0"/>
              <a:t> </a:t>
            </a:r>
            <a:r>
              <a:rPr lang="en-CA" dirty="0" err="1"/>
              <a:t>với</a:t>
            </a:r>
            <a:r>
              <a:rPr lang="en-CA" dirty="0"/>
              <a:t> </a:t>
            </a:r>
            <a:r>
              <a:rPr lang="en-CA" dirty="0" err="1"/>
              <a:t>nhiều</a:t>
            </a:r>
            <a:r>
              <a:rPr lang="en-CA" dirty="0"/>
              <a:t> ô </a:t>
            </a:r>
            <a:r>
              <a:rPr lang="en-CA" dirty="0" err="1"/>
              <a:t>tham</a:t>
            </a:r>
            <a:r>
              <a:rPr lang="en-CA" dirty="0"/>
              <a:t> </a:t>
            </a:r>
            <a:r>
              <a:rPr lang="en-CA" dirty="0" err="1"/>
              <a:t>chiếu</a:t>
            </a:r>
            <a:r>
              <a:rPr lang="en-CA" dirty="0"/>
              <a:t> </a:t>
            </a:r>
            <a:r>
              <a:rPr lang="en-CA" dirty="0" err="1"/>
              <a:t>cùng</a:t>
            </a:r>
            <a:r>
              <a:rPr lang="en-CA" dirty="0"/>
              <a:t> </a:t>
            </a:r>
            <a:r>
              <a:rPr lang="en-CA" dirty="0" err="1"/>
              <a:t>với</a:t>
            </a:r>
            <a:r>
              <a:rPr lang="en-CA" dirty="0"/>
              <a:t> </a:t>
            </a:r>
            <a:r>
              <a:rPr lang="en-CA" dirty="0" err="1"/>
              <a:t>các</a:t>
            </a:r>
            <a:r>
              <a:rPr lang="en-CA" dirty="0"/>
              <a:t> </a:t>
            </a:r>
            <a:r>
              <a:rPr lang="en-CA" dirty="0" err="1"/>
              <a:t>hàm</a:t>
            </a:r>
            <a:r>
              <a:rPr lang="en-CA" dirty="0"/>
              <a:t> </a:t>
            </a:r>
            <a:r>
              <a:rPr lang="en-CA" dirty="0" err="1" smtClean="0"/>
              <a:t>tích</a:t>
            </a:r>
            <a:r>
              <a:rPr lang="en-CA" dirty="0" smtClean="0"/>
              <a:t> </a:t>
            </a:r>
            <a:r>
              <a:rPr lang="en-CA" dirty="0" err="1" smtClean="0"/>
              <a:t>hợp</a:t>
            </a:r>
            <a:endParaRPr lang="en-US" dirty="0"/>
          </a:p>
          <a:p>
            <a:r>
              <a:rPr lang="en-CA" dirty="0" err="1"/>
              <a:t>Để</a:t>
            </a:r>
            <a:r>
              <a:rPr lang="en-CA" dirty="0"/>
              <a:t> </a:t>
            </a:r>
            <a:r>
              <a:rPr lang="en-CA" dirty="0" err="1"/>
              <a:t>bắt</a:t>
            </a:r>
            <a:r>
              <a:rPr lang="en-CA" dirty="0"/>
              <a:t> </a:t>
            </a:r>
            <a:r>
              <a:rPr lang="en-CA" dirty="0" err="1"/>
              <a:t>đầu</a:t>
            </a:r>
            <a:r>
              <a:rPr lang="en-CA" dirty="0"/>
              <a:t> </a:t>
            </a:r>
            <a:r>
              <a:rPr lang="en-CA" dirty="0" err="1"/>
              <a:t>nhập</a:t>
            </a:r>
            <a:r>
              <a:rPr lang="en-CA" dirty="0"/>
              <a:t> </a:t>
            </a:r>
            <a:r>
              <a:rPr lang="en-CA" dirty="0" err="1"/>
              <a:t>công</a:t>
            </a:r>
            <a:r>
              <a:rPr lang="en-CA" dirty="0"/>
              <a:t> </a:t>
            </a:r>
            <a:r>
              <a:rPr lang="en-CA" dirty="0" err="1" smtClean="0"/>
              <a:t>thức</a:t>
            </a:r>
            <a:r>
              <a:rPr lang="en-CA" dirty="0" smtClean="0"/>
              <a:t>, </a:t>
            </a:r>
            <a:r>
              <a:rPr lang="en-CA" dirty="0" err="1"/>
              <a:t>bạn</a:t>
            </a:r>
            <a:r>
              <a:rPr lang="en-CA" dirty="0"/>
              <a:t> </a:t>
            </a:r>
            <a:r>
              <a:rPr lang="en-CA" dirty="0" err="1"/>
              <a:t>cần</a:t>
            </a:r>
            <a:r>
              <a:rPr lang="en-CA" dirty="0"/>
              <a:t> </a:t>
            </a:r>
            <a:r>
              <a:rPr lang="en-CA" dirty="0" err="1"/>
              <a:t>nhập</a:t>
            </a:r>
            <a:r>
              <a:rPr lang="en-CA" dirty="0"/>
              <a:t> </a:t>
            </a:r>
            <a:r>
              <a:rPr lang="en-CA" dirty="0" err="1"/>
              <a:t>dấu</a:t>
            </a:r>
            <a:r>
              <a:rPr lang="en-CA" dirty="0"/>
              <a:t> </a:t>
            </a:r>
            <a:r>
              <a:rPr lang="en-CA" dirty="0" err="1"/>
              <a:t>bằng</a:t>
            </a:r>
            <a:r>
              <a:rPr lang="en-CA" dirty="0"/>
              <a:t> (=)</a:t>
            </a:r>
            <a:endParaRPr lang="en-US" dirty="0" smtClean="0"/>
          </a:p>
          <a:p>
            <a:pPr lvl="1"/>
            <a:r>
              <a:rPr lang="en-CA" dirty="0" err="1"/>
              <a:t>có</a:t>
            </a:r>
            <a:r>
              <a:rPr lang="en-CA" dirty="0"/>
              <a:t> </a:t>
            </a:r>
            <a:r>
              <a:rPr lang="en-CA" dirty="0" err="1"/>
              <a:t>thể</a:t>
            </a:r>
            <a:r>
              <a:rPr lang="en-CA" dirty="0"/>
              <a:t> </a:t>
            </a:r>
            <a:r>
              <a:rPr lang="en-CA" dirty="0" err="1"/>
              <a:t>nhập</a:t>
            </a:r>
            <a:r>
              <a:rPr lang="en-CA" dirty="0"/>
              <a:t> </a:t>
            </a:r>
            <a:r>
              <a:rPr lang="en-CA" dirty="0" err="1"/>
              <a:t>địa</a:t>
            </a:r>
            <a:r>
              <a:rPr lang="en-CA" dirty="0"/>
              <a:t> </a:t>
            </a:r>
            <a:r>
              <a:rPr lang="en-CA" dirty="0" err="1"/>
              <a:t>chỉ</a:t>
            </a:r>
            <a:r>
              <a:rPr lang="en-CA" dirty="0"/>
              <a:t> </a:t>
            </a:r>
            <a:r>
              <a:rPr lang="en-CA" dirty="0" err="1"/>
              <a:t>của</a:t>
            </a:r>
            <a:r>
              <a:rPr lang="en-CA" dirty="0"/>
              <a:t> ô </a:t>
            </a:r>
            <a:r>
              <a:rPr lang="en-CA" dirty="0" err="1"/>
              <a:t>trong</a:t>
            </a:r>
            <a:r>
              <a:rPr lang="en-CA" dirty="0"/>
              <a:t> </a:t>
            </a:r>
            <a:r>
              <a:rPr lang="en-CA" dirty="0" err="1"/>
              <a:t>công</a:t>
            </a:r>
            <a:r>
              <a:rPr lang="en-CA" dirty="0"/>
              <a:t> </a:t>
            </a:r>
            <a:r>
              <a:rPr lang="en-CA" dirty="0" err="1"/>
              <a:t>thức</a:t>
            </a:r>
            <a:r>
              <a:rPr lang="en-CA" dirty="0"/>
              <a:t> </a:t>
            </a:r>
            <a:r>
              <a:rPr lang="en-CA" dirty="0" err="1"/>
              <a:t>bằng</a:t>
            </a:r>
            <a:r>
              <a:rPr lang="en-CA" dirty="0"/>
              <a:t> </a:t>
            </a:r>
            <a:r>
              <a:rPr lang="en-CA" dirty="0" err="1"/>
              <a:t>cách</a:t>
            </a:r>
            <a:r>
              <a:rPr lang="en-CA" dirty="0"/>
              <a:t> </a:t>
            </a:r>
            <a:r>
              <a:rPr lang="en-CA" dirty="0" err="1"/>
              <a:t>nhập</a:t>
            </a:r>
            <a:r>
              <a:rPr lang="en-CA" dirty="0"/>
              <a:t> </a:t>
            </a:r>
            <a:r>
              <a:rPr lang="en-CA" dirty="0" err="1"/>
              <a:t>trực</a:t>
            </a:r>
            <a:r>
              <a:rPr lang="en-CA" dirty="0"/>
              <a:t> </a:t>
            </a:r>
            <a:r>
              <a:rPr lang="en-CA" dirty="0" err="1"/>
              <a:t>tiếp</a:t>
            </a:r>
            <a:r>
              <a:rPr lang="en-CA" dirty="0"/>
              <a:t> </a:t>
            </a:r>
            <a:r>
              <a:rPr lang="en-CA" dirty="0" err="1"/>
              <a:t>vào</a:t>
            </a:r>
            <a:r>
              <a:rPr lang="en-CA" dirty="0"/>
              <a:t> ô, </a:t>
            </a:r>
            <a:r>
              <a:rPr lang="en-CA" dirty="0" err="1"/>
              <a:t>hoặc</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các</a:t>
            </a:r>
            <a:r>
              <a:rPr lang="en-CA" dirty="0"/>
              <a:t> ô </a:t>
            </a:r>
            <a:r>
              <a:rPr lang="en-CA" dirty="0" err="1"/>
              <a:t>liên</a:t>
            </a:r>
            <a:r>
              <a:rPr lang="en-CA" dirty="0"/>
              <a:t> </a:t>
            </a:r>
            <a:r>
              <a:rPr lang="en-CA" dirty="0" err="1"/>
              <a:t>quan</a:t>
            </a:r>
            <a:endParaRPr lang="en-US" dirty="0" smtClean="0"/>
          </a:p>
          <a:p>
            <a:pPr lvl="1"/>
            <a:r>
              <a:rPr lang="en-CA" dirty="0"/>
              <a:t>Ô </a:t>
            </a:r>
            <a:r>
              <a:rPr lang="en-CA" dirty="0" err="1" smtClean="0"/>
              <a:t>nhập</a:t>
            </a:r>
            <a:r>
              <a:rPr lang="en-CA" dirty="0" smtClean="0"/>
              <a:t> </a:t>
            </a:r>
            <a:r>
              <a:rPr lang="en-CA" dirty="0" err="1"/>
              <a:t>công</a:t>
            </a:r>
            <a:r>
              <a:rPr lang="en-CA" dirty="0"/>
              <a:t> </a:t>
            </a:r>
            <a:r>
              <a:rPr lang="en-CA" dirty="0" err="1"/>
              <a:t>thức</a:t>
            </a:r>
            <a:r>
              <a:rPr lang="en-CA" dirty="0"/>
              <a:t> </a:t>
            </a:r>
            <a:r>
              <a:rPr lang="en-CA" dirty="0" err="1"/>
              <a:t>sẽ</a:t>
            </a:r>
            <a:r>
              <a:rPr lang="en-CA" dirty="0"/>
              <a:t> </a:t>
            </a:r>
            <a:r>
              <a:rPr lang="en-CA" dirty="0" err="1"/>
              <a:t>hiển</a:t>
            </a:r>
            <a:r>
              <a:rPr lang="en-CA" dirty="0"/>
              <a:t> thị </a:t>
            </a:r>
            <a:r>
              <a:rPr lang="en-CA" dirty="0" err="1"/>
              <a:t>kết</a:t>
            </a:r>
            <a:r>
              <a:rPr lang="en-CA" dirty="0"/>
              <a:t> </a:t>
            </a:r>
            <a:r>
              <a:rPr lang="en-CA" dirty="0" err="1"/>
              <a:t>quả</a:t>
            </a:r>
            <a:r>
              <a:rPr lang="en-CA" dirty="0"/>
              <a:t> </a:t>
            </a:r>
            <a:r>
              <a:rPr lang="en-CA" dirty="0" err="1"/>
              <a:t>của</a:t>
            </a:r>
            <a:r>
              <a:rPr lang="en-CA" dirty="0"/>
              <a:t> </a:t>
            </a:r>
            <a:r>
              <a:rPr lang="en-CA" dirty="0" err="1"/>
              <a:t>công</a:t>
            </a:r>
            <a:r>
              <a:rPr lang="en-CA" dirty="0"/>
              <a:t> </a:t>
            </a:r>
            <a:r>
              <a:rPr lang="en-CA" dirty="0" err="1"/>
              <a:t>thức</a:t>
            </a:r>
            <a:r>
              <a:rPr lang="en-CA" dirty="0"/>
              <a:t> </a:t>
            </a:r>
            <a:r>
              <a:rPr lang="en-CA" dirty="0" err="1"/>
              <a:t>trong</a:t>
            </a:r>
            <a:r>
              <a:rPr lang="en-CA" dirty="0"/>
              <a:t> </a:t>
            </a:r>
            <a:r>
              <a:rPr lang="en-CA" dirty="0" smtClean="0"/>
              <a:t>ô </a:t>
            </a:r>
            <a:r>
              <a:rPr lang="en-CA" dirty="0" err="1"/>
              <a:t>đó</a:t>
            </a:r>
            <a:endParaRPr lang="en-US" dirty="0" smtClean="0"/>
          </a:p>
          <a:p>
            <a:pPr lvl="2"/>
            <a:r>
              <a:rPr lang="en-CA" dirty="0" err="1"/>
              <a:t>công</a:t>
            </a:r>
            <a:r>
              <a:rPr lang="en-CA" dirty="0"/>
              <a:t> </a:t>
            </a:r>
            <a:r>
              <a:rPr lang="en-CA" dirty="0" err="1"/>
              <a:t>thức</a:t>
            </a:r>
            <a:r>
              <a:rPr lang="en-CA" dirty="0"/>
              <a:t> </a:t>
            </a:r>
            <a:r>
              <a:rPr lang="en-CA" dirty="0" err="1" smtClean="0"/>
              <a:t>có</a:t>
            </a:r>
            <a:r>
              <a:rPr lang="en-CA" dirty="0" smtClean="0"/>
              <a:t> </a:t>
            </a:r>
            <a:r>
              <a:rPr lang="en-CA" dirty="0" err="1"/>
              <a:t>thể</a:t>
            </a:r>
            <a:r>
              <a:rPr lang="en-CA" dirty="0"/>
              <a:t> </a:t>
            </a:r>
            <a:r>
              <a:rPr lang="en-CA" dirty="0" err="1"/>
              <a:t>được</a:t>
            </a:r>
            <a:r>
              <a:rPr lang="en-CA" dirty="0"/>
              <a:t> </a:t>
            </a:r>
            <a:r>
              <a:rPr lang="en-CA" dirty="0" err="1"/>
              <a:t>quan</a:t>
            </a:r>
            <a:r>
              <a:rPr lang="en-CA" dirty="0"/>
              <a:t> </a:t>
            </a:r>
            <a:r>
              <a:rPr lang="en-CA" dirty="0" err="1"/>
              <a:t>sát</a:t>
            </a:r>
            <a:r>
              <a:rPr lang="en-CA" dirty="0"/>
              <a:t> </a:t>
            </a:r>
            <a:r>
              <a:rPr lang="en-CA" dirty="0" err="1"/>
              <a:t>trên</a:t>
            </a:r>
            <a:r>
              <a:rPr lang="en-CA" dirty="0"/>
              <a:t> </a:t>
            </a:r>
            <a:r>
              <a:rPr lang="en-CA" dirty="0" err="1"/>
              <a:t>thanh</a:t>
            </a:r>
            <a:r>
              <a:rPr lang="en-CA" dirty="0"/>
              <a:t> </a:t>
            </a:r>
            <a:r>
              <a:rPr lang="en-CA" dirty="0" err="1"/>
              <a:t>công</a:t>
            </a:r>
            <a:r>
              <a:rPr lang="en-CA" dirty="0"/>
              <a:t> </a:t>
            </a:r>
            <a:r>
              <a:rPr lang="en-CA" dirty="0" err="1"/>
              <a:t>thức</a:t>
            </a:r>
            <a:endParaRPr lang="en-US" dirty="0"/>
          </a:p>
        </p:txBody>
      </p:sp>
      <p:sp>
        <p:nvSpPr>
          <p:cNvPr id="4" name="Footer Placeholder 3"/>
          <p:cNvSpPr>
            <a:spLocks noGrp="1"/>
          </p:cNvSpPr>
          <p:nvPr>
            <p:ph type="ftr" sz="quarter" idx="11"/>
          </p:nvPr>
        </p:nvSpPr>
        <p:spPr/>
        <p:txBody>
          <a:bodyPr/>
          <a:lstStyle/>
          <a:p>
            <a:r>
              <a:rPr lang="en-US" dirty="0"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28</a:t>
            </a:fld>
            <a:endParaRPr lang="en-US" dirty="0"/>
          </a:p>
        </p:txBody>
      </p:sp>
    </p:spTree>
    <p:extLst>
      <p:ext uri="{BB962C8B-B14F-4D97-AF65-F5344CB8AC3E}">
        <p14:creationId xmlns:p14="http://schemas.microsoft.com/office/powerpoint/2010/main" val="262355387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3600" dirty="0" smtClean="0"/>
              <a:t>Tạo các công thức đơn giản</a:t>
            </a:r>
            <a:endParaRPr lang="en-US" sz="3600" dirty="0"/>
          </a:p>
        </p:txBody>
      </p:sp>
      <p:sp>
        <p:nvSpPr>
          <p:cNvPr id="3" name="Content Placeholder 2"/>
          <p:cNvSpPr>
            <a:spLocks noGrp="1"/>
          </p:cNvSpPr>
          <p:nvPr>
            <p:ph idx="1"/>
          </p:nvPr>
        </p:nvSpPr>
        <p:spPr/>
        <p:txBody>
          <a:bodyPr/>
          <a:lstStyle/>
          <a:p>
            <a:r>
              <a:rPr lang="en-CA" dirty="0" err="1" smtClean="0"/>
              <a:t>Có</a:t>
            </a:r>
            <a:r>
              <a:rPr lang="en-CA" dirty="0" smtClean="0"/>
              <a:t> </a:t>
            </a:r>
            <a:r>
              <a:rPr lang="en-CA" dirty="0" err="1" smtClean="0"/>
              <a:t>thể</a:t>
            </a:r>
            <a:r>
              <a:rPr lang="en-CA" dirty="0" smtClean="0"/>
              <a:t> </a:t>
            </a:r>
            <a:r>
              <a:rPr lang="en-CA" dirty="0" err="1"/>
              <a:t>sử</a:t>
            </a:r>
            <a:r>
              <a:rPr lang="en-CA" dirty="0"/>
              <a:t> </a:t>
            </a:r>
            <a:r>
              <a:rPr lang="en-CA" dirty="0" err="1"/>
              <a:t>dụng</a:t>
            </a:r>
            <a:r>
              <a:rPr lang="en-CA" dirty="0"/>
              <a:t> </a:t>
            </a:r>
            <a:r>
              <a:rPr lang="en-CA" dirty="0" err="1" smtClean="0"/>
              <a:t>phím</a:t>
            </a:r>
            <a:r>
              <a:rPr lang="en-CA" dirty="0" smtClean="0"/>
              <a:t> </a:t>
            </a:r>
            <a:r>
              <a:rPr lang="en-US" dirty="0" smtClean="0"/>
              <a:t>F2 </a:t>
            </a:r>
            <a:r>
              <a:rPr lang="en-US" dirty="0" err="1" smtClean="0"/>
              <a:t>để</a:t>
            </a:r>
            <a:r>
              <a:rPr lang="en-US" dirty="0" smtClean="0"/>
              <a:t> </a:t>
            </a:r>
            <a:r>
              <a:rPr lang="en-US" dirty="0" err="1" smtClean="0"/>
              <a:t>thay</a:t>
            </a:r>
            <a:r>
              <a:rPr lang="en-US" dirty="0" smtClean="0"/>
              <a:t> </a:t>
            </a:r>
            <a:r>
              <a:rPr lang="en-US" dirty="0" err="1" smtClean="0"/>
              <a:t>đổi</a:t>
            </a:r>
            <a:r>
              <a:rPr lang="en-US" dirty="0" smtClean="0"/>
              <a:t> </a:t>
            </a:r>
            <a:r>
              <a:rPr lang="en-US" dirty="0" err="1" smtClean="0"/>
              <a:t>công</a:t>
            </a:r>
            <a:r>
              <a:rPr lang="en-US" dirty="0" smtClean="0"/>
              <a:t> </a:t>
            </a:r>
            <a:r>
              <a:rPr lang="en-US" dirty="0" err="1" smtClean="0"/>
              <a:t>thức</a:t>
            </a:r>
            <a:endParaRPr lang="en-US" dirty="0" smtClean="0"/>
          </a:p>
          <a:p>
            <a:r>
              <a:rPr lang="en-CA" dirty="0" err="1" smtClean="0"/>
              <a:t>Có</a:t>
            </a:r>
            <a:r>
              <a:rPr lang="en-CA" dirty="0" smtClean="0"/>
              <a:t> </a:t>
            </a:r>
            <a:r>
              <a:rPr lang="en-CA" dirty="0" err="1" smtClean="0"/>
              <a:t>thể</a:t>
            </a:r>
            <a:r>
              <a:rPr lang="en-CA" dirty="0" smtClean="0"/>
              <a:t> </a:t>
            </a:r>
            <a:r>
              <a:rPr lang="en-CA" dirty="0" err="1" smtClean="0"/>
              <a:t>sao</a:t>
            </a:r>
            <a:r>
              <a:rPr lang="en-CA" dirty="0" smtClean="0"/>
              <a:t> </a:t>
            </a:r>
            <a:r>
              <a:rPr lang="en-CA" dirty="0" err="1" smtClean="0"/>
              <a:t>chép</a:t>
            </a:r>
            <a:r>
              <a:rPr lang="en-CA" dirty="0" smtClean="0"/>
              <a:t> ô </a:t>
            </a:r>
            <a:r>
              <a:rPr lang="en-CA" dirty="0" err="1" smtClean="0"/>
              <a:t>chứa</a:t>
            </a:r>
            <a:r>
              <a:rPr lang="en-CA" dirty="0" smtClean="0"/>
              <a:t> </a:t>
            </a:r>
            <a:r>
              <a:rPr lang="en-CA" dirty="0" err="1" smtClean="0"/>
              <a:t>công</a:t>
            </a:r>
            <a:r>
              <a:rPr lang="en-CA" dirty="0" smtClean="0"/>
              <a:t> </a:t>
            </a:r>
            <a:r>
              <a:rPr lang="en-CA" dirty="0" err="1" smtClean="0"/>
              <a:t>thức</a:t>
            </a:r>
            <a:r>
              <a:rPr lang="en-CA" dirty="0" smtClean="0"/>
              <a:t> sang </a:t>
            </a:r>
            <a:r>
              <a:rPr lang="en-CA" dirty="0" err="1" smtClean="0"/>
              <a:t>các</a:t>
            </a:r>
            <a:r>
              <a:rPr lang="en-CA" dirty="0" smtClean="0"/>
              <a:t> ô </a:t>
            </a:r>
            <a:r>
              <a:rPr lang="en-CA" dirty="0" err="1" smtClean="0"/>
              <a:t>khác</a:t>
            </a:r>
            <a:endParaRPr lang="en-US" dirty="0" smtClean="0"/>
          </a:p>
          <a:p>
            <a:pPr lvl="1"/>
            <a:r>
              <a:rPr lang="en-US" dirty="0" err="1" smtClean="0"/>
              <a:t>Các</a:t>
            </a:r>
            <a:r>
              <a:rPr lang="en-US" dirty="0" smtClean="0"/>
              <a:t> </a:t>
            </a:r>
            <a:r>
              <a:rPr lang="en-US" dirty="0" err="1" smtClean="0"/>
              <a:t>tham</a:t>
            </a:r>
            <a:r>
              <a:rPr lang="en-US" dirty="0" smtClean="0"/>
              <a:t> </a:t>
            </a:r>
            <a:r>
              <a:rPr lang="en-US" dirty="0" err="1" smtClean="0"/>
              <a:t>chiếu</a:t>
            </a:r>
            <a:r>
              <a:rPr lang="en-US" dirty="0" smtClean="0"/>
              <a:t> </a:t>
            </a:r>
            <a:r>
              <a:rPr lang="en-US" dirty="0" err="1" smtClean="0"/>
              <a:t>trong</a:t>
            </a:r>
            <a:r>
              <a:rPr lang="en-US" dirty="0" smtClean="0"/>
              <a:t> ô </a:t>
            </a:r>
            <a:r>
              <a:rPr lang="en-US" dirty="0" err="1" smtClean="0"/>
              <a:t>sẽ</a:t>
            </a:r>
            <a:r>
              <a:rPr lang="en-US" dirty="0" smtClean="0"/>
              <a:t> </a:t>
            </a:r>
            <a:r>
              <a:rPr lang="en-US" dirty="0" err="1" smtClean="0"/>
              <a:t>tự</a:t>
            </a:r>
            <a:r>
              <a:rPr lang="en-US" dirty="0" smtClean="0"/>
              <a:t> </a:t>
            </a:r>
            <a:r>
              <a:rPr lang="en-US" dirty="0" err="1" smtClean="0"/>
              <a:t>động</a:t>
            </a:r>
            <a:r>
              <a:rPr lang="en-US" dirty="0" smtClean="0"/>
              <a:t> </a:t>
            </a:r>
            <a:r>
              <a:rPr lang="en-US" dirty="0" err="1" smtClean="0"/>
              <a:t>thay</a:t>
            </a:r>
            <a:r>
              <a:rPr lang="en-US" dirty="0" smtClean="0"/>
              <a:t> </a:t>
            </a:r>
            <a:r>
              <a:rPr lang="en-US" dirty="0" err="1" smtClean="0"/>
              <a:t>đổi</a:t>
            </a:r>
            <a:r>
              <a:rPr lang="en-US" dirty="0" smtClean="0"/>
              <a:t> </a:t>
            </a:r>
            <a:r>
              <a:rPr lang="en-US" dirty="0" err="1" smtClean="0"/>
              <a:t>khi</a:t>
            </a:r>
            <a:r>
              <a:rPr lang="en-US" dirty="0" smtClean="0"/>
              <a:t> </a:t>
            </a:r>
            <a:r>
              <a:rPr lang="en-US" dirty="0" err="1" smtClean="0"/>
              <a:t>được</a:t>
            </a:r>
            <a:r>
              <a:rPr lang="en-US" dirty="0" smtClean="0"/>
              <a:t> </a:t>
            </a:r>
            <a:r>
              <a:rPr lang="en-US" dirty="0" err="1" smtClean="0"/>
              <a:t>dán</a:t>
            </a:r>
            <a:r>
              <a:rPr lang="en-US" dirty="0" smtClean="0"/>
              <a:t> </a:t>
            </a:r>
            <a:r>
              <a:rPr lang="en-US" dirty="0" err="1" smtClean="0"/>
              <a:t>vào</a:t>
            </a:r>
            <a:r>
              <a:rPr lang="en-US" dirty="0" smtClean="0"/>
              <a:t> </a:t>
            </a:r>
            <a:r>
              <a:rPr lang="en-US" dirty="0" err="1" smtClean="0"/>
              <a:t>một</a:t>
            </a:r>
            <a:r>
              <a:rPr lang="en-US" dirty="0" smtClean="0"/>
              <a:t> ô </a:t>
            </a:r>
            <a:r>
              <a:rPr lang="en-US" dirty="0" err="1" smtClean="0"/>
              <a:t>mới</a:t>
            </a:r>
            <a:endParaRPr lang="en-US" dirty="0"/>
          </a:p>
          <a:p>
            <a:r>
              <a:rPr lang="en-CA" dirty="0"/>
              <a:t>Excel </a:t>
            </a:r>
            <a:r>
              <a:rPr lang="en-CA" dirty="0" err="1"/>
              <a:t>tính</a:t>
            </a:r>
            <a:r>
              <a:rPr lang="en-CA" dirty="0"/>
              <a:t> </a:t>
            </a:r>
            <a:r>
              <a:rPr lang="en-CA" dirty="0" err="1"/>
              <a:t>các</a:t>
            </a:r>
            <a:r>
              <a:rPr lang="en-CA" dirty="0"/>
              <a:t> </a:t>
            </a:r>
            <a:r>
              <a:rPr lang="en-CA" dirty="0" err="1"/>
              <a:t>công</a:t>
            </a:r>
            <a:r>
              <a:rPr lang="en-CA" dirty="0"/>
              <a:t> </a:t>
            </a:r>
            <a:r>
              <a:rPr lang="en-CA" dirty="0" err="1"/>
              <a:t>thức</a:t>
            </a:r>
            <a:r>
              <a:rPr lang="en-CA" dirty="0"/>
              <a:t> </a:t>
            </a:r>
            <a:r>
              <a:rPr lang="en-CA" dirty="0" err="1"/>
              <a:t>theo</a:t>
            </a:r>
            <a:r>
              <a:rPr lang="en-CA" dirty="0"/>
              <a:t> “</a:t>
            </a:r>
            <a:r>
              <a:rPr lang="en-CA" dirty="0" err="1"/>
              <a:t>thứ</a:t>
            </a:r>
            <a:r>
              <a:rPr lang="en-CA" dirty="0"/>
              <a:t> </a:t>
            </a:r>
            <a:r>
              <a:rPr lang="en-CA" dirty="0" err="1"/>
              <a:t>tự</a:t>
            </a:r>
            <a:r>
              <a:rPr lang="en-CA" dirty="0"/>
              <a:t> </a:t>
            </a:r>
            <a:r>
              <a:rPr lang="en-CA" dirty="0" err="1"/>
              <a:t>tự</a:t>
            </a:r>
            <a:r>
              <a:rPr lang="en-CA" dirty="0"/>
              <a:t> </a:t>
            </a:r>
            <a:r>
              <a:rPr lang="en-CA" dirty="0" err="1"/>
              <a:t>nhiên</a:t>
            </a:r>
            <a:r>
              <a:rPr lang="en-CA" dirty="0"/>
              <a:t>”:</a:t>
            </a:r>
            <a:endParaRPr lang="en-US" dirty="0" smtClean="0"/>
          </a:p>
          <a:p>
            <a:pPr lvl="1"/>
            <a:r>
              <a:rPr lang="en-CA" dirty="0" err="1"/>
              <a:t>các</a:t>
            </a:r>
            <a:r>
              <a:rPr lang="en-CA" dirty="0"/>
              <a:t> </a:t>
            </a:r>
            <a:r>
              <a:rPr lang="en-CA" dirty="0" err="1"/>
              <a:t>phép</a:t>
            </a:r>
            <a:r>
              <a:rPr lang="en-CA" dirty="0"/>
              <a:t> </a:t>
            </a:r>
            <a:r>
              <a:rPr lang="en-CA" dirty="0" err="1"/>
              <a:t>mũ</a:t>
            </a:r>
            <a:r>
              <a:rPr lang="en-CA" dirty="0"/>
              <a:t> </a:t>
            </a:r>
            <a:r>
              <a:rPr lang="en-CA" dirty="0" err="1"/>
              <a:t>thực</a:t>
            </a:r>
            <a:r>
              <a:rPr lang="en-CA" dirty="0"/>
              <a:t> </a:t>
            </a:r>
            <a:r>
              <a:rPr lang="en-CA" dirty="0" err="1"/>
              <a:t>hiện</a:t>
            </a:r>
            <a:r>
              <a:rPr lang="en-CA" dirty="0"/>
              <a:t> </a:t>
            </a:r>
            <a:r>
              <a:rPr lang="en-CA" dirty="0" err="1"/>
              <a:t>trước</a:t>
            </a:r>
            <a:r>
              <a:rPr lang="en-CA" dirty="0"/>
              <a:t> </a:t>
            </a:r>
            <a:r>
              <a:rPr lang="en-CA" dirty="0" err="1"/>
              <a:t>tiên</a:t>
            </a:r>
            <a:r>
              <a:rPr lang="en-CA" dirty="0"/>
              <a:t>, </a:t>
            </a:r>
            <a:r>
              <a:rPr lang="en-CA" dirty="0" err="1"/>
              <a:t>sau</a:t>
            </a:r>
            <a:r>
              <a:rPr lang="en-CA" dirty="0"/>
              <a:t> </a:t>
            </a:r>
            <a:r>
              <a:rPr lang="en-CA" dirty="0" err="1"/>
              <a:t>đó</a:t>
            </a:r>
            <a:r>
              <a:rPr lang="en-CA" dirty="0"/>
              <a:t> </a:t>
            </a:r>
            <a:r>
              <a:rPr lang="en-CA" dirty="0" err="1"/>
              <a:t>đến</a:t>
            </a:r>
            <a:r>
              <a:rPr lang="en-CA" dirty="0"/>
              <a:t> </a:t>
            </a:r>
            <a:r>
              <a:rPr lang="en-CA" dirty="0" err="1"/>
              <a:t>phép</a:t>
            </a:r>
            <a:r>
              <a:rPr lang="en-CA" dirty="0"/>
              <a:t> </a:t>
            </a:r>
            <a:r>
              <a:rPr lang="en-CA" dirty="0" err="1"/>
              <a:t>nhân</a:t>
            </a:r>
            <a:r>
              <a:rPr lang="en-CA" dirty="0"/>
              <a:t> </a:t>
            </a:r>
            <a:r>
              <a:rPr lang="en-CA" dirty="0" err="1"/>
              <a:t>và</a:t>
            </a:r>
            <a:r>
              <a:rPr lang="en-CA" dirty="0"/>
              <a:t> chia, </a:t>
            </a:r>
            <a:r>
              <a:rPr lang="en-CA" dirty="0" err="1"/>
              <a:t>sau</a:t>
            </a:r>
            <a:r>
              <a:rPr lang="en-CA" dirty="0"/>
              <a:t> </a:t>
            </a:r>
            <a:r>
              <a:rPr lang="en-CA" dirty="0" err="1"/>
              <a:t>đó</a:t>
            </a:r>
            <a:r>
              <a:rPr lang="en-CA" dirty="0"/>
              <a:t> </a:t>
            </a:r>
            <a:r>
              <a:rPr lang="en-CA" dirty="0" err="1"/>
              <a:t>là</a:t>
            </a:r>
            <a:r>
              <a:rPr lang="en-CA" dirty="0"/>
              <a:t> </a:t>
            </a:r>
            <a:r>
              <a:rPr lang="en-CA" dirty="0" err="1"/>
              <a:t>cộng</a:t>
            </a:r>
            <a:r>
              <a:rPr lang="en-CA" dirty="0"/>
              <a:t> </a:t>
            </a:r>
            <a:r>
              <a:rPr lang="en-CA" dirty="0" err="1"/>
              <a:t>và</a:t>
            </a:r>
            <a:r>
              <a:rPr lang="en-CA" dirty="0"/>
              <a:t> </a:t>
            </a:r>
            <a:r>
              <a:rPr lang="en-CA" dirty="0" err="1"/>
              <a:t>trừ</a:t>
            </a:r>
            <a:endParaRPr lang="en-US" dirty="0" smtClean="0"/>
          </a:p>
          <a:p>
            <a:pPr lvl="1"/>
            <a:r>
              <a:rPr lang="en-CA" dirty="0" err="1"/>
              <a:t>Các</a:t>
            </a:r>
            <a:r>
              <a:rPr lang="en-CA" dirty="0"/>
              <a:t> </a:t>
            </a:r>
            <a:r>
              <a:rPr lang="en-CA" dirty="0" err="1"/>
              <a:t>ký</a:t>
            </a:r>
            <a:r>
              <a:rPr lang="en-CA" dirty="0"/>
              <a:t> </a:t>
            </a:r>
            <a:r>
              <a:rPr lang="en-CA" dirty="0" err="1"/>
              <a:t>hiệu</a:t>
            </a:r>
            <a:r>
              <a:rPr lang="en-CA" dirty="0"/>
              <a:t> </a:t>
            </a:r>
            <a:r>
              <a:rPr lang="en-CA" dirty="0" err="1"/>
              <a:t>sau</a:t>
            </a:r>
            <a:r>
              <a:rPr lang="en-CA" dirty="0"/>
              <a:t> </a:t>
            </a:r>
            <a:r>
              <a:rPr lang="en-CA" dirty="0" err="1"/>
              <a:t>thường</a:t>
            </a:r>
            <a:r>
              <a:rPr lang="en-CA" dirty="0"/>
              <a:t> </a:t>
            </a:r>
            <a:r>
              <a:rPr lang="en-CA" dirty="0" err="1"/>
              <a:t>được</a:t>
            </a:r>
            <a:r>
              <a:rPr lang="en-CA" dirty="0"/>
              <a:t> </a:t>
            </a:r>
            <a:r>
              <a:rPr lang="en-CA" dirty="0" err="1"/>
              <a:t>sử</a:t>
            </a:r>
            <a:r>
              <a:rPr lang="en-CA" dirty="0"/>
              <a:t> </a:t>
            </a:r>
            <a:r>
              <a:rPr lang="en-CA" dirty="0" err="1"/>
              <a:t>dụng</a:t>
            </a:r>
            <a:r>
              <a:rPr lang="en-CA" dirty="0"/>
              <a:t> </a:t>
            </a:r>
            <a:r>
              <a:rPr lang="en-CA" dirty="0" err="1"/>
              <a:t>trong</a:t>
            </a:r>
            <a:r>
              <a:rPr lang="en-CA" dirty="0"/>
              <a:t> Excel </a:t>
            </a:r>
            <a:r>
              <a:rPr lang="en-CA" dirty="0" err="1"/>
              <a:t>để</a:t>
            </a:r>
            <a:r>
              <a:rPr lang="en-CA" dirty="0"/>
              <a:t> </a:t>
            </a:r>
            <a:r>
              <a:rPr lang="en-CA" dirty="0" err="1"/>
              <a:t>biểu</a:t>
            </a:r>
            <a:r>
              <a:rPr lang="en-CA" dirty="0"/>
              <a:t> </a:t>
            </a:r>
            <a:r>
              <a:rPr lang="en-CA" dirty="0" err="1"/>
              <a:t>diễn</a:t>
            </a:r>
            <a:r>
              <a:rPr lang="en-CA" dirty="0"/>
              <a:t> </a:t>
            </a:r>
            <a:r>
              <a:rPr lang="en-CA" dirty="0" err="1"/>
              <a:t>các</a:t>
            </a:r>
            <a:r>
              <a:rPr lang="en-CA" dirty="0"/>
              <a:t> </a:t>
            </a:r>
            <a:r>
              <a:rPr lang="en-CA" dirty="0" err="1"/>
              <a:t>toán</a:t>
            </a:r>
            <a:r>
              <a:rPr lang="en-CA" dirty="0"/>
              <a:t> </a:t>
            </a:r>
            <a:r>
              <a:rPr lang="en-CA" dirty="0" err="1"/>
              <a:t>tử</a:t>
            </a:r>
            <a:r>
              <a:rPr lang="en-CA" dirty="0"/>
              <a:t> </a:t>
            </a:r>
            <a:r>
              <a:rPr lang="en-CA" dirty="0" err="1"/>
              <a:t>toán</a:t>
            </a:r>
            <a:r>
              <a:rPr lang="en-CA" dirty="0"/>
              <a:t> </a:t>
            </a:r>
            <a:r>
              <a:rPr lang="en-CA" dirty="0" err="1"/>
              <a:t>học</a:t>
            </a:r>
            <a:r>
              <a:rPr lang="en-CA" dirty="0"/>
              <a:t> </a:t>
            </a:r>
            <a:r>
              <a:rPr lang="en-CA" dirty="0" err="1"/>
              <a:t>chuẩn</a:t>
            </a:r>
            <a:endParaRPr lang="en-US" dirty="0"/>
          </a:p>
          <a:p>
            <a:pPr marL="0" indent="0">
              <a:buNone/>
              <a:tabLst>
                <a:tab pos="914400" algn="l"/>
                <a:tab pos="1320800" algn="l"/>
                <a:tab pos="3657600" algn="l"/>
                <a:tab pos="4005263" algn="l"/>
              </a:tabLst>
            </a:pPr>
            <a:r>
              <a:rPr lang="en-US" sz="1600" dirty="0"/>
              <a:t>	*	</a:t>
            </a:r>
            <a:r>
              <a:rPr lang="en-US" sz="1600" dirty="0" err="1" smtClean="0"/>
              <a:t>Nhân</a:t>
            </a:r>
            <a:r>
              <a:rPr lang="en-US" sz="1600" dirty="0"/>
              <a:t>	+	</a:t>
            </a:r>
            <a:r>
              <a:rPr lang="en-US" sz="1600" dirty="0" err="1" smtClean="0"/>
              <a:t>Cộng</a:t>
            </a:r>
            <a:endParaRPr lang="en-US" sz="1600" dirty="0"/>
          </a:p>
          <a:p>
            <a:pPr marL="0" indent="0">
              <a:buNone/>
              <a:tabLst>
                <a:tab pos="914400" algn="l"/>
                <a:tab pos="1320800" algn="l"/>
                <a:tab pos="3657600" algn="l"/>
                <a:tab pos="4005263" algn="l"/>
              </a:tabLst>
            </a:pPr>
            <a:r>
              <a:rPr lang="en-US" sz="1600" dirty="0"/>
              <a:t>	/	</a:t>
            </a:r>
            <a:r>
              <a:rPr lang="en-US" sz="1600" dirty="0" smtClean="0"/>
              <a:t>Chia</a:t>
            </a:r>
            <a:r>
              <a:rPr lang="en-US" sz="1600" dirty="0"/>
              <a:t>	- 	</a:t>
            </a:r>
            <a:r>
              <a:rPr lang="en-US" sz="1600" dirty="0" err="1" smtClean="0"/>
              <a:t>Trừ</a:t>
            </a:r>
            <a:endParaRPr lang="en-US" sz="1600"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29</a:t>
            </a:fld>
            <a:endParaRPr lang="en-US" dirty="0"/>
          </a:p>
        </p:txBody>
      </p:sp>
    </p:spTree>
    <p:extLst>
      <p:ext uri="{BB962C8B-B14F-4D97-AF65-F5344CB8AC3E}">
        <p14:creationId xmlns:p14="http://schemas.microsoft.com/office/powerpoint/2010/main" val="19204566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err="1" smtClean="0"/>
              <a:t>Tìm</a:t>
            </a:r>
            <a:r>
              <a:rPr lang="en-US" sz="3600" dirty="0" smtClean="0"/>
              <a:t> </a:t>
            </a:r>
            <a:r>
              <a:rPr lang="en-US" sz="3600" dirty="0" err="1" smtClean="0"/>
              <a:t>hiểu</a:t>
            </a:r>
            <a:r>
              <a:rPr lang="en-US" sz="3600" dirty="0" smtClean="0"/>
              <a:t> </a:t>
            </a:r>
            <a:r>
              <a:rPr lang="en-US" sz="3600" dirty="0" err="1" smtClean="0"/>
              <a:t>các</a:t>
            </a:r>
            <a:r>
              <a:rPr lang="en-US" sz="3600" dirty="0" smtClean="0"/>
              <a:t> </a:t>
            </a:r>
            <a:r>
              <a:rPr lang="en-US" sz="3600" dirty="0" err="1" smtClean="0"/>
              <a:t>thuật</a:t>
            </a:r>
            <a:r>
              <a:rPr lang="en-US" sz="3600" dirty="0" smtClean="0"/>
              <a:t> </a:t>
            </a:r>
            <a:r>
              <a:rPr lang="en-US" sz="3600" dirty="0" err="1" smtClean="0"/>
              <a:t>ngữ</a:t>
            </a:r>
            <a:r>
              <a:rPr lang="en-US" sz="3600" dirty="0" smtClean="0"/>
              <a:t> </a:t>
            </a:r>
            <a:r>
              <a:rPr lang="en-US" sz="3600" dirty="0" err="1" smtClean="0"/>
              <a:t>căn</a:t>
            </a:r>
            <a:r>
              <a:rPr lang="en-US" sz="3600" dirty="0" smtClean="0"/>
              <a:t> </a:t>
            </a:r>
            <a:r>
              <a:rPr lang="en-US" sz="3600" dirty="0" err="1" smtClean="0"/>
              <a:t>bản</a:t>
            </a:r>
            <a:endParaRPr lang="en-US" sz="360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299901769"/>
              </p:ext>
            </p:extLst>
          </p:nvPr>
        </p:nvGraphicFramePr>
        <p:xfrm>
          <a:off x="541085" y="4102173"/>
          <a:ext cx="8186056" cy="2085048"/>
        </p:xfrm>
        <a:graphic>
          <a:graphicData uri="http://schemas.openxmlformats.org/drawingml/2006/table">
            <a:tbl>
              <a:tblPr firstRow="1" firstCol="1" bandRow="1">
                <a:tableStyleId>{2D5ABB26-0587-4C30-8999-92F81FD0307C}</a:tableStyleId>
              </a:tblPr>
              <a:tblGrid>
                <a:gridCol w="2750755"/>
                <a:gridCol w="5435301"/>
              </a:tblGrid>
              <a:tr h="372291">
                <a:tc>
                  <a:txBody>
                    <a:bodyPr/>
                    <a:lstStyle/>
                    <a:p>
                      <a:pPr>
                        <a:lnSpc>
                          <a:spcPct val="115000"/>
                        </a:lnSpc>
                        <a:spcBef>
                          <a:spcPts val="200"/>
                        </a:spcBef>
                        <a:spcAft>
                          <a:spcPts val="200"/>
                        </a:spcAft>
                        <a:tabLst>
                          <a:tab pos="228600" algn="l"/>
                        </a:tabLst>
                      </a:pPr>
                      <a:r>
                        <a:rPr lang="en-US" sz="1700" b="1" dirty="0">
                          <a:effectLst/>
                          <a:latin typeface="Calibri" panose="020F0502020204030204" pitchFamily="34" charset="0"/>
                          <a:ea typeface="Times New Roman" panose="02020603050405020304" pitchFamily="18" charset="0"/>
                          <a:cs typeface="Calibri" panose="020F0502020204030204" pitchFamily="34" charset="0"/>
                        </a:rPr>
                        <a:t>Workbook (</a:t>
                      </a:r>
                      <a:r>
                        <a:rPr lang="en-US" sz="1700" b="1" dirty="0" err="1">
                          <a:effectLst/>
                          <a:latin typeface="Calibri" panose="020F0502020204030204" pitchFamily="34" charset="0"/>
                          <a:ea typeface="Times New Roman" panose="02020603050405020304" pitchFamily="18" charset="0"/>
                          <a:cs typeface="Calibri" panose="020F0502020204030204" pitchFamily="34" charset="0"/>
                        </a:rPr>
                        <a:t>Sổ</a:t>
                      </a:r>
                      <a:r>
                        <a:rPr lang="en-US" sz="1700" b="1" dirty="0">
                          <a:effectLst/>
                          <a:latin typeface="Calibri" panose="020F0502020204030204" pitchFamily="34" charset="0"/>
                          <a:ea typeface="Times New Roman" panose="02020603050405020304" pitchFamily="18" charset="0"/>
                          <a:cs typeface="Calibri" panose="020F0502020204030204" pitchFamily="34" charset="0"/>
                        </a:rPr>
                        <a:t> </a:t>
                      </a:r>
                      <a:r>
                        <a:rPr lang="en-US" sz="1700" b="1" dirty="0" err="1">
                          <a:effectLst/>
                          <a:latin typeface="Calibri" panose="020F0502020204030204" pitchFamily="34" charset="0"/>
                          <a:ea typeface="Times New Roman" panose="02020603050405020304" pitchFamily="18" charset="0"/>
                          <a:cs typeface="Calibri" panose="020F0502020204030204" pitchFamily="34" charset="0"/>
                        </a:rPr>
                        <a:t>tính</a:t>
                      </a:r>
                      <a:r>
                        <a:rPr lang="en-US" sz="1700" b="1" dirty="0">
                          <a:effectLst/>
                          <a:latin typeface="Calibri" panose="020F0502020204030204" pitchFamily="34" charset="0"/>
                          <a:ea typeface="Times New Roman" panose="02020603050405020304" pitchFamily="18" charset="0"/>
                          <a:cs typeface="Calibri" panose="020F0502020204030204" pitchFamily="34" charset="0"/>
                        </a:rPr>
                        <a:t>)</a:t>
                      </a:r>
                      <a:endParaRPr lang="vi-VN" sz="1700" b="1" dirty="0">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algn="just">
                        <a:lnSpc>
                          <a:spcPct val="115000"/>
                        </a:lnSpc>
                        <a:spcBef>
                          <a:spcPts val="200"/>
                        </a:spcBef>
                        <a:spcAft>
                          <a:spcPts val="200"/>
                        </a:spcAft>
                        <a:tabLst>
                          <a:tab pos="228600" algn="l"/>
                        </a:tabLst>
                      </a:pPr>
                      <a:r>
                        <a:rPr lang="en-US" sz="1700" dirty="0" err="1">
                          <a:effectLst/>
                          <a:latin typeface="Calibri" panose="020F0502020204030204" pitchFamily="34" charset="0"/>
                          <a:ea typeface="Times New Roman" panose="02020603050405020304" pitchFamily="18" charset="0"/>
                          <a:cs typeface="Calibri" panose="020F0502020204030204" pitchFamily="34" charset="0"/>
                        </a:rPr>
                        <a:t>Một</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tệp</a:t>
                      </a:r>
                      <a:r>
                        <a:rPr lang="en-US" sz="1700" dirty="0">
                          <a:effectLst/>
                          <a:latin typeface="Calibri" panose="020F0502020204030204" pitchFamily="34" charset="0"/>
                          <a:ea typeface="Times New Roman" panose="02020603050405020304" pitchFamily="18" charset="0"/>
                          <a:cs typeface="Calibri" panose="020F0502020204030204" pitchFamily="34" charset="0"/>
                        </a:rPr>
                        <a:t> tin Excel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chứa</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một</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hoặc</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nhiều</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trang</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smtClean="0">
                          <a:effectLst/>
                          <a:latin typeface="Calibri" panose="020F0502020204030204" pitchFamily="34" charset="0"/>
                          <a:ea typeface="Times New Roman" panose="02020603050405020304" pitchFamily="18" charset="0"/>
                          <a:cs typeface="Calibri" panose="020F0502020204030204" pitchFamily="34" charset="0"/>
                        </a:rPr>
                        <a:t>tính</a:t>
                      </a:r>
                      <a:endParaRPr lang="vi-VN" sz="1700" dirty="0">
                        <a:effectLst/>
                        <a:latin typeface="Zurich BT"/>
                        <a:ea typeface="Times New Roman" panose="02020603050405020304" pitchFamily="18" charset="0"/>
                        <a:cs typeface="Calibri" panose="020F0502020204030204" pitchFamily="34" charset="0"/>
                      </a:endParaRPr>
                    </a:p>
                  </a:txBody>
                  <a:tcPr marL="68580" marR="68580" marT="0" marB="0"/>
                </a:tc>
              </a:tr>
              <a:tr h="372291">
                <a:tc>
                  <a:txBody>
                    <a:bodyPr/>
                    <a:lstStyle/>
                    <a:p>
                      <a:pPr>
                        <a:lnSpc>
                          <a:spcPct val="115000"/>
                        </a:lnSpc>
                        <a:spcBef>
                          <a:spcPts val="200"/>
                        </a:spcBef>
                        <a:spcAft>
                          <a:spcPts val="200"/>
                        </a:spcAft>
                        <a:tabLst>
                          <a:tab pos="228600" algn="l"/>
                        </a:tabLst>
                      </a:pPr>
                      <a:r>
                        <a:rPr lang="en-US" sz="1700" b="1">
                          <a:effectLst/>
                          <a:latin typeface="Calibri" panose="020F0502020204030204" pitchFamily="34" charset="0"/>
                          <a:ea typeface="Times New Roman" panose="02020603050405020304" pitchFamily="18" charset="0"/>
                          <a:cs typeface="Calibri" panose="020F0502020204030204" pitchFamily="34" charset="0"/>
                        </a:rPr>
                        <a:t>Worksheet (Trang tính)</a:t>
                      </a:r>
                      <a:endParaRPr lang="vi-VN" sz="1700" b="1">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algn="just">
                        <a:lnSpc>
                          <a:spcPct val="115000"/>
                        </a:lnSpc>
                        <a:spcBef>
                          <a:spcPts val="200"/>
                        </a:spcBef>
                        <a:spcAft>
                          <a:spcPts val="200"/>
                        </a:spcAft>
                        <a:tabLst>
                          <a:tab pos="228600" algn="l"/>
                        </a:tabLst>
                      </a:pPr>
                      <a:r>
                        <a:rPr lang="en-US" sz="1700" dirty="0" err="1">
                          <a:effectLst/>
                          <a:latin typeface="Calibri" panose="020F0502020204030204" pitchFamily="34" charset="0"/>
                          <a:ea typeface="Times New Roman" panose="02020603050405020304" pitchFamily="18" charset="0"/>
                          <a:cs typeface="Calibri" panose="020F0502020204030204" pitchFamily="34" charset="0"/>
                        </a:rPr>
                        <a:t>Một</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bản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báo</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cáo</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đơn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hoặc</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một</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thẻ</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trong</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sổ</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tính</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mặc</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định</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mỗi</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sổ</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tính</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gồm</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có</a:t>
                      </a:r>
                      <a:r>
                        <a:rPr lang="en-US" sz="1700" dirty="0">
                          <a:effectLst/>
                          <a:latin typeface="Calibri" panose="020F0502020204030204" pitchFamily="34" charset="0"/>
                          <a:ea typeface="Times New Roman" panose="02020603050405020304" pitchFamily="18" charset="0"/>
                          <a:cs typeface="Calibri" panose="020F0502020204030204" pitchFamily="34" charset="0"/>
                        </a:rPr>
                        <a:t> ba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trang</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tính</a:t>
                      </a:r>
                      <a:r>
                        <a:rPr lang="en-US" sz="1700" dirty="0">
                          <a:effectLst/>
                          <a:latin typeface="Calibri" panose="020F0502020204030204" pitchFamily="34" charset="0"/>
                          <a:ea typeface="Times New Roman" panose="02020603050405020304" pitchFamily="18" charset="0"/>
                          <a:cs typeface="Calibri" panose="020F0502020204030204" pitchFamily="34" charset="0"/>
                        </a:rPr>
                        <a:t>.</a:t>
                      </a:r>
                      <a:endParaRPr lang="vi-VN" sz="1700" dirty="0">
                        <a:effectLst/>
                        <a:latin typeface="Zurich BT"/>
                        <a:ea typeface="Times New Roman" panose="02020603050405020304" pitchFamily="18" charset="0"/>
                        <a:cs typeface="Calibri" panose="020F0502020204030204" pitchFamily="34" charset="0"/>
                      </a:endParaRPr>
                    </a:p>
                  </a:txBody>
                  <a:tcPr marL="68580" marR="68580" marT="0" marB="0"/>
                </a:tc>
              </a:tr>
              <a:tr h="372291">
                <a:tc>
                  <a:txBody>
                    <a:bodyPr/>
                    <a:lstStyle/>
                    <a:p>
                      <a:pPr>
                        <a:lnSpc>
                          <a:spcPct val="115000"/>
                        </a:lnSpc>
                        <a:spcBef>
                          <a:spcPts val="200"/>
                        </a:spcBef>
                        <a:spcAft>
                          <a:spcPts val="200"/>
                        </a:spcAft>
                        <a:tabLst>
                          <a:tab pos="228600" algn="l"/>
                        </a:tabLst>
                      </a:pPr>
                      <a:r>
                        <a:rPr lang="en-US" sz="1700" b="1">
                          <a:effectLst/>
                          <a:latin typeface="Calibri" panose="020F0502020204030204" pitchFamily="34" charset="0"/>
                          <a:ea typeface="Times New Roman" panose="02020603050405020304" pitchFamily="18" charset="0"/>
                          <a:cs typeface="Calibri" panose="020F0502020204030204" pitchFamily="34" charset="0"/>
                        </a:rPr>
                        <a:t>Cell (Ô)</a:t>
                      </a:r>
                      <a:endParaRPr lang="vi-VN" sz="1700" b="1">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algn="just">
                        <a:lnSpc>
                          <a:spcPct val="115000"/>
                        </a:lnSpc>
                        <a:spcBef>
                          <a:spcPts val="200"/>
                        </a:spcBef>
                        <a:spcAft>
                          <a:spcPts val="200"/>
                        </a:spcAft>
                        <a:tabLst>
                          <a:tab pos="228600" algn="l"/>
                        </a:tabLst>
                      </a:pPr>
                      <a:r>
                        <a:rPr lang="en-US" sz="1700" dirty="0" err="1">
                          <a:effectLst/>
                          <a:latin typeface="Calibri" panose="020F0502020204030204" pitchFamily="34" charset="0"/>
                          <a:ea typeface="Times New Roman" panose="02020603050405020304" pitchFamily="18" charset="0"/>
                          <a:cs typeface="Calibri" panose="020F0502020204030204" pitchFamily="34" charset="0"/>
                        </a:rPr>
                        <a:t>Giao</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của</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một</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dòng</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và</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một</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cột</a:t>
                      </a:r>
                      <a:r>
                        <a:rPr lang="en-US" sz="1700" dirty="0" smtClean="0">
                          <a:effectLst/>
                          <a:latin typeface="Calibri" panose="020F0502020204030204" pitchFamily="34" charset="0"/>
                          <a:ea typeface="Times New Roman" panose="02020603050405020304" pitchFamily="18" charset="0"/>
                          <a:cs typeface="Calibri" panose="020F0502020204030204" pitchFamily="34" charset="0"/>
                        </a:rPr>
                        <a:t>;</a:t>
                      </a:r>
                      <a:endParaRPr lang="vi-VN" sz="1700" dirty="0">
                        <a:effectLst/>
                        <a:latin typeface="Zurich BT"/>
                        <a:ea typeface="Times New Roman" panose="02020603050405020304" pitchFamily="18" charset="0"/>
                        <a:cs typeface="Calibri" panose="020F0502020204030204" pitchFamily="34" charset="0"/>
                      </a:endParaRPr>
                    </a:p>
                  </a:txBody>
                  <a:tcPr marL="68580" marR="68580" marT="0" marB="0"/>
                </a:tc>
              </a:tr>
              <a:tr h="372291">
                <a:tc>
                  <a:txBody>
                    <a:bodyPr/>
                    <a:lstStyle/>
                    <a:p>
                      <a:pPr>
                        <a:lnSpc>
                          <a:spcPct val="115000"/>
                        </a:lnSpc>
                        <a:spcBef>
                          <a:spcPts val="200"/>
                        </a:spcBef>
                        <a:spcAft>
                          <a:spcPts val="200"/>
                        </a:spcAft>
                        <a:tabLst>
                          <a:tab pos="228600" algn="l"/>
                        </a:tabLst>
                      </a:pPr>
                      <a:r>
                        <a:rPr lang="en-CA" sz="1700" b="1" kern="1200" dirty="0" smtClean="0">
                          <a:solidFill>
                            <a:schemeClr val="tx1"/>
                          </a:solidFill>
                          <a:effectLst/>
                          <a:latin typeface="+mn-lt"/>
                          <a:ea typeface="+mn-ea"/>
                          <a:cs typeface="+mn-cs"/>
                        </a:rPr>
                        <a:t>Cell Address (</a:t>
                      </a:r>
                      <a:r>
                        <a:rPr lang="en-CA" sz="1700" b="1" kern="1200" dirty="0" err="1" smtClean="0">
                          <a:solidFill>
                            <a:schemeClr val="tx1"/>
                          </a:solidFill>
                          <a:effectLst/>
                          <a:latin typeface="+mn-lt"/>
                          <a:ea typeface="+mn-ea"/>
                          <a:cs typeface="+mn-cs"/>
                        </a:rPr>
                        <a:t>Địa</a:t>
                      </a:r>
                      <a:r>
                        <a:rPr lang="en-CA" sz="1700" b="1" kern="1200" dirty="0" smtClean="0">
                          <a:solidFill>
                            <a:schemeClr val="tx1"/>
                          </a:solidFill>
                          <a:effectLst/>
                          <a:latin typeface="+mn-lt"/>
                          <a:ea typeface="+mn-ea"/>
                          <a:cs typeface="+mn-cs"/>
                        </a:rPr>
                        <a:t> </a:t>
                      </a:r>
                      <a:r>
                        <a:rPr lang="en-CA" sz="1700" b="1" kern="1200" dirty="0" err="1" smtClean="0">
                          <a:solidFill>
                            <a:schemeClr val="tx1"/>
                          </a:solidFill>
                          <a:effectLst/>
                          <a:latin typeface="+mn-lt"/>
                          <a:ea typeface="+mn-ea"/>
                          <a:cs typeface="+mn-cs"/>
                        </a:rPr>
                        <a:t>chỉ</a:t>
                      </a:r>
                      <a:r>
                        <a:rPr lang="en-CA" sz="1700" b="1" kern="1200" dirty="0" smtClean="0">
                          <a:solidFill>
                            <a:schemeClr val="tx1"/>
                          </a:solidFill>
                          <a:effectLst/>
                          <a:latin typeface="+mn-lt"/>
                          <a:ea typeface="+mn-ea"/>
                          <a:cs typeface="+mn-cs"/>
                        </a:rPr>
                        <a:t> ô)</a:t>
                      </a:r>
                      <a:endParaRPr lang="en-US" sz="1700" b="1" dirty="0">
                        <a:effectLst/>
                        <a:latin typeface="Zurich BT" pitchFamily="34" charset="0"/>
                        <a:ea typeface="Times New Roman"/>
                        <a:cs typeface="Calibri"/>
                      </a:endParaRPr>
                    </a:p>
                  </a:txBody>
                  <a:tcPr marL="68580" marR="68580" marT="0" marB="0"/>
                </a:tc>
                <a:tc>
                  <a:txBody>
                    <a:bodyPr/>
                    <a:lstStyle/>
                    <a:p>
                      <a:pPr marL="0" algn="just">
                        <a:lnSpc>
                          <a:spcPct val="115000"/>
                        </a:lnSpc>
                        <a:spcBef>
                          <a:spcPts val="200"/>
                        </a:spcBef>
                        <a:spcAft>
                          <a:spcPts val="200"/>
                        </a:spcAft>
                        <a:tabLst>
                          <a:tab pos="228600" algn="l"/>
                        </a:tabLst>
                      </a:pPr>
                      <a:r>
                        <a:rPr lang="en-US" sz="1700" dirty="0" smtClean="0">
                          <a:effectLst/>
                          <a:latin typeface="Zurich BT" pitchFamily="34" charset="0"/>
                          <a:ea typeface="+mn-ea"/>
                          <a:cs typeface="+mn-cs"/>
                        </a:rPr>
                        <a:t>Định</a:t>
                      </a:r>
                      <a:r>
                        <a:rPr lang="en-US" sz="1700" baseline="0" dirty="0" smtClean="0">
                          <a:effectLst/>
                          <a:latin typeface="Zurich BT" pitchFamily="34" charset="0"/>
                          <a:ea typeface="+mn-ea"/>
                          <a:cs typeface="+mn-cs"/>
                        </a:rPr>
                        <a:t> </a:t>
                      </a:r>
                      <a:r>
                        <a:rPr lang="en-US" sz="1700" baseline="0" dirty="0" err="1" smtClean="0">
                          <a:effectLst/>
                          <a:latin typeface="Zurich BT" pitchFamily="34" charset="0"/>
                          <a:ea typeface="+mn-ea"/>
                          <a:cs typeface="+mn-cs"/>
                        </a:rPr>
                        <a:t>danh</a:t>
                      </a:r>
                      <a:r>
                        <a:rPr lang="en-US" sz="1700" baseline="0" dirty="0" smtClean="0">
                          <a:effectLst/>
                          <a:latin typeface="Zurich BT" pitchFamily="34" charset="0"/>
                          <a:ea typeface="+mn-ea"/>
                          <a:cs typeface="+mn-cs"/>
                        </a:rPr>
                        <a:t> </a:t>
                      </a:r>
                      <a:r>
                        <a:rPr lang="en-US" sz="1700" baseline="0" dirty="0" err="1" smtClean="0">
                          <a:effectLst/>
                          <a:latin typeface="Zurich BT" pitchFamily="34" charset="0"/>
                          <a:ea typeface="+mn-ea"/>
                          <a:cs typeface="+mn-cs"/>
                        </a:rPr>
                        <a:t>của</a:t>
                      </a:r>
                      <a:r>
                        <a:rPr lang="en-US" sz="1700" baseline="0" dirty="0" smtClean="0">
                          <a:effectLst/>
                          <a:latin typeface="Zurich BT" pitchFamily="34" charset="0"/>
                          <a:ea typeface="+mn-ea"/>
                          <a:cs typeface="+mn-cs"/>
                        </a:rPr>
                        <a:t> </a:t>
                      </a:r>
                      <a:r>
                        <a:rPr lang="en-US" sz="1700" baseline="0" dirty="0" err="1" smtClean="0">
                          <a:effectLst/>
                          <a:latin typeface="Zurich BT" pitchFamily="34" charset="0"/>
                          <a:ea typeface="+mn-ea"/>
                          <a:cs typeface="+mn-cs"/>
                        </a:rPr>
                        <a:t>giao</a:t>
                      </a:r>
                      <a:r>
                        <a:rPr lang="en-US" sz="1700" baseline="0" dirty="0" smtClean="0">
                          <a:effectLst/>
                          <a:latin typeface="Zurich BT" pitchFamily="34" charset="0"/>
                          <a:ea typeface="+mn-ea"/>
                          <a:cs typeface="+mn-cs"/>
                        </a:rPr>
                        <a:t> </a:t>
                      </a:r>
                      <a:r>
                        <a:rPr lang="en-US" sz="1700" baseline="0" dirty="0" err="1" smtClean="0">
                          <a:effectLst/>
                          <a:latin typeface="Zurich BT" pitchFamily="34" charset="0"/>
                          <a:ea typeface="+mn-ea"/>
                          <a:cs typeface="+mn-cs"/>
                        </a:rPr>
                        <a:t>giữa</a:t>
                      </a:r>
                      <a:r>
                        <a:rPr lang="en-US" sz="1700" baseline="0" dirty="0" smtClean="0">
                          <a:effectLst/>
                          <a:latin typeface="Zurich BT" pitchFamily="34" charset="0"/>
                          <a:ea typeface="+mn-ea"/>
                          <a:cs typeface="+mn-cs"/>
                        </a:rPr>
                        <a:t> </a:t>
                      </a:r>
                      <a:r>
                        <a:rPr lang="en-US" sz="1700" baseline="0" dirty="0" err="1" smtClean="0">
                          <a:effectLst/>
                          <a:latin typeface="Zurich BT" pitchFamily="34" charset="0"/>
                          <a:ea typeface="+mn-ea"/>
                          <a:cs typeface="+mn-cs"/>
                        </a:rPr>
                        <a:t>hàng</a:t>
                      </a:r>
                      <a:r>
                        <a:rPr lang="en-US" sz="1700" baseline="0" dirty="0" smtClean="0">
                          <a:effectLst/>
                          <a:latin typeface="Zurich BT" pitchFamily="34" charset="0"/>
                          <a:ea typeface="+mn-ea"/>
                          <a:cs typeface="+mn-cs"/>
                        </a:rPr>
                        <a:t> </a:t>
                      </a:r>
                      <a:r>
                        <a:rPr lang="en-US" sz="1700" baseline="0" dirty="0" err="1" smtClean="0">
                          <a:effectLst/>
                          <a:latin typeface="Zurich BT" pitchFamily="34" charset="0"/>
                          <a:ea typeface="+mn-ea"/>
                          <a:cs typeface="+mn-cs"/>
                        </a:rPr>
                        <a:t>và</a:t>
                      </a:r>
                      <a:r>
                        <a:rPr lang="en-US" sz="1700" baseline="0" dirty="0" smtClean="0">
                          <a:effectLst/>
                          <a:latin typeface="Zurich BT" pitchFamily="34" charset="0"/>
                          <a:ea typeface="+mn-ea"/>
                          <a:cs typeface="+mn-cs"/>
                        </a:rPr>
                        <a:t> </a:t>
                      </a:r>
                      <a:r>
                        <a:rPr lang="en-US" sz="1700" baseline="0" dirty="0" err="1" smtClean="0">
                          <a:effectLst/>
                          <a:latin typeface="Zurich BT" pitchFamily="34" charset="0"/>
                          <a:ea typeface="+mn-ea"/>
                          <a:cs typeface="+mn-cs"/>
                        </a:rPr>
                        <a:t>cột</a:t>
                      </a:r>
                      <a:endParaRPr lang="en-US" sz="1700" dirty="0">
                        <a:effectLst/>
                        <a:latin typeface="Zurich BT" pitchFamily="34" charset="0"/>
                        <a:ea typeface="Times New Roman"/>
                        <a:cs typeface="Calibri"/>
                      </a:endParaRPr>
                    </a:p>
                  </a:txBody>
                  <a:tcPr marL="68580" marR="68580" marT="0" marB="0"/>
                </a:tc>
              </a:tr>
              <a:tr h="372291">
                <a:tc>
                  <a:txBody>
                    <a:bodyPr/>
                    <a:lstStyle/>
                    <a:p>
                      <a:pPr>
                        <a:lnSpc>
                          <a:spcPct val="115000"/>
                        </a:lnSpc>
                        <a:spcBef>
                          <a:spcPts val="200"/>
                        </a:spcBef>
                        <a:spcAft>
                          <a:spcPts val="200"/>
                        </a:spcAft>
                        <a:tabLst>
                          <a:tab pos="228600" algn="l"/>
                        </a:tabLst>
                      </a:pPr>
                      <a:r>
                        <a:rPr lang="en-US" sz="1700" b="1">
                          <a:effectLst/>
                          <a:latin typeface="Calibri" panose="020F0502020204030204" pitchFamily="34" charset="0"/>
                          <a:ea typeface="Times New Roman" panose="02020603050405020304" pitchFamily="18" charset="0"/>
                          <a:cs typeface="Calibri" panose="020F0502020204030204" pitchFamily="34" charset="0"/>
                        </a:rPr>
                        <a:t>Active Cell (Ô hoạt động)</a:t>
                      </a:r>
                      <a:endParaRPr lang="vi-VN" sz="1700" b="1">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algn="just">
                        <a:lnSpc>
                          <a:spcPct val="115000"/>
                        </a:lnSpc>
                        <a:spcBef>
                          <a:spcPts val="200"/>
                        </a:spcBef>
                        <a:spcAft>
                          <a:spcPts val="200"/>
                        </a:spcAft>
                        <a:tabLst>
                          <a:tab pos="228600" algn="l"/>
                        </a:tabLst>
                      </a:pPr>
                      <a:r>
                        <a:rPr lang="en-US" sz="1700" dirty="0">
                          <a:effectLst/>
                          <a:latin typeface="Calibri" panose="020F0502020204030204" pitchFamily="34" charset="0"/>
                          <a:ea typeface="Times New Roman" panose="02020603050405020304" pitchFamily="18" charset="0"/>
                          <a:cs typeface="Calibri" panose="020F0502020204030204" pitchFamily="34" charset="0"/>
                        </a:rPr>
                        <a:t>Ô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hiện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tại</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được</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hiển</a:t>
                      </a:r>
                      <a:r>
                        <a:rPr lang="en-US" sz="1700" dirty="0">
                          <a:effectLst/>
                          <a:latin typeface="Calibri" panose="020F0502020204030204" pitchFamily="34" charset="0"/>
                          <a:ea typeface="Times New Roman" panose="02020603050405020304" pitchFamily="18" charset="0"/>
                          <a:cs typeface="Calibri" panose="020F0502020204030204" pitchFamily="34" charset="0"/>
                        </a:rPr>
                        <a:t> thị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với</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đường</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viền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dày</a:t>
                      </a:r>
                      <a:r>
                        <a:rPr lang="en-US" sz="1700" dirty="0" smtClean="0">
                          <a:effectLst/>
                          <a:latin typeface="Calibri" panose="020F0502020204030204" pitchFamily="34" charset="0"/>
                          <a:ea typeface="Times New Roman" panose="02020603050405020304" pitchFamily="18" charset="0"/>
                          <a:cs typeface="Calibri" panose="020F0502020204030204" pitchFamily="34" charset="0"/>
                        </a:rPr>
                        <a:t>,</a:t>
                      </a:r>
                      <a:endParaRPr lang="vi-VN" sz="1700" dirty="0">
                        <a:effectLst/>
                        <a:latin typeface="Zurich BT"/>
                        <a:ea typeface="Times New Roman" panose="02020603050405020304" pitchFamily="18" charset="0"/>
                        <a:cs typeface="Calibri" panose="020F0502020204030204" pitchFamily="34" charset="0"/>
                      </a:endParaRPr>
                    </a:p>
                  </a:txBody>
                  <a:tcPr marL="68580" marR="68580" marT="0" marB="0"/>
                </a:tc>
              </a:tr>
            </a:tbl>
          </a:graphicData>
        </a:graphic>
      </p:graphicFrame>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a:t>
            </a:fld>
            <a:endParaRPr lang="en-US" dirty="0"/>
          </a:p>
        </p:txBody>
      </p:sp>
      <p:pic>
        <p:nvPicPr>
          <p:cNvPr id="6" name="Picture 5" descr="C:\Users\swong\Documents\Manuals\IC3 GS4\7314 IC3 GS4\Screens\L9\l9-000.png"/>
          <p:cNvPicPr/>
          <p:nvPr/>
        </p:nvPicPr>
        <p:blipFill>
          <a:blip r:embed="rId3">
            <a:extLst>
              <a:ext uri="{28A0092B-C50C-407E-A947-70E740481C1C}">
                <a14:useLocalDpi xmlns:a14="http://schemas.microsoft.com/office/drawing/2010/main" val="0"/>
              </a:ext>
            </a:extLst>
          </a:blip>
          <a:srcRect/>
          <a:stretch>
            <a:fillRect/>
          </a:stretch>
        </p:blipFill>
        <p:spPr bwMode="auto">
          <a:xfrm>
            <a:off x="2046650" y="1357222"/>
            <a:ext cx="4649425" cy="2672658"/>
          </a:xfrm>
          <a:prstGeom prst="rect">
            <a:avLst/>
          </a:prstGeom>
          <a:noFill/>
          <a:ln>
            <a:noFill/>
          </a:ln>
        </p:spPr>
      </p:pic>
    </p:spTree>
    <p:extLst>
      <p:ext uri="{BB962C8B-B14F-4D97-AF65-F5344CB8AC3E}">
        <p14:creationId xmlns:p14="http://schemas.microsoft.com/office/powerpoint/2010/main" val="351097016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3600" dirty="0" smtClean="0"/>
              <a:t>Tạo các công thức đơn giản</a:t>
            </a:r>
            <a:endParaRPr lang="en-US" sz="3600" dirty="0"/>
          </a:p>
        </p:txBody>
      </p:sp>
      <p:sp>
        <p:nvSpPr>
          <p:cNvPr id="3" name="Content Placeholder 2"/>
          <p:cNvSpPr>
            <a:spLocks noGrp="1"/>
          </p:cNvSpPr>
          <p:nvPr>
            <p:ph idx="1"/>
          </p:nvPr>
        </p:nvSpPr>
        <p:spPr/>
        <p:txBody>
          <a:bodyPr/>
          <a:lstStyle/>
          <a:p>
            <a:r>
              <a:rPr lang="en-CA" dirty="0" err="1" smtClean="0"/>
              <a:t>Nếu</a:t>
            </a:r>
            <a:r>
              <a:rPr lang="en-CA" dirty="0" smtClean="0"/>
              <a:t> </a:t>
            </a:r>
            <a:r>
              <a:rPr lang="en-CA" dirty="0" err="1" smtClean="0"/>
              <a:t>có</a:t>
            </a:r>
            <a:r>
              <a:rPr lang="en-CA" dirty="0" smtClean="0"/>
              <a:t> </a:t>
            </a:r>
            <a:r>
              <a:rPr lang="en-CA" dirty="0" err="1" smtClean="0"/>
              <a:t>một</a:t>
            </a:r>
            <a:r>
              <a:rPr lang="en-CA" dirty="0" smtClean="0"/>
              <a:t> </a:t>
            </a:r>
            <a:r>
              <a:rPr lang="en-CA" dirty="0" err="1"/>
              <a:t>lỗi</a:t>
            </a:r>
            <a:r>
              <a:rPr lang="en-CA" dirty="0"/>
              <a:t> </a:t>
            </a:r>
            <a:r>
              <a:rPr lang="en-CA" dirty="0" err="1"/>
              <a:t>nào</a:t>
            </a:r>
            <a:r>
              <a:rPr lang="en-CA" dirty="0"/>
              <a:t> </a:t>
            </a:r>
            <a:r>
              <a:rPr lang="en-CA" dirty="0" err="1"/>
              <a:t>đó</a:t>
            </a:r>
            <a:r>
              <a:rPr lang="en-CA" dirty="0"/>
              <a:t> </a:t>
            </a:r>
            <a:r>
              <a:rPr lang="en-CA" dirty="0" err="1"/>
              <a:t>xuất</a:t>
            </a:r>
            <a:r>
              <a:rPr lang="en-CA" dirty="0"/>
              <a:t> </a:t>
            </a:r>
            <a:r>
              <a:rPr lang="en-CA" dirty="0" err="1"/>
              <a:t>hiện</a:t>
            </a:r>
            <a:r>
              <a:rPr lang="en-CA" dirty="0"/>
              <a:t> </a:t>
            </a:r>
            <a:r>
              <a:rPr lang="en-CA" dirty="0" err="1"/>
              <a:t>hoặc</a:t>
            </a:r>
            <a:r>
              <a:rPr lang="en-CA" dirty="0"/>
              <a:t> </a:t>
            </a:r>
            <a:r>
              <a:rPr lang="en-CA" dirty="0" err="1"/>
              <a:t>có</a:t>
            </a:r>
            <a:r>
              <a:rPr lang="en-CA" dirty="0"/>
              <a:t> </a:t>
            </a:r>
            <a:r>
              <a:rPr lang="en-CA" dirty="0" err="1"/>
              <a:t>sự</a:t>
            </a:r>
            <a:r>
              <a:rPr lang="en-CA" dirty="0"/>
              <a:t> </a:t>
            </a:r>
            <a:r>
              <a:rPr lang="en-CA" dirty="0" err="1"/>
              <a:t>không</a:t>
            </a:r>
            <a:r>
              <a:rPr lang="en-CA" dirty="0"/>
              <a:t> </a:t>
            </a:r>
            <a:r>
              <a:rPr lang="en-CA" dirty="0" err="1"/>
              <a:t>đồng</a:t>
            </a:r>
            <a:r>
              <a:rPr lang="en-CA" dirty="0"/>
              <a:t> </a:t>
            </a:r>
            <a:r>
              <a:rPr lang="en-CA" dirty="0" err="1"/>
              <a:t>nhất</a:t>
            </a:r>
            <a:r>
              <a:rPr lang="en-CA" dirty="0"/>
              <a:t> </a:t>
            </a:r>
            <a:r>
              <a:rPr lang="en-CA" dirty="0" err="1"/>
              <a:t>trong</a:t>
            </a:r>
            <a:r>
              <a:rPr lang="en-CA" dirty="0"/>
              <a:t> </a:t>
            </a:r>
            <a:r>
              <a:rPr lang="en-CA" dirty="0" err="1"/>
              <a:t>công</a:t>
            </a:r>
            <a:r>
              <a:rPr lang="en-CA" dirty="0"/>
              <a:t> </a:t>
            </a:r>
            <a:r>
              <a:rPr lang="en-CA" dirty="0" err="1"/>
              <a:t>thức</a:t>
            </a:r>
            <a:r>
              <a:rPr lang="en-CA" dirty="0"/>
              <a:t>, </a:t>
            </a:r>
            <a:r>
              <a:rPr lang="en-CA" dirty="0" err="1" smtClean="0"/>
              <a:t>một</a:t>
            </a:r>
            <a:r>
              <a:rPr lang="en-CA" dirty="0" smtClean="0"/>
              <a:t> </a:t>
            </a:r>
            <a:r>
              <a:rPr lang="en-CA" dirty="0" err="1"/>
              <a:t>đề</a:t>
            </a:r>
            <a:r>
              <a:rPr lang="en-CA" dirty="0"/>
              <a:t> </a:t>
            </a:r>
            <a:r>
              <a:rPr lang="en-CA" dirty="0" err="1"/>
              <a:t>xuất</a:t>
            </a:r>
            <a:r>
              <a:rPr lang="en-CA" dirty="0"/>
              <a:t> </a:t>
            </a:r>
            <a:r>
              <a:rPr lang="en-CA" dirty="0" err="1"/>
              <a:t>để</a:t>
            </a:r>
            <a:r>
              <a:rPr lang="en-CA" dirty="0"/>
              <a:t> </a:t>
            </a:r>
            <a:r>
              <a:rPr lang="en-CA" dirty="0" err="1"/>
              <a:t>sửa</a:t>
            </a:r>
            <a:r>
              <a:rPr lang="en-CA" dirty="0"/>
              <a:t> </a:t>
            </a:r>
            <a:r>
              <a:rPr lang="en-CA" dirty="0" err="1" smtClean="0"/>
              <a:t>lỗi</a:t>
            </a:r>
            <a:r>
              <a:rPr lang="en-CA" dirty="0" smtClean="0"/>
              <a:t> </a:t>
            </a:r>
            <a:r>
              <a:rPr lang="en-CA" dirty="0" err="1" smtClean="0"/>
              <a:t>sẽ</a:t>
            </a:r>
            <a:r>
              <a:rPr lang="en-CA" dirty="0" smtClean="0"/>
              <a:t> </a:t>
            </a:r>
            <a:r>
              <a:rPr lang="en-CA" dirty="0" err="1" smtClean="0"/>
              <a:t>hiển</a:t>
            </a:r>
            <a:r>
              <a:rPr lang="en-CA" dirty="0" smtClean="0"/>
              <a:t> thị</a:t>
            </a:r>
            <a:endParaRPr lang="en-US" dirty="0"/>
          </a:p>
          <a:p>
            <a:r>
              <a:rPr lang="en-US" dirty="0" smtClean="0"/>
              <a:t>  </a:t>
            </a:r>
            <a:r>
              <a:rPr lang="en-CA" dirty="0" err="1" smtClean="0"/>
              <a:t>xuất</a:t>
            </a:r>
            <a:r>
              <a:rPr lang="en-CA" dirty="0" smtClean="0"/>
              <a:t> </a:t>
            </a:r>
            <a:r>
              <a:rPr lang="en-CA" dirty="0" err="1" smtClean="0"/>
              <a:t>hiện</a:t>
            </a:r>
            <a:r>
              <a:rPr lang="en-CA" dirty="0" smtClean="0"/>
              <a:t> ở </a:t>
            </a:r>
            <a:r>
              <a:rPr lang="en-CA" dirty="0" err="1"/>
              <a:t>góc</a:t>
            </a:r>
            <a:r>
              <a:rPr lang="en-CA" dirty="0"/>
              <a:t> </a:t>
            </a:r>
            <a:r>
              <a:rPr lang="en-CA" dirty="0" err="1"/>
              <a:t>trên</a:t>
            </a:r>
            <a:r>
              <a:rPr lang="en-CA" dirty="0"/>
              <a:t> </a:t>
            </a:r>
            <a:r>
              <a:rPr lang="en-CA" dirty="0" err="1"/>
              <a:t>bên</a:t>
            </a:r>
            <a:r>
              <a:rPr lang="en-CA" dirty="0"/>
              <a:t> </a:t>
            </a:r>
            <a:r>
              <a:rPr lang="en-CA" dirty="0" err="1"/>
              <a:t>trái</a:t>
            </a:r>
            <a:r>
              <a:rPr lang="en-CA" dirty="0"/>
              <a:t> </a:t>
            </a:r>
            <a:r>
              <a:rPr lang="en-CA" dirty="0" err="1"/>
              <a:t>của</a:t>
            </a:r>
            <a:r>
              <a:rPr lang="en-CA" dirty="0"/>
              <a:t> ô </a:t>
            </a:r>
            <a:r>
              <a:rPr lang="en-CA" dirty="0" err="1"/>
              <a:t>để</a:t>
            </a:r>
            <a:r>
              <a:rPr lang="en-CA" dirty="0"/>
              <a:t> </a:t>
            </a:r>
            <a:r>
              <a:rPr lang="en-CA" dirty="0" err="1"/>
              <a:t>cảnh</a:t>
            </a:r>
            <a:r>
              <a:rPr lang="en-CA" dirty="0"/>
              <a:t> </a:t>
            </a:r>
            <a:r>
              <a:rPr lang="en-CA" dirty="0" err="1"/>
              <a:t>báo</a:t>
            </a:r>
            <a:r>
              <a:rPr lang="en-CA" dirty="0"/>
              <a:t> ô </a:t>
            </a:r>
            <a:r>
              <a:rPr lang="en-CA" dirty="0" err="1"/>
              <a:t>đó</a:t>
            </a:r>
            <a:r>
              <a:rPr lang="en-CA" dirty="0"/>
              <a:t> </a:t>
            </a:r>
            <a:r>
              <a:rPr lang="en-CA" dirty="0" err="1"/>
              <a:t>có</a:t>
            </a:r>
            <a:r>
              <a:rPr lang="en-CA" dirty="0"/>
              <a:t> </a:t>
            </a:r>
            <a:r>
              <a:rPr lang="en-CA" dirty="0" err="1"/>
              <a:t>sự</a:t>
            </a:r>
            <a:r>
              <a:rPr lang="en-CA" dirty="0"/>
              <a:t> </a:t>
            </a:r>
            <a:r>
              <a:rPr lang="en-CA" dirty="0" err="1"/>
              <a:t>khác</a:t>
            </a:r>
            <a:r>
              <a:rPr lang="en-CA" dirty="0"/>
              <a:t> </a:t>
            </a:r>
            <a:r>
              <a:rPr lang="en-CA" dirty="0" err="1"/>
              <a:t>biệt</a:t>
            </a:r>
            <a:r>
              <a:rPr lang="en-CA" dirty="0"/>
              <a:t> </a:t>
            </a:r>
            <a:r>
              <a:rPr lang="en-CA" dirty="0" err="1"/>
              <a:t>trong</a:t>
            </a:r>
            <a:r>
              <a:rPr lang="en-CA" dirty="0"/>
              <a:t> </a:t>
            </a:r>
            <a:r>
              <a:rPr lang="en-CA" dirty="0" err="1"/>
              <a:t>việc</a:t>
            </a:r>
            <a:r>
              <a:rPr lang="en-CA" dirty="0"/>
              <a:t> </a:t>
            </a:r>
            <a:r>
              <a:rPr lang="en-CA" dirty="0" err="1"/>
              <a:t>sử</a:t>
            </a:r>
            <a:r>
              <a:rPr lang="en-CA" dirty="0"/>
              <a:t> </a:t>
            </a:r>
            <a:r>
              <a:rPr lang="en-CA" dirty="0" err="1"/>
              <a:t>dụng</a:t>
            </a:r>
            <a:r>
              <a:rPr lang="en-CA" dirty="0"/>
              <a:t> </a:t>
            </a:r>
            <a:r>
              <a:rPr lang="en-CA" dirty="0" err="1"/>
              <a:t>công</a:t>
            </a:r>
            <a:r>
              <a:rPr lang="en-CA" dirty="0"/>
              <a:t> </a:t>
            </a:r>
            <a:r>
              <a:rPr lang="en-CA" dirty="0" err="1"/>
              <a:t>thức</a:t>
            </a:r>
            <a:r>
              <a:rPr lang="en-CA" dirty="0"/>
              <a:t> so </a:t>
            </a:r>
            <a:r>
              <a:rPr lang="en-CA" dirty="0" err="1"/>
              <a:t>với</a:t>
            </a:r>
            <a:r>
              <a:rPr lang="en-CA" dirty="0"/>
              <a:t> </a:t>
            </a:r>
            <a:r>
              <a:rPr lang="en-CA" dirty="0" err="1"/>
              <a:t>các</a:t>
            </a:r>
            <a:r>
              <a:rPr lang="en-CA" dirty="0"/>
              <a:t> ô </a:t>
            </a:r>
            <a:r>
              <a:rPr lang="en-CA" dirty="0" err="1"/>
              <a:t>đứng</a:t>
            </a:r>
            <a:r>
              <a:rPr lang="en-CA" dirty="0"/>
              <a:t> </a:t>
            </a:r>
            <a:r>
              <a:rPr lang="en-CA" dirty="0" err="1"/>
              <a:t>cạnh</a:t>
            </a:r>
            <a:endParaRPr lang="en-US" dirty="0"/>
          </a:p>
          <a:p>
            <a:r>
              <a:rPr lang="en-CA" dirty="0" err="1"/>
              <a:t>giúp</a:t>
            </a:r>
            <a:r>
              <a:rPr lang="en-CA" dirty="0"/>
              <a:t> </a:t>
            </a:r>
            <a:r>
              <a:rPr lang="en-CA" dirty="0" err="1"/>
              <a:t>bạn</a:t>
            </a:r>
            <a:r>
              <a:rPr lang="en-CA" dirty="0"/>
              <a:t> </a:t>
            </a:r>
            <a:r>
              <a:rPr lang="en-CA" dirty="0" err="1"/>
              <a:t>phân</a:t>
            </a:r>
            <a:r>
              <a:rPr lang="en-CA" dirty="0"/>
              <a:t> </a:t>
            </a:r>
            <a:r>
              <a:rPr lang="en-CA" dirty="0" err="1"/>
              <a:t>tích</a:t>
            </a:r>
            <a:r>
              <a:rPr lang="en-CA" dirty="0"/>
              <a:t> </a:t>
            </a:r>
            <a:r>
              <a:rPr lang="en-CA" dirty="0" err="1"/>
              <a:t>dữ</a:t>
            </a:r>
            <a:r>
              <a:rPr lang="en-CA" dirty="0"/>
              <a:t> </a:t>
            </a:r>
            <a:r>
              <a:rPr lang="en-CA" dirty="0" err="1"/>
              <a:t>liệu</a:t>
            </a:r>
            <a:r>
              <a:rPr lang="en-CA" dirty="0"/>
              <a:t> </a:t>
            </a:r>
            <a:r>
              <a:rPr lang="en-CA" dirty="0" err="1"/>
              <a:t>trong</a:t>
            </a:r>
            <a:r>
              <a:rPr lang="en-CA" dirty="0"/>
              <a:t> </a:t>
            </a:r>
            <a:r>
              <a:rPr lang="en-CA" dirty="0" err="1"/>
              <a:t>trang</a:t>
            </a:r>
            <a:r>
              <a:rPr lang="en-CA" dirty="0"/>
              <a:t> </a:t>
            </a:r>
            <a:r>
              <a:rPr lang="en-CA" dirty="0" err="1"/>
              <a:t>tính</a:t>
            </a:r>
            <a:r>
              <a:rPr lang="en-CA" dirty="0"/>
              <a:t> </a:t>
            </a:r>
            <a:r>
              <a:rPr lang="en-CA" dirty="0" err="1" smtClean="0"/>
              <a:t>bằng</a:t>
            </a:r>
            <a:r>
              <a:rPr lang="en-CA" dirty="0" smtClean="0"/>
              <a:t> </a:t>
            </a:r>
            <a:r>
              <a:rPr lang="en-CA" dirty="0" err="1"/>
              <a:t>cách</a:t>
            </a:r>
            <a:r>
              <a:rPr lang="en-CA" dirty="0"/>
              <a:t> </a:t>
            </a:r>
            <a:r>
              <a:rPr lang="en-CA" dirty="0" err="1"/>
              <a:t>sử</a:t>
            </a:r>
            <a:r>
              <a:rPr lang="en-CA" dirty="0"/>
              <a:t> </a:t>
            </a:r>
            <a:r>
              <a:rPr lang="en-CA" dirty="0" err="1"/>
              <a:t>dụng</a:t>
            </a:r>
            <a:r>
              <a:rPr lang="en-CA" dirty="0"/>
              <a:t> </a:t>
            </a:r>
            <a:r>
              <a:rPr lang="en-CA" dirty="0" err="1"/>
              <a:t>công</a:t>
            </a:r>
            <a:r>
              <a:rPr lang="en-CA" dirty="0"/>
              <a:t> </a:t>
            </a:r>
            <a:r>
              <a:rPr lang="en-CA" dirty="0" err="1"/>
              <a:t>thức</a:t>
            </a:r>
            <a:r>
              <a:rPr lang="en-CA" dirty="0"/>
              <a:t> </a:t>
            </a:r>
            <a:r>
              <a:rPr lang="en-CA" dirty="0" err="1"/>
              <a:t>để</a:t>
            </a:r>
            <a:r>
              <a:rPr lang="en-CA" dirty="0"/>
              <a:t> chi </a:t>
            </a:r>
            <a:r>
              <a:rPr lang="en-CA" dirty="0" err="1"/>
              <a:t>ra</a:t>
            </a:r>
            <a:r>
              <a:rPr lang="en-CA" dirty="0"/>
              <a:t> </a:t>
            </a:r>
            <a:r>
              <a:rPr lang="en-CA" dirty="0" err="1"/>
              <a:t>xu</a:t>
            </a:r>
            <a:r>
              <a:rPr lang="en-CA" dirty="0"/>
              <a:t> </a:t>
            </a:r>
            <a:r>
              <a:rPr lang="en-CA" dirty="0" err="1"/>
              <a:t>hướng</a:t>
            </a:r>
            <a:r>
              <a:rPr lang="en-CA" dirty="0"/>
              <a:t> </a:t>
            </a:r>
            <a:r>
              <a:rPr lang="en-CA" dirty="0" err="1"/>
              <a:t>hoặc</a:t>
            </a:r>
            <a:r>
              <a:rPr lang="en-CA" dirty="0"/>
              <a:t> </a:t>
            </a:r>
            <a:r>
              <a:rPr lang="en-CA" dirty="0" err="1"/>
              <a:t>các</a:t>
            </a:r>
            <a:r>
              <a:rPr lang="en-CA" dirty="0"/>
              <a:t> </a:t>
            </a:r>
            <a:r>
              <a:rPr lang="en-CA" dirty="0" err="1"/>
              <a:t>mô</a:t>
            </a:r>
            <a:r>
              <a:rPr lang="en-CA" dirty="0"/>
              <a:t> </a:t>
            </a:r>
            <a:r>
              <a:rPr lang="en-CA" dirty="0" err="1"/>
              <a:t>hình</a:t>
            </a:r>
            <a:r>
              <a:rPr lang="en-CA" dirty="0"/>
              <a:t> </a:t>
            </a:r>
            <a:r>
              <a:rPr lang="en-CA" dirty="0" err="1"/>
              <a:t>trong</a:t>
            </a:r>
            <a:r>
              <a:rPr lang="en-CA" dirty="0"/>
              <a:t> </a:t>
            </a:r>
            <a:r>
              <a:rPr lang="en-CA" dirty="0" err="1"/>
              <a:t>dữ</a:t>
            </a:r>
            <a:r>
              <a:rPr lang="en-CA" dirty="0"/>
              <a:t> </a:t>
            </a:r>
            <a:r>
              <a:rPr lang="en-CA" dirty="0" err="1"/>
              <a:t>liệu</a:t>
            </a:r>
            <a:endParaRPr lang="en-US" dirty="0"/>
          </a:p>
          <a:p>
            <a:r>
              <a:rPr lang="en-CA" dirty="0" err="1"/>
              <a:t>Khi</a:t>
            </a:r>
            <a:r>
              <a:rPr lang="en-CA" dirty="0"/>
              <a:t> </a:t>
            </a:r>
            <a:r>
              <a:rPr lang="en-CA" dirty="0" err="1"/>
              <a:t>dữ</a:t>
            </a:r>
            <a:r>
              <a:rPr lang="en-CA" dirty="0"/>
              <a:t> </a:t>
            </a:r>
            <a:r>
              <a:rPr lang="en-CA" dirty="0" err="1"/>
              <a:t>liệu</a:t>
            </a:r>
            <a:r>
              <a:rPr lang="en-CA" dirty="0"/>
              <a:t> </a:t>
            </a:r>
            <a:r>
              <a:rPr lang="en-CA" dirty="0" err="1"/>
              <a:t>được</a:t>
            </a:r>
            <a:r>
              <a:rPr lang="en-CA" dirty="0"/>
              <a:t> </a:t>
            </a:r>
            <a:r>
              <a:rPr lang="en-CA" dirty="0" err="1"/>
              <a:t>sử</a:t>
            </a:r>
            <a:r>
              <a:rPr lang="en-CA" dirty="0"/>
              <a:t> </a:t>
            </a:r>
            <a:r>
              <a:rPr lang="en-CA" dirty="0" err="1"/>
              <a:t>dụng</a:t>
            </a:r>
            <a:r>
              <a:rPr lang="en-CA" dirty="0"/>
              <a:t> </a:t>
            </a:r>
            <a:r>
              <a:rPr lang="en-CA" dirty="0" err="1"/>
              <a:t>để</a:t>
            </a:r>
            <a:r>
              <a:rPr lang="en-CA" dirty="0"/>
              <a:t> </a:t>
            </a:r>
            <a:r>
              <a:rPr lang="en-CA" dirty="0" err="1"/>
              <a:t>phân</a:t>
            </a:r>
            <a:r>
              <a:rPr lang="en-CA" dirty="0"/>
              <a:t> </a:t>
            </a:r>
            <a:r>
              <a:rPr lang="en-CA" dirty="0" err="1"/>
              <a:t>tích</a:t>
            </a:r>
            <a:r>
              <a:rPr lang="en-CA" dirty="0"/>
              <a:t> </a:t>
            </a:r>
            <a:r>
              <a:rPr lang="en-CA" dirty="0" err="1"/>
              <a:t>hoặc</a:t>
            </a:r>
            <a:r>
              <a:rPr lang="en-CA" dirty="0"/>
              <a:t> so </a:t>
            </a:r>
            <a:r>
              <a:rPr lang="en-CA" dirty="0" err="1"/>
              <a:t>sánh</a:t>
            </a:r>
            <a:r>
              <a:rPr lang="en-CA" dirty="0"/>
              <a:t>, </a:t>
            </a:r>
            <a:r>
              <a:rPr lang="en-CA" dirty="0" err="1"/>
              <a:t>bạn</a:t>
            </a:r>
            <a:r>
              <a:rPr lang="en-CA" dirty="0"/>
              <a:t> </a:t>
            </a:r>
            <a:r>
              <a:rPr lang="en-CA" dirty="0" err="1"/>
              <a:t>có</a:t>
            </a:r>
            <a:r>
              <a:rPr lang="en-CA" dirty="0"/>
              <a:t> </a:t>
            </a:r>
            <a:r>
              <a:rPr lang="en-CA" dirty="0" err="1"/>
              <a:t>thể</a:t>
            </a:r>
            <a:r>
              <a:rPr lang="en-CA" dirty="0"/>
              <a:t> </a:t>
            </a:r>
            <a:r>
              <a:rPr lang="en-CA" dirty="0" err="1"/>
              <a:t>hiển</a:t>
            </a:r>
            <a:r>
              <a:rPr lang="en-CA" dirty="0"/>
              <a:t> thị </a:t>
            </a:r>
            <a:r>
              <a:rPr lang="en-CA" dirty="0" err="1"/>
              <a:t>thông</a:t>
            </a:r>
            <a:r>
              <a:rPr lang="en-CA" dirty="0"/>
              <a:t> tin </a:t>
            </a:r>
            <a:r>
              <a:rPr lang="en-CA" dirty="0" err="1"/>
              <a:t>trong</a:t>
            </a:r>
            <a:r>
              <a:rPr lang="en-CA" dirty="0"/>
              <a:t> </a:t>
            </a:r>
            <a:r>
              <a:rPr lang="en-CA" dirty="0" err="1"/>
              <a:t>biểu</a:t>
            </a:r>
            <a:r>
              <a:rPr lang="en-CA" dirty="0"/>
              <a:t> </a:t>
            </a:r>
            <a:r>
              <a:rPr lang="en-CA" dirty="0" err="1"/>
              <a:t>đồ</a:t>
            </a:r>
            <a:r>
              <a:rPr lang="en-CA" dirty="0"/>
              <a:t> </a:t>
            </a:r>
            <a:r>
              <a:rPr lang="en-CA" dirty="0" err="1"/>
              <a:t>để</a:t>
            </a:r>
            <a:r>
              <a:rPr lang="en-CA" dirty="0"/>
              <a:t> </a:t>
            </a:r>
            <a:r>
              <a:rPr lang="en-CA" dirty="0" err="1"/>
              <a:t>hiển</a:t>
            </a:r>
            <a:r>
              <a:rPr lang="en-CA" dirty="0"/>
              <a:t> thị </a:t>
            </a:r>
            <a:r>
              <a:rPr lang="en-CA" dirty="0" err="1"/>
              <a:t>bất</a:t>
            </a:r>
            <a:r>
              <a:rPr lang="en-CA" dirty="0"/>
              <a:t> </a:t>
            </a:r>
            <a:r>
              <a:rPr lang="en-CA" dirty="0" err="1"/>
              <a:t>kỳ</a:t>
            </a:r>
            <a:r>
              <a:rPr lang="en-CA" dirty="0"/>
              <a:t> </a:t>
            </a:r>
            <a:r>
              <a:rPr lang="en-CA" dirty="0" err="1"/>
              <a:t>xu</a:t>
            </a:r>
            <a:r>
              <a:rPr lang="en-CA" dirty="0"/>
              <a:t> </a:t>
            </a:r>
            <a:r>
              <a:rPr lang="en-CA" dirty="0" err="1"/>
              <a:t>hướng</a:t>
            </a:r>
            <a:r>
              <a:rPr lang="en-CA" dirty="0"/>
              <a:t> </a:t>
            </a:r>
            <a:r>
              <a:rPr lang="en-CA" dirty="0" err="1"/>
              <a:t>hoặc</a:t>
            </a:r>
            <a:r>
              <a:rPr lang="en-CA" dirty="0"/>
              <a:t> </a:t>
            </a:r>
            <a:r>
              <a:rPr lang="en-CA" dirty="0" err="1"/>
              <a:t>mô</a:t>
            </a:r>
            <a:r>
              <a:rPr lang="en-CA" dirty="0"/>
              <a:t> </a:t>
            </a:r>
            <a:r>
              <a:rPr lang="en-CA" dirty="0" err="1"/>
              <a:t>hình</a:t>
            </a:r>
            <a:r>
              <a:rPr lang="en-CA" dirty="0"/>
              <a:t> </a:t>
            </a:r>
            <a:r>
              <a:rPr lang="en-CA" dirty="0" err="1"/>
              <a:t>nào</a:t>
            </a:r>
            <a:r>
              <a:rPr lang="en-CA" dirty="0"/>
              <a:t> </a:t>
            </a:r>
            <a:r>
              <a:rPr lang="en-CA" dirty="0" err="1"/>
              <a:t>tồn</a:t>
            </a:r>
            <a:r>
              <a:rPr lang="en-CA" dirty="0"/>
              <a:t> </a:t>
            </a:r>
            <a:r>
              <a:rPr lang="en-CA" dirty="0" err="1"/>
              <a:t>tại</a:t>
            </a:r>
            <a:r>
              <a:rPr lang="en-CA" dirty="0"/>
              <a:t>.</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30</a:t>
            </a:fld>
            <a:endParaRPr lang="en-US" dirty="0"/>
          </a:p>
        </p:txBody>
      </p:sp>
      <p:pic>
        <p:nvPicPr>
          <p:cNvPr id="8" name="Picture 7" descr="frm chg"/>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92626" y="2442370"/>
            <a:ext cx="104774" cy="104774"/>
          </a:xfrm>
          <a:prstGeom prst="rect">
            <a:avLst/>
          </a:prstGeom>
          <a:noFill/>
          <a:ln>
            <a:noFill/>
          </a:ln>
        </p:spPr>
      </p:pic>
    </p:spTree>
    <p:extLst>
      <p:ext uri="{BB962C8B-B14F-4D97-AF65-F5344CB8AC3E}">
        <p14:creationId xmlns:p14="http://schemas.microsoft.com/office/powerpoint/2010/main" val="141953868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3600" dirty="0" smtClean="0"/>
              <a:t>Tạo các công thức đơn giản</a:t>
            </a:r>
            <a:endParaRPr lang="en-US" sz="3600" dirty="0"/>
          </a:p>
        </p:txBody>
      </p:sp>
      <p:sp>
        <p:nvSpPr>
          <p:cNvPr id="3" name="Content Placeholder 2"/>
          <p:cNvSpPr>
            <a:spLocks noGrp="1"/>
          </p:cNvSpPr>
          <p:nvPr>
            <p:ph idx="1"/>
          </p:nvPr>
        </p:nvSpPr>
        <p:spPr/>
        <p:txBody>
          <a:bodyPr/>
          <a:lstStyle/>
          <a:p>
            <a:r>
              <a:rPr lang="en-CA" b="1" dirty="0" err="1"/>
              <a:t>Sử</a:t>
            </a:r>
            <a:r>
              <a:rPr lang="en-CA" b="1" dirty="0"/>
              <a:t> </a:t>
            </a:r>
            <a:r>
              <a:rPr lang="en-CA" b="1" dirty="0" err="1"/>
              <a:t>dụng</a:t>
            </a:r>
            <a:r>
              <a:rPr lang="en-CA" b="1" dirty="0"/>
              <a:t> </a:t>
            </a:r>
            <a:r>
              <a:rPr lang="en-CA" b="1" dirty="0" err="1"/>
              <a:t>các</a:t>
            </a:r>
            <a:r>
              <a:rPr lang="en-CA" b="1" dirty="0"/>
              <a:t> </a:t>
            </a:r>
            <a:r>
              <a:rPr lang="en-CA" b="1" dirty="0" err="1"/>
              <a:t>hàm</a:t>
            </a:r>
            <a:r>
              <a:rPr lang="en-CA" b="1" dirty="0"/>
              <a:t> </a:t>
            </a:r>
            <a:r>
              <a:rPr lang="en-CA" b="1" dirty="0" err="1"/>
              <a:t>sẵn</a:t>
            </a:r>
            <a:r>
              <a:rPr lang="en-CA" b="1" dirty="0"/>
              <a:t> </a:t>
            </a:r>
            <a:r>
              <a:rPr lang="en-CA" b="1" dirty="0" err="1"/>
              <a:t>có</a:t>
            </a:r>
            <a:r>
              <a:rPr lang="en-CA" b="1" dirty="0"/>
              <a:t> </a:t>
            </a:r>
            <a:r>
              <a:rPr lang="en-CA" b="1" dirty="0" err="1"/>
              <a:t>trong</a:t>
            </a:r>
            <a:r>
              <a:rPr lang="en-CA" b="1" dirty="0"/>
              <a:t> Excel </a:t>
            </a:r>
            <a:endParaRPr lang="en-US" b="1" dirty="0"/>
          </a:p>
          <a:p>
            <a:pPr marL="0" indent="0">
              <a:buNone/>
            </a:pPr>
            <a:r>
              <a:rPr lang="en-US" dirty="0"/>
              <a:t>	=</a:t>
            </a:r>
            <a:r>
              <a:rPr lang="en-US" dirty="0" smtClean="0"/>
              <a:t>FUNCTION(</a:t>
            </a:r>
            <a:r>
              <a:rPr lang="en-CA" dirty="0" err="1" smtClean="0"/>
              <a:t>các</a:t>
            </a:r>
            <a:r>
              <a:rPr lang="en-CA" dirty="0" smtClean="0"/>
              <a:t> </a:t>
            </a:r>
            <a:r>
              <a:rPr lang="en-CA" dirty="0" err="1"/>
              <a:t>giá</a:t>
            </a:r>
            <a:r>
              <a:rPr lang="en-CA" dirty="0"/>
              <a:t> </a:t>
            </a:r>
            <a:r>
              <a:rPr lang="en-CA" dirty="0" err="1"/>
              <a:t>trị</a:t>
            </a:r>
            <a:r>
              <a:rPr lang="en-CA" dirty="0"/>
              <a:t> </a:t>
            </a:r>
            <a:r>
              <a:rPr lang="en-CA" dirty="0" err="1"/>
              <a:t>hoặc</a:t>
            </a:r>
            <a:r>
              <a:rPr lang="en-CA" dirty="0"/>
              <a:t> </a:t>
            </a:r>
            <a:r>
              <a:rPr lang="en-CA" dirty="0" err="1"/>
              <a:t>tham</a:t>
            </a:r>
            <a:r>
              <a:rPr lang="en-CA" dirty="0"/>
              <a:t> </a:t>
            </a:r>
            <a:r>
              <a:rPr lang="en-CA" dirty="0" err="1"/>
              <a:t>chiếu</a:t>
            </a:r>
            <a:r>
              <a:rPr lang="en-CA" dirty="0"/>
              <a:t> </a:t>
            </a:r>
            <a:r>
              <a:rPr lang="en-CA" dirty="0" smtClean="0"/>
              <a:t>ô)</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31</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582017031"/>
              </p:ext>
            </p:extLst>
          </p:nvPr>
        </p:nvGraphicFramePr>
        <p:xfrm>
          <a:off x="744764" y="2490944"/>
          <a:ext cx="7942036" cy="3080123"/>
        </p:xfrm>
        <a:graphic>
          <a:graphicData uri="http://schemas.openxmlformats.org/drawingml/2006/table">
            <a:tbl>
              <a:tblPr firstRow="1" firstCol="1" bandRow="1"/>
              <a:tblGrid>
                <a:gridCol w="1608969"/>
                <a:gridCol w="6333067"/>
              </a:tblGrid>
              <a:tr h="584076">
                <a:tc>
                  <a:txBody>
                    <a:bodyPr/>
                    <a:lstStyle/>
                    <a:p>
                      <a:pPr>
                        <a:lnSpc>
                          <a:spcPct val="115000"/>
                        </a:lnSpc>
                        <a:spcBef>
                          <a:spcPts val="200"/>
                        </a:spcBef>
                        <a:spcAft>
                          <a:spcPts val="200"/>
                        </a:spcAft>
                        <a:tabLst>
                          <a:tab pos="228600" algn="l"/>
                        </a:tabLst>
                      </a:pPr>
                      <a:r>
                        <a:rPr lang="en-US" sz="1800" b="1" dirty="0">
                          <a:effectLst/>
                          <a:latin typeface="Zurich BT"/>
                          <a:ea typeface="Times New Roman"/>
                          <a:cs typeface="Calibri"/>
                        </a:rPr>
                        <a:t>=SUM</a:t>
                      </a: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2000">
                          <a:effectLst/>
                          <a:latin typeface="Calibri" panose="020F0502020204030204" pitchFamily="34" charset="0"/>
                          <a:ea typeface="Times New Roman" panose="02020603050405020304" pitchFamily="18" charset="0"/>
                          <a:cs typeface="Calibri" panose="020F0502020204030204" pitchFamily="34" charset="0"/>
                        </a:rPr>
                        <a:t>Tính tổng các giá trị trong dải các ô xác định.</a:t>
                      </a:r>
                      <a:endParaRPr lang="vi-VN" sz="20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853513">
                <a:tc>
                  <a:txBody>
                    <a:bodyPr/>
                    <a:lstStyle/>
                    <a:p>
                      <a:pPr>
                        <a:lnSpc>
                          <a:spcPct val="115000"/>
                        </a:lnSpc>
                        <a:spcBef>
                          <a:spcPts val="200"/>
                        </a:spcBef>
                        <a:spcAft>
                          <a:spcPts val="200"/>
                        </a:spcAft>
                        <a:tabLst>
                          <a:tab pos="228600" algn="l"/>
                        </a:tabLst>
                      </a:pPr>
                      <a:r>
                        <a:rPr lang="en-US" sz="1800" b="1">
                          <a:effectLst/>
                          <a:latin typeface="Zurich BT"/>
                          <a:ea typeface="Times New Roman"/>
                          <a:cs typeface="Calibri"/>
                        </a:rPr>
                        <a:t>=AVERAGE</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2000">
                          <a:effectLst/>
                          <a:latin typeface="Calibri" panose="020F0502020204030204" pitchFamily="34" charset="0"/>
                          <a:ea typeface="Times New Roman" panose="02020603050405020304" pitchFamily="18" charset="0"/>
                          <a:cs typeface="Calibri" panose="020F0502020204030204" pitchFamily="34" charset="0"/>
                        </a:rPr>
                        <a:t>Tính giá trị trung bình cộng của các ô xác định (tổng các giá trị trong dải ô chia cho số các chữ số).</a:t>
                      </a:r>
                      <a:endParaRPr lang="vi-VN" sz="20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84076">
                <a:tc>
                  <a:txBody>
                    <a:bodyPr/>
                    <a:lstStyle/>
                    <a:p>
                      <a:pPr>
                        <a:lnSpc>
                          <a:spcPct val="115000"/>
                        </a:lnSpc>
                        <a:spcBef>
                          <a:spcPts val="200"/>
                        </a:spcBef>
                        <a:spcAft>
                          <a:spcPts val="200"/>
                        </a:spcAft>
                        <a:tabLst>
                          <a:tab pos="228600" algn="l"/>
                        </a:tabLst>
                      </a:pPr>
                      <a:r>
                        <a:rPr lang="en-US" sz="1800" b="1">
                          <a:effectLst/>
                          <a:latin typeface="Zurich BT"/>
                          <a:ea typeface="Times New Roman"/>
                          <a:cs typeface="Calibri"/>
                        </a:rPr>
                        <a:t>=MIN</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2000">
                          <a:effectLst/>
                          <a:latin typeface="Calibri" panose="020F0502020204030204" pitchFamily="34" charset="0"/>
                          <a:ea typeface="Times New Roman" panose="02020603050405020304" pitchFamily="18" charset="0"/>
                          <a:cs typeface="Calibri" panose="020F0502020204030204" pitchFamily="34" charset="0"/>
                        </a:rPr>
                        <a:t>Hiển thị giá trị nhỏ nhất trong dải ô xác định.</a:t>
                      </a:r>
                      <a:endParaRPr lang="vi-VN" sz="20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84076">
                <a:tc>
                  <a:txBody>
                    <a:bodyPr/>
                    <a:lstStyle/>
                    <a:p>
                      <a:pPr>
                        <a:lnSpc>
                          <a:spcPct val="115000"/>
                        </a:lnSpc>
                        <a:spcBef>
                          <a:spcPts val="200"/>
                        </a:spcBef>
                        <a:spcAft>
                          <a:spcPts val="200"/>
                        </a:spcAft>
                        <a:tabLst>
                          <a:tab pos="228600" algn="l"/>
                        </a:tabLst>
                      </a:pPr>
                      <a:r>
                        <a:rPr lang="en-US" sz="1800" b="1">
                          <a:effectLst/>
                          <a:latin typeface="Zurich BT"/>
                          <a:ea typeface="Times New Roman"/>
                          <a:cs typeface="Calibri"/>
                        </a:rPr>
                        <a:t>=MAX</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2000">
                          <a:effectLst/>
                          <a:latin typeface="Calibri" panose="020F0502020204030204" pitchFamily="34" charset="0"/>
                          <a:ea typeface="Times New Roman" panose="02020603050405020304" pitchFamily="18" charset="0"/>
                          <a:cs typeface="Calibri" panose="020F0502020204030204" pitchFamily="34" charset="0"/>
                        </a:rPr>
                        <a:t>Hiển thị giá trị lớn nhất trong dải ô xác định.</a:t>
                      </a:r>
                      <a:endParaRPr lang="vi-VN" sz="20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74382">
                <a:tc>
                  <a:txBody>
                    <a:bodyPr/>
                    <a:lstStyle/>
                    <a:p>
                      <a:pPr>
                        <a:lnSpc>
                          <a:spcPct val="115000"/>
                        </a:lnSpc>
                        <a:spcBef>
                          <a:spcPts val="200"/>
                        </a:spcBef>
                        <a:spcAft>
                          <a:spcPts val="200"/>
                        </a:spcAft>
                        <a:tabLst>
                          <a:tab pos="228600" algn="l"/>
                        </a:tabLst>
                      </a:pPr>
                      <a:r>
                        <a:rPr lang="en-US" sz="1800" b="1">
                          <a:effectLst/>
                          <a:latin typeface="Zurich BT"/>
                          <a:ea typeface="Times New Roman"/>
                          <a:cs typeface="Calibri"/>
                        </a:rPr>
                        <a:t>=COUNT</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2000" dirty="0" err="1">
                          <a:effectLst/>
                          <a:latin typeface="Calibri" panose="020F0502020204030204" pitchFamily="34" charset="0"/>
                          <a:ea typeface="Times New Roman" panose="02020603050405020304" pitchFamily="18" charset="0"/>
                          <a:cs typeface="Calibri" panose="020F0502020204030204" pitchFamily="34" charset="0"/>
                        </a:rPr>
                        <a:t>Đếm</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số</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các</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giá</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trị</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trong</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một</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dải</a:t>
                      </a:r>
                      <a:r>
                        <a:rPr lang="en-US" sz="2000" dirty="0">
                          <a:effectLst/>
                          <a:latin typeface="Calibri" panose="020F0502020204030204" pitchFamily="34" charset="0"/>
                          <a:ea typeface="Times New Roman" panose="02020603050405020304" pitchFamily="18" charset="0"/>
                          <a:cs typeface="Calibri" panose="020F0502020204030204" pitchFamily="34" charset="0"/>
                        </a:rPr>
                        <a:t> ô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cụ</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thể</a:t>
                      </a:r>
                      <a:r>
                        <a:rPr lang="en-US" sz="2000" dirty="0">
                          <a:effectLst/>
                          <a:latin typeface="Calibri" panose="020F0502020204030204" pitchFamily="34" charset="0"/>
                          <a:ea typeface="Times New Roman" panose="02020603050405020304" pitchFamily="18" charset="0"/>
                          <a:cs typeface="Calibri" panose="020F0502020204030204" pitchFamily="34" charset="0"/>
                        </a:rPr>
                        <a:t>.</a:t>
                      </a:r>
                      <a:endParaRPr lang="vi-VN" sz="20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358845853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3600" dirty="0" smtClean="0"/>
              <a:t>Tạo các công thức đơn giản</a:t>
            </a:r>
            <a:endParaRPr lang="en-US" sz="3600" dirty="0"/>
          </a:p>
        </p:txBody>
      </p:sp>
      <p:sp>
        <p:nvSpPr>
          <p:cNvPr id="3" name="Content Placeholder 2"/>
          <p:cNvSpPr>
            <a:spLocks noGrp="1"/>
          </p:cNvSpPr>
          <p:nvPr>
            <p:ph idx="1"/>
          </p:nvPr>
        </p:nvSpPr>
        <p:spPr/>
        <p:txBody>
          <a:bodyPr/>
          <a:lstStyle/>
          <a:p>
            <a:r>
              <a:rPr lang="en-US" dirty="0"/>
              <a:t>Cell ranges </a:t>
            </a:r>
            <a:r>
              <a:rPr lang="en-US" dirty="0" smtClean="0"/>
              <a:t>in </a:t>
            </a:r>
            <a:r>
              <a:rPr lang="en-US" dirty="0"/>
              <a:t>function should be </a:t>
            </a:r>
            <a:r>
              <a:rPr lang="en-US" dirty="0" smtClean="0"/>
              <a:t>set up as:</a:t>
            </a:r>
            <a:endParaRPr lang="en-US" dirty="0"/>
          </a:p>
          <a:p>
            <a:pPr marL="0" indent="0">
              <a:buNone/>
            </a:pPr>
            <a:r>
              <a:rPr lang="en-US" dirty="0"/>
              <a:t>	&lt;first cell address&gt;:&lt;last cell address&gt;</a:t>
            </a:r>
          </a:p>
          <a:p>
            <a:pPr lvl="1"/>
            <a:r>
              <a:rPr lang="en-CA" dirty="0" err="1"/>
              <a:t>có</a:t>
            </a:r>
            <a:r>
              <a:rPr lang="en-CA" dirty="0"/>
              <a:t> </a:t>
            </a:r>
            <a:r>
              <a:rPr lang="en-CA" dirty="0" err="1"/>
              <a:t>thể</a:t>
            </a:r>
            <a:r>
              <a:rPr lang="en-CA" dirty="0"/>
              <a:t> </a:t>
            </a:r>
            <a:r>
              <a:rPr lang="en-CA" dirty="0" err="1"/>
              <a:t>xác</a:t>
            </a:r>
            <a:r>
              <a:rPr lang="en-CA" dirty="0"/>
              <a:t> </a:t>
            </a:r>
            <a:r>
              <a:rPr lang="en-CA" dirty="0" err="1"/>
              <a:t>định</a:t>
            </a:r>
            <a:r>
              <a:rPr lang="en-CA" dirty="0"/>
              <a:t> </a:t>
            </a:r>
            <a:r>
              <a:rPr lang="en-CA" dirty="0" err="1"/>
              <a:t>dải</a:t>
            </a:r>
            <a:r>
              <a:rPr lang="en-CA" dirty="0"/>
              <a:t> </a:t>
            </a:r>
            <a:r>
              <a:rPr lang="en-CA" dirty="0" err="1"/>
              <a:t>tham</a:t>
            </a:r>
            <a:r>
              <a:rPr lang="en-CA" dirty="0"/>
              <a:t> </a:t>
            </a:r>
            <a:r>
              <a:rPr lang="en-CA" dirty="0" err="1"/>
              <a:t>chiếu</a:t>
            </a:r>
            <a:r>
              <a:rPr lang="en-CA" dirty="0"/>
              <a:t> ô </a:t>
            </a:r>
            <a:r>
              <a:rPr lang="en-CA" dirty="0" err="1"/>
              <a:t>một</a:t>
            </a:r>
            <a:r>
              <a:rPr lang="en-CA" dirty="0"/>
              <a:t> </a:t>
            </a:r>
            <a:r>
              <a:rPr lang="en-CA" dirty="0" err="1"/>
              <a:t>cách</a:t>
            </a:r>
            <a:r>
              <a:rPr lang="en-CA" dirty="0"/>
              <a:t> </a:t>
            </a:r>
            <a:r>
              <a:rPr lang="en-CA" dirty="0" err="1"/>
              <a:t>trực</a:t>
            </a:r>
            <a:r>
              <a:rPr lang="en-CA" dirty="0"/>
              <a:t> </a:t>
            </a:r>
            <a:r>
              <a:rPr lang="en-CA" dirty="0" err="1"/>
              <a:t>tiếp</a:t>
            </a:r>
            <a:r>
              <a:rPr lang="en-CA" dirty="0"/>
              <a:t> </a:t>
            </a:r>
            <a:r>
              <a:rPr lang="en-CA" dirty="0" err="1"/>
              <a:t>hoặc</a:t>
            </a:r>
            <a:r>
              <a:rPr lang="en-CA" dirty="0"/>
              <a:t> </a:t>
            </a:r>
            <a:r>
              <a:rPr lang="en-CA" dirty="0" err="1"/>
              <a:t>sử</a:t>
            </a:r>
            <a:r>
              <a:rPr lang="en-CA" dirty="0"/>
              <a:t> </a:t>
            </a:r>
            <a:r>
              <a:rPr lang="en-CA" dirty="0" err="1"/>
              <a:t>dụng</a:t>
            </a:r>
            <a:r>
              <a:rPr lang="en-CA" dirty="0"/>
              <a:t> </a:t>
            </a:r>
            <a:r>
              <a:rPr lang="en-CA" dirty="0" err="1"/>
              <a:t>phương</a:t>
            </a:r>
            <a:r>
              <a:rPr lang="en-CA" dirty="0"/>
              <a:t> </a:t>
            </a:r>
            <a:r>
              <a:rPr lang="en-CA" dirty="0" err="1"/>
              <a:t>pháp</a:t>
            </a:r>
            <a:r>
              <a:rPr lang="en-CA" dirty="0"/>
              <a:t> “</a:t>
            </a:r>
            <a:r>
              <a:rPr lang="en-CA" dirty="0" err="1"/>
              <a:t>trỏ-tới</a:t>
            </a:r>
            <a:r>
              <a:rPr lang="en-CA" dirty="0"/>
              <a:t>”</a:t>
            </a:r>
            <a:endParaRPr lang="en-US" dirty="0" smtClean="0"/>
          </a:p>
          <a:p>
            <a:r>
              <a:rPr lang="en-CA" dirty="0" err="1"/>
              <a:t>Khi</a:t>
            </a:r>
            <a:r>
              <a:rPr lang="en-CA" dirty="0"/>
              <a:t> </a:t>
            </a:r>
            <a:r>
              <a:rPr lang="en-CA" dirty="0" err="1"/>
              <a:t>tính</a:t>
            </a:r>
            <a:r>
              <a:rPr lang="en-CA" dirty="0"/>
              <a:t> </a:t>
            </a:r>
            <a:r>
              <a:rPr lang="en-CA" dirty="0" err="1"/>
              <a:t>toán</a:t>
            </a:r>
            <a:r>
              <a:rPr lang="en-CA" dirty="0"/>
              <a:t> </a:t>
            </a:r>
            <a:r>
              <a:rPr lang="en-CA" dirty="0" err="1"/>
              <a:t>giá</a:t>
            </a:r>
            <a:r>
              <a:rPr lang="en-CA" dirty="0"/>
              <a:t> </a:t>
            </a:r>
            <a:r>
              <a:rPr lang="en-CA" dirty="0" err="1"/>
              <a:t>trị</a:t>
            </a:r>
            <a:r>
              <a:rPr lang="en-CA" dirty="0"/>
              <a:t> </a:t>
            </a:r>
            <a:r>
              <a:rPr lang="en-CA" dirty="0" err="1"/>
              <a:t>tổng</a:t>
            </a:r>
            <a:r>
              <a:rPr lang="en-CA" dirty="0"/>
              <a:t>, </a:t>
            </a:r>
            <a:r>
              <a:rPr lang="en-CA" dirty="0" err="1" smtClean="0"/>
              <a:t>sử</a:t>
            </a:r>
            <a:r>
              <a:rPr lang="en-CA" dirty="0" smtClean="0"/>
              <a:t> </a:t>
            </a:r>
            <a:r>
              <a:rPr lang="en-CA" dirty="0" err="1"/>
              <a:t>dụng</a:t>
            </a:r>
            <a:r>
              <a:rPr lang="en-US" dirty="0" smtClean="0"/>
              <a:t>            </a:t>
            </a:r>
            <a:r>
              <a:rPr lang="en-CA" dirty="0" err="1"/>
              <a:t>trên</a:t>
            </a:r>
            <a:r>
              <a:rPr lang="en-CA" dirty="0"/>
              <a:t> </a:t>
            </a:r>
            <a:r>
              <a:rPr lang="en-CA" dirty="0" err="1"/>
              <a:t>thẻ</a:t>
            </a:r>
            <a:r>
              <a:rPr lang="en-CA" dirty="0"/>
              <a:t> </a:t>
            </a:r>
            <a:r>
              <a:rPr lang="en-CA" b="1" dirty="0"/>
              <a:t>Home</a:t>
            </a:r>
            <a:r>
              <a:rPr lang="en-CA" dirty="0"/>
              <a:t> </a:t>
            </a:r>
            <a:r>
              <a:rPr lang="en-CA" dirty="0" err="1"/>
              <a:t>trong</a:t>
            </a:r>
            <a:r>
              <a:rPr lang="en-CA" dirty="0"/>
              <a:t> </a:t>
            </a:r>
            <a:r>
              <a:rPr lang="en-CA" dirty="0" err="1"/>
              <a:t>nhóm</a:t>
            </a:r>
            <a:r>
              <a:rPr lang="en-CA" dirty="0"/>
              <a:t> </a:t>
            </a:r>
            <a:r>
              <a:rPr lang="en-CA" b="1" dirty="0"/>
              <a:t>Editing</a:t>
            </a:r>
            <a:endParaRPr lang="en-US" dirty="0"/>
          </a:p>
          <a:p>
            <a:pPr lvl="1"/>
            <a:r>
              <a:rPr lang="en-CA" dirty="0" err="1"/>
              <a:t>Sử</a:t>
            </a:r>
            <a:r>
              <a:rPr lang="en-CA" dirty="0"/>
              <a:t> </a:t>
            </a:r>
            <a:r>
              <a:rPr lang="en-CA" dirty="0" err="1"/>
              <a:t>dụng</a:t>
            </a:r>
            <a:r>
              <a:rPr lang="en-CA" dirty="0"/>
              <a:t> </a:t>
            </a:r>
            <a:r>
              <a:rPr lang="en-CA" dirty="0" err="1"/>
              <a:t>mũi</a:t>
            </a:r>
            <a:r>
              <a:rPr lang="en-CA" dirty="0"/>
              <a:t> </a:t>
            </a:r>
            <a:r>
              <a:rPr lang="en-CA" dirty="0" err="1"/>
              <a:t>tên</a:t>
            </a:r>
            <a:r>
              <a:rPr lang="en-CA" dirty="0"/>
              <a:t> </a:t>
            </a:r>
            <a:r>
              <a:rPr lang="en-CA" dirty="0" err="1"/>
              <a:t>cạnh</a:t>
            </a:r>
            <a:r>
              <a:rPr lang="en-CA" dirty="0"/>
              <a:t> </a:t>
            </a:r>
            <a:r>
              <a:rPr lang="en-CA" dirty="0" err="1"/>
              <a:t>công</a:t>
            </a:r>
            <a:r>
              <a:rPr lang="en-CA" dirty="0"/>
              <a:t> </a:t>
            </a:r>
            <a:r>
              <a:rPr lang="en-CA" dirty="0" err="1"/>
              <a:t>cụ</a:t>
            </a:r>
            <a:r>
              <a:rPr lang="en-CA" dirty="0"/>
              <a:t> </a:t>
            </a:r>
            <a:r>
              <a:rPr lang="en-CA" b="1" dirty="0"/>
              <a:t>AutoSum </a:t>
            </a:r>
            <a:r>
              <a:rPr lang="en-CA" b="1" dirty="0" smtClean="0"/>
              <a:t/>
            </a:r>
            <a:br>
              <a:rPr lang="en-CA" b="1" dirty="0" smtClean="0"/>
            </a:br>
            <a:r>
              <a:rPr lang="en-CA" dirty="0" err="1" smtClean="0"/>
              <a:t>để</a:t>
            </a:r>
            <a:r>
              <a:rPr lang="en-CA" dirty="0" smtClean="0"/>
              <a:t> </a:t>
            </a:r>
            <a:r>
              <a:rPr lang="en-CA" dirty="0" err="1"/>
              <a:t>hiển</a:t>
            </a:r>
            <a:r>
              <a:rPr lang="en-CA" dirty="0"/>
              <a:t> thị </a:t>
            </a:r>
            <a:r>
              <a:rPr lang="en-CA" dirty="0" err="1"/>
              <a:t>các</a:t>
            </a:r>
            <a:r>
              <a:rPr lang="en-CA" dirty="0"/>
              <a:t> </a:t>
            </a:r>
            <a:r>
              <a:rPr lang="en-CA" dirty="0" err="1"/>
              <a:t>hàm</a:t>
            </a:r>
            <a:r>
              <a:rPr lang="en-CA" dirty="0"/>
              <a:t> hay </a:t>
            </a:r>
            <a:r>
              <a:rPr lang="en-CA" dirty="0" err="1"/>
              <a:t>được</a:t>
            </a:r>
            <a:r>
              <a:rPr lang="en-CA" dirty="0"/>
              <a:t> </a:t>
            </a:r>
            <a:r>
              <a:rPr lang="en-CA" dirty="0" err="1"/>
              <a:t>sử</a:t>
            </a:r>
            <a:r>
              <a:rPr lang="en-CA" dirty="0"/>
              <a:t> </a:t>
            </a:r>
            <a:r>
              <a:rPr lang="en-CA" dirty="0" err="1"/>
              <a:t>dụng</a:t>
            </a:r>
            <a:r>
              <a:rPr lang="en-CA" dirty="0"/>
              <a:t> </a:t>
            </a:r>
            <a:r>
              <a:rPr lang="en-CA" dirty="0" smtClean="0"/>
              <a:t/>
            </a:r>
            <a:br>
              <a:rPr lang="en-CA" dirty="0" smtClean="0"/>
            </a:br>
            <a:r>
              <a:rPr lang="en-CA" dirty="0" err="1" smtClean="0"/>
              <a:t>khác</a:t>
            </a:r>
            <a:r>
              <a:rPr lang="en-CA" dirty="0"/>
              <a:t>, </a:t>
            </a:r>
            <a:r>
              <a:rPr lang="en-CA" dirty="0" err="1"/>
              <a:t>hoặc</a:t>
            </a:r>
            <a:r>
              <a:rPr lang="en-CA" dirty="0"/>
              <a:t> </a:t>
            </a:r>
            <a:r>
              <a:rPr lang="en-CA" dirty="0" err="1"/>
              <a:t>sử</a:t>
            </a:r>
            <a:r>
              <a:rPr lang="en-CA" dirty="0"/>
              <a:t> </a:t>
            </a:r>
            <a:r>
              <a:rPr lang="en-CA" dirty="0" err="1"/>
              <a:t>dụng</a:t>
            </a:r>
            <a:r>
              <a:rPr lang="en-CA" dirty="0"/>
              <a:t> </a:t>
            </a:r>
            <a:r>
              <a:rPr lang="en-CA" b="1" dirty="0"/>
              <a:t>More Functions</a:t>
            </a:r>
            <a:r>
              <a:rPr lang="en-CA" dirty="0"/>
              <a:t> </a:t>
            </a:r>
            <a:r>
              <a:rPr lang="en-CA" dirty="0" err="1"/>
              <a:t>để</a:t>
            </a:r>
            <a:r>
              <a:rPr lang="en-CA" dirty="0"/>
              <a:t> </a:t>
            </a:r>
            <a:r>
              <a:rPr lang="en-CA" dirty="0" smtClean="0"/>
              <a:t/>
            </a:r>
            <a:br>
              <a:rPr lang="en-CA" dirty="0" smtClean="0"/>
            </a:br>
            <a:r>
              <a:rPr lang="en-CA" dirty="0" err="1" smtClean="0"/>
              <a:t>chọn</a:t>
            </a:r>
            <a:r>
              <a:rPr lang="en-CA" dirty="0" smtClean="0"/>
              <a:t> </a:t>
            </a:r>
            <a:r>
              <a:rPr lang="en-CA" dirty="0" err="1"/>
              <a:t>một</a:t>
            </a:r>
            <a:r>
              <a:rPr lang="en-CA" dirty="0"/>
              <a:t> </a:t>
            </a:r>
            <a:r>
              <a:rPr lang="en-CA" dirty="0" err="1"/>
              <a:t>hàm</a:t>
            </a:r>
            <a:r>
              <a:rPr lang="en-CA" dirty="0"/>
              <a:t> </a:t>
            </a:r>
            <a:r>
              <a:rPr lang="en-CA" dirty="0" err="1"/>
              <a:t>khá</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32</a:t>
            </a:fld>
            <a:endParaRPr lang="en-US" dirty="0"/>
          </a:p>
        </p:txBody>
      </p:sp>
      <p:pic>
        <p:nvPicPr>
          <p:cNvPr id="6" name="Picture 5" descr="C:\Users\swong\Documents\Manuals\IC3 GS4\7314 IC3 GS4\Screens\L9\l9-031.png"/>
          <p:cNvPicPr/>
          <p:nvPr/>
        </p:nvPicPr>
        <p:blipFill>
          <a:blip r:embed="rId3">
            <a:extLst>
              <a:ext uri="{28A0092B-C50C-407E-A947-70E740481C1C}">
                <a14:useLocalDpi xmlns:a14="http://schemas.microsoft.com/office/drawing/2010/main" val="0"/>
              </a:ext>
            </a:extLst>
          </a:blip>
          <a:srcRect/>
          <a:stretch>
            <a:fillRect/>
          </a:stretch>
        </p:blipFill>
        <p:spPr bwMode="auto">
          <a:xfrm>
            <a:off x="4451547" y="5214938"/>
            <a:ext cx="1205720" cy="1302808"/>
          </a:xfrm>
          <a:prstGeom prst="rect">
            <a:avLst/>
          </a:prstGeom>
          <a:noFill/>
          <a:ln>
            <a:noFill/>
          </a:ln>
        </p:spPr>
      </p:pic>
      <p:pic>
        <p:nvPicPr>
          <p:cNvPr id="7" name="Picture 6" descr="C:\Users\swong\Documents\Manuals\IC3 GS4\7314 IC3 GS4\Screens\L9\l9-032.png"/>
          <p:cNvPicPr/>
          <p:nvPr/>
        </p:nvPicPr>
        <p:blipFill>
          <a:blip r:embed="rId4">
            <a:extLst>
              <a:ext uri="{28A0092B-C50C-407E-A947-70E740481C1C}">
                <a14:useLocalDpi xmlns:a14="http://schemas.microsoft.com/office/drawing/2010/main" val="0"/>
              </a:ext>
            </a:extLst>
          </a:blip>
          <a:srcRect/>
          <a:stretch>
            <a:fillRect/>
          </a:stretch>
        </p:blipFill>
        <p:spPr bwMode="auto">
          <a:xfrm>
            <a:off x="5848277" y="3721190"/>
            <a:ext cx="3041723" cy="2634084"/>
          </a:xfrm>
          <a:prstGeom prst="rect">
            <a:avLst/>
          </a:prstGeom>
          <a:noFill/>
          <a:ln>
            <a:noFill/>
          </a:ln>
        </p:spPr>
      </p:pic>
      <p:pic>
        <p:nvPicPr>
          <p:cNvPr id="8" name="Picture 7" descr="C:\Users\swong\Documents\Manuals\IC3 GS4\7314 IC3 GS4\Screens\L9\l9-030.png"/>
          <p:cNvPicPr/>
          <p:nvPr/>
        </p:nvPicPr>
        <p:blipFill>
          <a:blip r:embed="rId5">
            <a:extLst>
              <a:ext uri="{28A0092B-C50C-407E-A947-70E740481C1C}">
                <a14:useLocalDpi xmlns:a14="http://schemas.microsoft.com/office/drawing/2010/main" val="0"/>
              </a:ext>
            </a:extLst>
          </a:blip>
          <a:srcRect/>
          <a:stretch>
            <a:fillRect/>
          </a:stretch>
        </p:blipFill>
        <p:spPr bwMode="auto">
          <a:xfrm>
            <a:off x="5253777" y="3308157"/>
            <a:ext cx="806981" cy="214594"/>
          </a:xfrm>
          <a:prstGeom prst="rect">
            <a:avLst/>
          </a:prstGeom>
          <a:noFill/>
          <a:ln>
            <a:noFill/>
          </a:ln>
        </p:spPr>
      </p:pic>
    </p:spTree>
    <p:extLst>
      <p:ext uri="{BB962C8B-B14F-4D97-AF65-F5344CB8AC3E}">
        <p14:creationId xmlns:p14="http://schemas.microsoft.com/office/powerpoint/2010/main" val="322560184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3600" dirty="0" smtClean="0"/>
              <a:t>Tạo các công thức đơn giản</a:t>
            </a:r>
            <a:endParaRPr lang="en-US" sz="3600" dirty="0"/>
          </a:p>
        </p:txBody>
      </p:sp>
      <p:sp>
        <p:nvSpPr>
          <p:cNvPr id="3" name="Content Placeholder 2"/>
          <p:cNvSpPr>
            <a:spLocks noGrp="1"/>
          </p:cNvSpPr>
          <p:nvPr>
            <p:ph idx="1"/>
          </p:nvPr>
        </p:nvSpPr>
        <p:spPr/>
        <p:txBody>
          <a:bodyPr/>
          <a:lstStyle/>
          <a:p>
            <a:r>
              <a:rPr lang="en-CA" b="1" dirty="0" err="1"/>
              <a:t>Sử</a:t>
            </a:r>
            <a:r>
              <a:rPr lang="en-CA" b="1" dirty="0"/>
              <a:t> </a:t>
            </a:r>
            <a:r>
              <a:rPr lang="en-CA" b="1" dirty="0" err="1"/>
              <a:t>dụng</a:t>
            </a:r>
            <a:r>
              <a:rPr lang="en-CA" b="1" dirty="0"/>
              <a:t> </a:t>
            </a:r>
            <a:r>
              <a:rPr lang="en-CA" b="1" dirty="0" err="1"/>
              <a:t>địa</a:t>
            </a:r>
            <a:r>
              <a:rPr lang="en-CA" b="1" dirty="0"/>
              <a:t> </a:t>
            </a:r>
            <a:r>
              <a:rPr lang="en-CA" b="1" dirty="0" err="1"/>
              <a:t>chỉ</a:t>
            </a:r>
            <a:r>
              <a:rPr lang="en-CA" b="1" dirty="0"/>
              <a:t> </a:t>
            </a:r>
            <a:r>
              <a:rPr lang="en-CA" b="1" dirty="0" err="1"/>
              <a:t>tuyệt</a:t>
            </a:r>
            <a:r>
              <a:rPr lang="en-CA" b="1" dirty="0"/>
              <a:t> </a:t>
            </a:r>
            <a:r>
              <a:rPr lang="en-CA" b="1" dirty="0" err="1"/>
              <a:t>đối</a:t>
            </a:r>
            <a:r>
              <a:rPr lang="en-CA" b="1" dirty="0"/>
              <a:t> </a:t>
            </a:r>
            <a:r>
              <a:rPr lang="en-CA" b="1" dirty="0" err="1"/>
              <a:t>và</a:t>
            </a:r>
            <a:r>
              <a:rPr lang="en-CA" b="1" dirty="0"/>
              <a:t> </a:t>
            </a:r>
            <a:r>
              <a:rPr lang="en-CA" b="1" dirty="0" err="1"/>
              <a:t>tương</a:t>
            </a:r>
            <a:r>
              <a:rPr lang="en-CA" b="1" dirty="0"/>
              <a:t> </a:t>
            </a:r>
            <a:r>
              <a:rPr lang="en-CA" b="1" dirty="0" err="1"/>
              <a:t>đối</a:t>
            </a:r>
            <a:endParaRPr lang="en-US" b="1" dirty="0"/>
          </a:p>
          <a:p>
            <a:pPr lvl="1"/>
            <a:r>
              <a:rPr lang="en-US" dirty="0" err="1" smtClean="0"/>
              <a:t>Khi</a:t>
            </a:r>
            <a:r>
              <a:rPr lang="en-US" dirty="0" smtClean="0"/>
              <a:t> </a:t>
            </a:r>
            <a:r>
              <a:rPr lang="en-CA" dirty="0" err="1"/>
              <a:t>sao</a:t>
            </a:r>
            <a:r>
              <a:rPr lang="en-CA" dirty="0"/>
              <a:t> </a:t>
            </a:r>
            <a:r>
              <a:rPr lang="en-CA" dirty="0" err="1"/>
              <a:t>chép</a:t>
            </a:r>
            <a:r>
              <a:rPr lang="en-CA" dirty="0"/>
              <a:t> </a:t>
            </a:r>
            <a:r>
              <a:rPr lang="en-CA" dirty="0" err="1"/>
              <a:t>công</a:t>
            </a:r>
            <a:r>
              <a:rPr lang="en-CA" dirty="0"/>
              <a:t> </a:t>
            </a:r>
            <a:r>
              <a:rPr lang="en-CA" dirty="0" err="1"/>
              <a:t>thức</a:t>
            </a:r>
            <a:r>
              <a:rPr lang="en-CA" dirty="0"/>
              <a:t> </a:t>
            </a:r>
            <a:r>
              <a:rPr lang="en-CA" dirty="0" err="1"/>
              <a:t>sử</a:t>
            </a:r>
            <a:r>
              <a:rPr lang="en-CA" dirty="0"/>
              <a:t> </a:t>
            </a:r>
            <a:r>
              <a:rPr lang="en-CA" dirty="0" err="1"/>
              <a:t>dụng</a:t>
            </a:r>
            <a:r>
              <a:rPr lang="en-CA" dirty="0"/>
              <a:t> </a:t>
            </a:r>
            <a:r>
              <a:rPr lang="en-CA" dirty="0" err="1"/>
              <a:t>địa</a:t>
            </a:r>
            <a:r>
              <a:rPr lang="en-CA" dirty="0"/>
              <a:t> </a:t>
            </a:r>
            <a:r>
              <a:rPr lang="en-CA" dirty="0" err="1"/>
              <a:t>chỉ</a:t>
            </a:r>
            <a:r>
              <a:rPr lang="en-CA" dirty="0"/>
              <a:t> ô </a:t>
            </a:r>
            <a:r>
              <a:rPr lang="en-CA" dirty="0" err="1"/>
              <a:t>tương</a:t>
            </a:r>
            <a:r>
              <a:rPr lang="en-CA" dirty="0"/>
              <a:t> </a:t>
            </a:r>
            <a:r>
              <a:rPr lang="en-CA" dirty="0" err="1"/>
              <a:t>đối</a:t>
            </a:r>
            <a:r>
              <a:rPr lang="en-CA" dirty="0"/>
              <a:t> </a:t>
            </a:r>
            <a:r>
              <a:rPr lang="en-CA" dirty="0" err="1"/>
              <a:t>và</a:t>
            </a:r>
            <a:r>
              <a:rPr lang="en-CA" dirty="0"/>
              <a:t> </a:t>
            </a:r>
            <a:r>
              <a:rPr lang="en-CA" dirty="0" err="1"/>
              <a:t>dán</a:t>
            </a:r>
            <a:r>
              <a:rPr lang="en-CA" dirty="0"/>
              <a:t> </a:t>
            </a:r>
            <a:r>
              <a:rPr lang="en-CA" dirty="0" err="1"/>
              <a:t>nó</a:t>
            </a:r>
            <a:r>
              <a:rPr lang="en-CA" dirty="0"/>
              <a:t> </a:t>
            </a:r>
            <a:r>
              <a:rPr lang="en-CA" dirty="0" err="1"/>
              <a:t>vào</a:t>
            </a:r>
            <a:r>
              <a:rPr lang="en-CA" dirty="0"/>
              <a:t> ô </a:t>
            </a:r>
            <a:r>
              <a:rPr lang="en-CA" dirty="0" err="1"/>
              <a:t>khác</a:t>
            </a:r>
            <a:r>
              <a:rPr lang="en-CA" dirty="0"/>
              <a:t>, Excel </a:t>
            </a:r>
            <a:r>
              <a:rPr lang="en-CA" dirty="0" err="1"/>
              <a:t>sẽ</a:t>
            </a:r>
            <a:r>
              <a:rPr lang="en-CA" dirty="0"/>
              <a:t> </a:t>
            </a:r>
            <a:r>
              <a:rPr lang="en-CA" dirty="0" err="1"/>
              <a:t>tự</a:t>
            </a:r>
            <a:r>
              <a:rPr lang="en-CA" dirty="0"/>
              <a:t> </a:t>
            </a:r>
            <a:r>
              <a:rPr lang="en-CA" dirty="0" err="1"/>
              <a:t>động</a:t>
            </a:r>
            <a:r>
              <a:rPr lang="en-CA" dirty="0"/>
              <a:t> </a:t>
            </a:r>
            <a:r>
              <a:rPr lang="en-CA" dirty="0" err="1"/>
              <a:t>điều</a:t>
            </a:r>
            <a:r>
              <a:rPr lang="en-CA" dirty="0"/>
              <a:t> </a:t>
            </a:r>
            <a:r>
              <a:rPr lang="en-CA" dirty="0" err="1"/>
              <a:t>chỉnh</a:t>
            </a:r>
            <a:r>
              <a:rPr lang="en-CA" dirty="0"/>
              <a:t> </a:t>
            </a:r>
            <a:r>
              <a:rPr lang="en-CA" dirty="0" err="1"/>
              <a:t>tham</a:t>
            </a:r>
            <a:r>
              <a:rPr lang="en-CA" dirty="0"/>
              <a:t> </a:t>
            </a:r>
            <a:r>
              <a:rPr lang="en-CA" dirty="0" err="1"/>
              <a:t>chiếu</a:t>
            </a:r>
            <a:r>
              <a:rPr lang="en-CA" dirty="0"/>
              <a:t> ô </a:t>
            </a:r>
            <a:r>
              <a:rPr lang="en-CA" dirty="0" err="1"/>
              <a:t>trong</a:t>
            </a:r>
            <a:r>
              <a:rPr lang="en-CA" dirty="0"/>
              <a:t> ô </a:t>
            </a:r>
            <a:r>
              <a:rPr lang="en-CA" dirty="0" err="1"/>
              <a:t>được</a:t>
            </a:r>
            <a:r>
              <a:rPr lang="en-CA" dirty="0"/>
              <a:t> </a:t>
            </a:r>
            <a:r>
              <a:rPr lang="en-CA" dirty="0" err="1"/>
              <a:t>dán</a:t>
            </a:r>
            <a:r>
              <a:rPr lang="en-CA" dirty="0"/>
              <a:t> </a:t>
            </a:r>
            <a:r>
              <a:rPr lang="en-CA" dirty="0" err="1"/>
              <a:t>để</a:t>
            </a:r>
            <a:r>
              <a:rPr lang="en-CA" dirty="0"/>
              <a:t> </a:t>
            </a:r>
            <a:r>
              <a:rPr lang="en-CA" dirty="0" err="1"/>
              <a:t>phản</a:t>
            </a:r>
            <a:r>
              <a:rPr lang="en-CA" dirty="0"/>
              <a:t> </a:t>
            </a:r>
            <a:r>
              <a:rPr lang="en-CA" dirty="0" err="1"/>
              <a:t>ánh</a:t>
            </a:r>
            <a:r>
              <a:rPr lang="en-CA" dirty="0"/>
              <a:t> </a:t>
            </a:r>
            <a:r>
              <a:rPr lang="en-CA" dirty="0" err="1"/>
              <a:t>vị</a:t>
            </a:r>
            <a:r>
              <a:rPr lang="en-CA" dirty="0"/>
              <a:t> </a:t>
            </a:r>
            <a:r>
              <a:rPr lang="en-CA" dirty="0" err="1"/>
              <a:t>trí</a:t>
            </a:r>
            <a:r>
              <a:rPr lang="en-CA" dirty="0"/>
              <a:t> </a:t>
            </a:r>
            <a:r>
              <a:rPr lang="en-CA" dirty="0" err="1" smtClean="0"/>
              <a:t>mới</a:t>
            </a:r>
            <a:endParaRPr lang="en-US" dirty="0"/>
          </a:p>
          <a:p>
            <a:pPr lvl="1"/>
            <a:r>
              <a:rPr lang="en-CA" dirty="0" err="1"/>
              <a:t>địa</a:t>
            </a:r>
            <a:r>
              <a:rPr lang="en-CA" dirty="0"/>
              <a:t> </a:t>
            </a:r>
            <a:r>
              <a:rPr lang="en-CA" dirty="0" err="1"/>
              <a:t>chỉ</a:t>
            </a:r>
            <a:r>
              <a:rPr lang="en-CA" dirty="0"/>
              <a:t> </a:t>
            </a:r>
            <a:r>
              <a:rPr lang="en-CA" dirty="0" err="1"/>
              <a:t>tuyệt</a:t>
            </a:r>
            <a:r>
              <a:rPr lang="en-CA" dirty="0"/>
              <a:t> </a:t>
            </a:r>
            <a:r>
              <a:rPr lang="en-CA" dirty="0" err="1"/>
              <a:t>đối</a:t>
            </a:r>
            <a:r>
              <a:rPr lang="en-CA" dirty="0"/>
              <a:t> </a:t>
            </a:r>
            <a:r>
              <a:rPr lang="en-CA" dirty="0" err="1"/>
              <a:t>của</a:t>
            </a:r>
            <a:r>
              <a:rPr lang="en-CA" dirty="0"/>
              <a:t> ô </a:t>
            </a:r>
            <a:r>
              <a:rPr lang="en-CA" dirty="0" err="1"/>
              <a:t>đề</a:t>
            </a:r>
            <a:r>
              <a:rPr lang="en-CA" dirty="0"/>
              <a:t> </a:t>
            </a:r>
            <a:r>
              <a:rPr lang="en-CA" dirty="0" err="1"/>
              <a:t>cập</a:t>
            </a:r>
            <a:r>
              <a:rPr lang="en-CA" dirty="0"/>
              <a:t> </a:t>
            </a:r>
            <a:r>
              <a:rPr lang="en-CA" dirty="0" err="1"/>
              <a:t>đến</a:t>
            </a:r>
            <a:r>
              <a:rPr lang="en-CA" dirty="0"/>
              <a:t> </a:t>
            </a:r>
            <a:r>
              <a:rPr lang="en-CA" dirty="0" err="1"/>
              <a:t>vị</a:t>
            </a:r>
            <a:r>
              <a:rPr lang="en-CA" dirty="0"/>
              <a:t> </a:t>
            </a:r>
            <a:r>
              <a:rPr lang="en-CA" dirty="0" err="1"/>
              <a:t>trí</a:t>
            </a:r>
            <a:r>
              <a:rPr lang="en-CA" dirty="0"/>
              <a:t> </a:t>
            </a:r>
            <a:r>
              <a:rPr lang="en-CA" dirty="0" err="1"/>
              <a:t>chính</a:t>
            </a:r>
            <a:r>
              <a:rPr lang="en-CA" dirty="0"/>
              <a:t> </a:t>
            </a:r>
            <a:r>
              <a:rPr lang="en-CA" dirty="0" err="1"/>
              <a:t>xác</a:t>
            </a:r>
            <a:r>
              <a:rPr lang="en-CA" dirty="0"/>
              <a:t> </a:t>
            </a:r>
            <a:r>
              <a:rPr lang="en-CA" dirty="0" err="1"/>
              <a:t>hoặc</a:t>
            </a:r>
            <a:r>
              <a:rPr lang="en-CA" dirty="0"/>
              <a:t> </a:t>
            </a:r>
            <a:r>
              <a:rPr lang="en-CA" dirty="0" err="1"/>
              <a:t>cố</a:t>
            </a:r>
            <a:r>
              <a:rPr lang="en-CA" dirty="0"/>
              <a:t> </a:t>
            </a:r>
            <a:r>
              <a:rPr lang="en-CA" dirty="0" err="1"/>
              <a:t>định</a:t>
            </a:r>
            <a:endParaRPr lang="en-US" dirty="0"/>
          </a:p>
          <a:p>
            <a:pPr lvl="1"/>
            <a:r>
              <a:rPr lang="en-CA" dirty="0" err="1" smtClean="0"/>
              <a:t>Để</a:t>
            </a:r>
            <a:r>
              <a:rPr lang="en-CA" dirty="0" smtClean="0"/>
              <a:t> </a:t>
            </a:r>
            <a:r>
              <a:rPr lang="en-CA" dirty="0" err="1"/>
              <a:t>thay</a:t>
            </a:r>
            <a:r>
              <a:rPr lang="en-CA" dirty="0"/>
              <a:t> </a:t>
            </a:r>
            <a:r>
              <a:rPr lang="en-CA" dirty="0" err="1"/>
              <a:t>đổi</a:t>
            </a:r>
            <a:r>
              <a:rPr lang="en-CA" dirty="0"/>
              <a:t> </a:t>
            </a:r>
            <a:r>
              <a:rPr lang="en-CA" dirty="0" err="1"/>
              <a:t>địa</a:t>
            </a:r>
            <a:r>
              <a:rPr lang="en-CA" dirty="0"/>
              <a:t> </a:t>
            </a:r>
            <a:r>
              <a:rPr lang="en-CA" dirty="0" err="1"/>
              <a:t>chỉ</a:t>
            </a:r>
            <a:r>
              <a:rPr lang="en-CA" dirty="0"/>
              <a:t> ô </a:t>
            </a:r>
            <a:r>
              <a:rPr lang="en-CA" dirty="0" err="1"/>
              <a:t>tương</a:t>
            </a:r>
            <a:r>
              <a:rPr lang="en-CA" dirty="0"/>
              <a:t> </a:t>
            </a:r>
            <a:r>
              <a:rPr lang="en-CA" dirty="0" err="1"/>
              <a:t>đối</a:t>
            </a:r>
            <a:r>
              <a:rPr lang="en-CA" dirty="0"/>
              <a:t> </a:t>
            </a:r>
            <a:r>
              <a:rPr lang="en-CA" dirty="0" err="1"/>
              <a:t>thành</a:t>
            </a:r>
            <a:r>
              <a:rPr lang="en-CA" dirty="0"/>
              <a:t> </a:t>
            </a:r>
            <a:r>
              <a:rPr lang="en-CA" dirty="0" err="1"/>
              <a:t>địa</a:t>
            </a:r>
            <a:r>
              <a:rPr lang="en-CA" dirty="0"/>
              <a:t> </a:t>
            </a:r>
            <a:r>
              <a:rPr lang="en-CA" dirty="0" err="1"/>
              <a:t>chỉ</a:t>
            </a:r>
            <a:r>
              <a:rPr lang="en-CA" dirty="0"/>
              <a:t> ô </a:t>
            </a:r>
            <a:r>
              <a:rPr lang="en-CA" dirty="0" err="1"/>
              <a:t>tuyệt</a:t>
            </a:r>
            <a:r>
              <a:rPr lang="en-CA" dirty="0"/>
              <a:t> </a:t>
            </a:r>
            <a:r>
              <a:rPr lang="en-CA" dirty="0" err="1"/>
              <a:t>đối</a:t>
            </a:r>
            <a:r>
              <a:rPr lang="en-US" dirty="0" smtClean="0"/>
              <a:t>:</a:t>
            </a:r>
            <a:endParaRPr lang="en-US" dirty="0"/>
          </a:p>
          <a:p>
            <a:pPr lvl="2"/>
            <a:r>
              <a:rPr lang="en-CA" dirty="0" err="1"/>
              <a:t>Nhập</a:t>
            </a:r>
            <a:r>
              <a:rPr lang="en-CA" dirty="0"/>
              <a:t> </a:t>
            </a:r>
            <a:r>
              <a:rPr lang="en-CA" dirty="0" err="1"/>
              <a:t>dấu</a:t>
            </a:r>
            <a:r>
              <a:rPr lang="en-CA" dirty="0"/>
              <a:t> $ </a:t>
            </a:r>
            <a:r>
              <a:rPr lang="en-CA" dirty="0" err="1"/>
              <a:t>trước</a:t>
            </a:r>
            <a:r>
              <a:rPr lang="en-CA" dirty="0"/>
              <a:t> </a:t>
            </a:r>
            <a:r>
              <a:rPr lang="en-CA" dirty="0" err="1"/>
              <a:t>số</a:t>
            </a:r>
            <a:r>
              <a:rPr lang="en-CA" dirty="0"/>
              <a:t> </a:t>
            </a:r>
            <a:r>
              <a:rPr lang="en-CA" dirty="0" err="1"/>
              <a:t>dòng</a:t>
            </a:r>
            <a:r>
              <a:rPr lang="en-CA" dirty="0"/>
              <a:t> </a:t>
            </a:r>
            <a:r>
              <a:rPr lang="en-CA" dirty="0" err="1"/>
              <a:t>hoặc</a:t>
            </a:r>
            <a:r>
              <a:rPr lang="en-CA" dirty="0"/>
              <a:t> </a:t>
            </a:r>
            <a:r>
              <a:rPr lang="en-CA" dirty="0" err="1"/>
              <a:t>ký</a:t>
            </a:r>
            <a:r>
              <a:rPr lang="en-CA" dirty="0"/>
              <a:t> </a:t>
            </a:r>
            <a:r>
              <a:rPr lang="en-CA" dirty="0" err="1"/>
              <a:t>tự</a:t>
            </a:r>
            <a:r>
              <a:rPr lang="en-CA" dirty="0"/>
              <a:t> </a:t>
            </a:r>
            <a:r>
              <a:rPr lang="en-CA" dirty="0" err="1"/>
              <a:t>của</a:t>
            </a:r>
            <a:r>
              <a:rPr lang="en-CA" dirty="0"/>
              <a:t> </a:t>
            </a:r>
            <a:r>
              <a:rPr lang="en-CA" dirty="0" err="1"/>
              <a:t>cột</a:t>
            </a:r>
            <a:r>
              <a:rPr lang="en-CA" dirty="0"/>
              <a:t>; </a:t>
            </a:r>
            <a:r>
              <a:rPr lang="en-CA" dirty="0" err="1"/>
              <a:t>hoặc</a:t>
            </a:r>
            <a:endParaRPr lang="en-US" dirty="0"/>
          </a:p>
          <a:p>
            <a:pPr lvl="2"/>
            <a:r>
              <a:rPr lang="en-US" dirty="0" err="1" smtClean="0"/>
              <a:t>Nhấn</a:t>
            </a:r>
            <a:r>
              <a:rPr lang="en-US" dirty="0" smtClean="0"/>
              <a:t> F4 </a:t>
            </a:r>
            <a:r>
              <a:rPr lang="en-CA" dirty="0" err="1"/>
              <a:t>mỗi</a:t>
            </a:r>
            <a:r>
              <a:rPr lang="en-CA" dirty="0"/>
              <a:t> </a:t>
            </a:r>
            <a:r>
              <a:rPr lang="en-CA" dirty="0" err="1"/>
              <a:t>khi</a:t>
            </a:r>
            <a:r>
              <a:rPr lang="en-CA" dirty="0"/>
              <a:t> </a:t>
            </a:r>
            <a:r>
              <a:rPr lang="en-CA" dirty="0" err="1"/>
              <a:t>bạn</a:t>
            </a:r>
            <a:r>
              <a:rPr lang="en-CA" dirty="0"/>
              <a:t> </a:t>
            </a:r>
            <a:r>
              <a:rPr lang="en-CA" dirty="0" err="1"/>
              <a:t>nhập</a:t>
            </a:r>
            <a:r>
              <a:rPr lang="en-CA" dirty="0"/>
              <a:t> </a:t>
            </a:r>
            <a:r>
              <a:rPr lang="en-CA" dirty="0" err="1"/>
              <a:t>địa</a:t>
            </a:r>
            <a:r>
              <a:rPr lang="en-CA" dirty="0"/>
              <a:t> </a:t>
            </a:r>
            <a:r>
              <a:rPr lang="en-CA" dirty="0" err="1"/>
              <a:t>chỉ</a:t>
            </a:r>
            <a:r>
              <a:rPr lang="en-CA" dirty="0"/>
              <a:t> </a:t>
            </a:r>
            <a:r>
              <a:rPr lang="en-CA" dirty="0" smtClean="0"/>
              <a:t>ô</a:t>
            </a:r>
            <a:endParaRPr lang="en-US" dirty="0" smtClean="0"/>
          </a:p>
          <a:p>
            <a:pPr lvl="3"/>
            <a:r>
              <a:rPr lang="en-CA" dirty="0" smtClean="0"/>
              <a:t>F4 </a:t>
            </a:r>
            <a:r>
              <a:rPr lang="en-CA" dirty="0" err="1" smtClean="0"/>
              <a:t>lần</a:t>
            </a:r>
            <a:r>
              <a:rPr lang="en-CA" dirty="0" smtClean="0"/>
              <a:t> </a:t>
            </a:r>
            <a:r>
              <a:rPr lang="en-CA" dirty="0" err="1"/>
              <a:t>đầu</a:t>
            </a:r>
            <a:r>
              <a:rPr lang="en-CA" dirty="0"/>
              <a:t> </a:t>
            </a:r>
            <a:r>
              <a:rPr lang="en-CA" dirty="0" err="1"/>
              <a:t>trên</a:t>
            </a:r>
            <a:r>
              <a:rPr lang="en-CA" dirty="0"/>
              <a:t> </a:t>
            </a:r>
            <a:r>
              <a:rPr lang="en-CA" dirty="0" err="1"/>
              <a:t>địa</a:t>
            </a:r>
            <a:r>
              <a:rPr lang="en-CA" dirty="0"/>
              <a:t> </a:t>
            </a:r>
            <a:r>
              <a:rPr lang="en-CA" dirty="0" err="1"/>
              <a:t>chỉ</a:t>
            </a:r>
            <a:r>
              <a:rPr lang="en-CA" dirty="0"/>
              <a:t> ô </a:t>
            </a:r>
            <a:r>
              <a:rPr lang="en-CA" dirty="0" err="1"/>
              <a:t>làm</a:t>
            </a:r>
            <a:r>
              <a:rPr lang="en-CA" dirty="0"/>
              <a:t> </a:t>
            </a:r>
            <a:r>
              <a:rPr lang="en-CA" dirty="0" err="1"/>
              <a:t>cho</a:t>
            </a:r>
            <a:r>
              <a:rPr lang="en-CA" dirty="0"/>
              <a:t> </a:t>
            </a:r>
            <a:r>
              <a:rPr lang="en-CA" dirty="0" err="1"/>
              <a:t>cả</a:t>
            </a:r>
            <a:r>
              <a:rPr lang="en-CA" dirty="0"/>
              <a:t> </a:t>
            </a:r>
            <a:r>
              <a:rPr lang="en-CA" dirty="0" err="1"/>
              <a:t>tham</a:t>
            </a:r>
            <a:r>
              <a:rPr lang="en-CA" dirty="0"/>
              <a:t> </a:t>
            </a:r>
            <a:r>
              <a:rPr lang="en-CA" dirty="0" err="1"/>
              <a:t>chiếu</a:t>
            </a:r>
            <a:r>
              <a:rPr lang="en-CA" dirty="0"/>
              <a:t> </a:t>
            </a:r>
            <a:r>
              <a:rPr lang="en-CA" dirty="0" err="1"/>
              <a:t>cột</a:t>
            </a:r>
            <a:r>
              <a:rPr lang="en-CA" dirty="0"/>
              <a:t> </a:t>
            </a:r>
            <a:r>
              <a:rPr lang="en-CA" dirty="0" err="1"/>
              <a:t>và</a:t>
            </a:r>
            <a:r>
              <a:rPr lang="en-CA" dirty="0"/>
              <a:t> </a:t>
            </a:r>
            <a:r>
              <a:rPr lang="en-CA" dirty="0" err="1"/>
              <a:t>dòng</a:t>
            </a:r>
            <a:r>
              <a:rPr lang="en-CA" dirty="0"/>
              <a:t> </a:t>
            </a:r>
            <a:r>
              <a:rPr lang="en-CA" dirty="0" err="1"/>
              <a:t>thành</a:t>
            </a:r>
            <a:r>
              <a:rPr lang="en-CA" dirty="0"/>
              <a:t> </a:t>
            </a:r>
            <a:r>
              <a:rPr lang="en-CA" dirty="0" err="1"/>
              <a:t>tuyệt</a:t>
            </a:r>
            <a:r>
              <a:rPr lang="en-CA" dirty="0"/>
              <a:t> </a:t>
            </a:r>
            <a:r>
              <a:rPr lang="en-CA" dirty="0" err="1"/>
              <a:t>đối</a:t>
            </a:r>
            <a:endParaRPr lang="en-US" dirty="0" smtClean="0"/>
          </a:p>
          <a:p>
            <a:pPr lvl="3"/>
            <a:r>
              <a:rPr lang="en-CA" dirty="0" err="1" smtClean="0"/>
              <a:t>nhấn</a:t>
            </a:r>
            <a:r>
              <a:rPr lang="en-CA" dirty="0" smtClean="0"/>
              <a:t> </a:t>
            </a:r>
            <a:r>
              <a:rPr lang="en-CA" dirty="0" err="1"/>
              <a:t>một</a:t>
            </a:r>
            <a:r>
              <a:rPr lang="en-CA" dirty="0"/>
              <a:t> </a:t>
            </a:r>
            <a:r>
              <a:rPr lang="en-CA" dirty="0" err="1"/>
              <a:t>lần</a:t>
            </a:r>
            <a:r>
              <a:rPr lang="en-CA" dirty="0"/>
              <a:t> </a:t>
            </a:r>
            <a:r>
              <a:rPr lang="en-CA" dirty="0" err="1"/>
              <a:t>nữa</a:t>
            </a:r>
            <a:r>
              <a:rPr lang="en-CA" dirty="0"/>
              <a:t> </a:t>
            </a:r>
            <a:r>
              <a:rPr lang="en-CA" dirty="0" err="1"/>
              <a:t>chỉ</a:t>
            </a:r>
            <a:r>
              <a:rPr lang="en-CA" dirty="0"/>
              <a:t> </a:t>
            </a:r>
            <a:r>
              <a:rPr lang="en-CA" dirty="0" err="1"/>
              <a:t>có</a:t>
            </a:r>
            <a:r>
              <a:rPr lang="en-CA" dirty="0"/>
              <a:t> </a:t>
            </a:r>
            <a:r>
              <a:rPr lang="en-CA" dirty="0" err="1"/>
              <a:t>tham</a:t>
            </a:r>
            <a:r>
              <a:rPr lang="en-CA" dirty="0"/>
              <a:t> </a:t>
            </a:r>
            <a:r>
              <a:rPr lang="en-CA" dirty="0" err="1"/>
              <a:t>chiếu</a:t>
            </a:r>
            <a:r>
              <a:rPr lang="en-CA" dirty="0"/>
              <a:t> </a:t>
            </a:r>
            <a:r>
              <a:rPr lang="en-CA" dirty="0" err="1"/>
              <a:t>dòng</a:t>
            </a:r>
            <a:r>
              <a:rPr lang="en-CA" dirty="0"/>
              <a:t> </a:t>
            </a:r>
            <a:r>
              <a:rPr lang="en-CA" dirty="0" err="1"/>
              <a:t>trở</a:t>
            </a:r>
            <a:r>
              <a:rPr lang="en-CA" dirty="0"/>
              <a:t> </a:t>
            </a:r>
            <a:r>
              <a:rPr lang="en-CA" dirty="0" err="1"/>
              <a:t>thành</a:t>
            </a:r>
            <a:r>
              <a:rPr lang="en-CA" dirty="0"/>
              <a:t> </a:t>
            </a:r>
            <a:r>
              <a:rPr lang="en-CA" dirty="0" err="1"/>
              <a:t>tuyệt</a:t>
            </a:r>
            <a:r>
              <a:rPr lang="en-CA" dirty="0"/>
              <a:t> </a:t>
            </a:r>
            <a:r>
              <a:rPr lang="en-CA" dirty="0" err="1"/>
              <a:t>đối</a:t>
            </a:r>
            <a:endParaRPr lang="en-US" dirty="0" smtClean="0"/>
          </a:p>
          <a:p>
            <a:pPr lvl="3"/>
            <a:r>
              <a:rPr lang="en-CA" dirty="0" err="1"/>
              <a:t>nhấn</a:t>
            </a:r>
            <a:r>
              <a:rPr lang="en-CA" dirty="0"/>
              <a:t> </a:t>
            </a:r>
            <a:r>
              <a:rPr lang="en-CA" dirty="0" err="1"/>
              <a:t>lần</a:t>
            </a:r>
            <a:r>
              <a:rPr lang="en-CA" dirty="0"/>
              <a:t> </a:t>
            </a:r>
            <a:r>
              <a:rPr lang="en-CA" dirty="0" err="1"/>
              <a:t>thứ</a:t>
            </a:r>
            <a:r>
              <a:rPr lang="en-CA" dirty="0"/>
              <a:t> ba </a:t>
            </a:r>
            <a:r>
              <a:rPr lang="en-CA" dirty="0" err="1"/>
              <a:t>thì</a:t>
            </a:r>
            <a:r>
              <a:rPr lang="en-CA" dirty="0"/>
              <a:t> </a:t>
            </a:r>
            <a:r>
              <a:rPr lang="en-CA" dirty="0" err="1"/>
              <a:t>chỉ</a:t>
            </a:r>
            <a:r>
              <a:rPr lang="en-CA" dirty="0"/>
              <a:t> </a:t>
            </a:r>
            <a:r>
              <a:rPr lang="en-CA" dirty="0" err="1"/>
              <a:t>có</a:t>
            </a:r>
            <a:r>
              <a:rPr lang="en-CA" dirty="0"/>
              <a:t> </a:t>
            </a:r>
            <a:r>
              <a:rPr lang="en-CA" dirty="0" err="1"/>
              <a:t>tham</a:t>
            </a:r>
            <a:r>
              <a:rPr lang="en-CA" dirty="0"/>
              <a:t> </a:t>
            </a:r>
            <a:r>
              <a:rPr lang="en-CA" dirty="0" err="1"/>
              <a:t>chiếu</a:t>
            </a:r>
            <a:r>
              <a:rPr lang="en-CA" dirty="0"/>
              <a:t> </a:t>
            </a:r>
            <a:r>
              <a:rPr lang="en-CA" dirty="0" err="1"/>
              <a:t>cột</a:t>
            </a:r>
            <a:r>
              <a:rPr lang="en-CA" dirty="0"/>
              <a:t> </a:t>
            </a:r>
            <a:r>
              <a:rPr lang="en-CA" dirty="0" err="1"/>
              <a:t>trở</a:t>
            </a:r>
            <a:r>
              <a:rPr lang="en-CA" dirty="0"/>
              <a:t> </a:t>
            </a:r>
            <a:r>
              <a:rPr lang="en-CA" dirty="0" err="1"/>
              <a:t>thành</a:t>
            </a:r>
            <a:r>
              <a:rPr lang="en-CA" dirty="0"/>
              <a:t> </a:t>
            </a:r>
            <a:r>
              <a:rPr lang="en-CA" dirty="0" err="1"/>
              <a:t>tuyệt</a:t>
            </a:r>
            <a:r>
              <a:rPr lang="en-CA" dirty="0"/>
              <a:t> </a:t>
            </a:r>
            <a:r>
              <a:rPr lang="en-CA" dirty="0" err="1"/>
              <a:t>đối</a:t>
            </a:r>
            <a:endParaRPr lang="en-US" dirty="0" smtClean="0"/>
          </a:p>
          <a:p>
            <a:pPr lvl="3"/>
            <a:r>
              <a:rPr lang="en-CA" dirty="0" err="1"/>
              <a:t>nhấn</a:t>
            </a:r>
            <a:r>
              <a:rPr lang="en-CA" dirty="0"/>
              <a:t> </a:t>
            </a:r>
            <a:r>
              <a:rPr lang="en-CA" dirty="0" err="1"/>
              <a:t>phím</a:t>
            </a:r>
            <a:r>
              <a:rPr lang="en-CA" dirty="0"/>
              <a:t> </a:t>
            </a:r>
            <a:r>
              <a:rPr lang="en-CA" dirty="0" err="1"/>
              <a:t>lần</a:t>
            </a:r>
            <a:r>
              <a:rPr lang="en-CA" dirty="0"/>
              <a:t> </a:t>
            </a:r>
            <a:r>
              <a:rPr lang="en-CA" dirty="0" err="1"/>
              <a:t>thứ</a:t>
            </a:r>
            <a:r>
              <a:rPr lang="en-CA" dirty="0"/>
              <a:t> </a:t>
            </a:r>
            <a:r>
              <a:rPr lang="en-CA" dirty="0" err="1"/>
              <a:t>tư</a:t>
            </a:r>
            <a:r>
              <a:rPr lang="en-CA" dirty="0"/>
              <a:t> </a:t>
            </a:r>
            <a:r>
              <a:rPr lang="en-CA" dirty="0" err="1"/>
              <a:t>sẽ</a:t>
            </a:r>
            <a:r>
              <a:rPr lang="en-CA" dirty="0"/>
              <a:t> </a:t>
            </a:r>
            <a:r>
              <a:rPr lang="en-CA" dirty="0" err="1"/>
              <a:t>xóa</a:t>
            </a:r>
            <a:r>
              <a:rPr lang="en-CA" dirty="0"/>
              <a:t> </a:t>
            </a:r>
            <a:r>
              <a:rPr lang="en-CA" dirty="0" err="1"/>
              <a:t>tham</a:t>
            </a:r>
            <a:r>
              <a:rPr lang="en-CA" dirty="0"/>
              <a:t> </a:t>
            </a:r>
            <a:r>
              <a:rPr lang="en-CA" dirty="0" err="1"/>
              <a:t>chiếu</a:t>
            </a:r>
            <a:r>
              <a:rPr lang="en-CA" dirty="0"/>
              <a:t> </a:t>
            </a:r>
            <a:r>
              <a:rPr lang="en-CA" dirty="0" err="1"/>
              <a:t>tuyệt</a:t>
            </a:r>
            <a:r>
              <a:rPr lang="en-CA" dirty="0"/>
              <a:t> </a:t>
            </a:r>
            <a:r>
              <a:rPr lang="en-CA" dirty="0" err="1"/>
              <a:t>đối</a:t>
            </a:r>
            <a:r>
              <a:rPr lang="en-CA" dirty="0"/>
              <a:t> </a:t>
            </a:r>
            <a:r>
              <a:rPr lang="en-CA" dirty="0" err="1"/>
              <a:t>trên</a:t>
            </a:r>
            <a:r>
              <a:rPr lang="en-CA" dirty="0"/>
              <a:t> </a:t>
            </a:r>
            <a:r>
              <a:rPr lang="en-CA" dirty="0" err="1"/>
              <a:t>cả</a:t>
            </a:r>
            <a:r>
              <a:rPr lang="en-CA" dirty="0"/>
              <a:t> </a:t>
            </a:r>
            <a:r>
              <a:rPr lang="en-CA" dirty="0" err="1"/>
              <a:t>cột</a:t>
            </a:r>
            <a:r>
              <a:rPr lang="en-CA" dirty="0"/>
              <a:t> </a:t>
            </a:r>
            <a:r>
              <a:rPr lang="en-CA" dirty="0" err="1"/>
              <a:t>và</a:t>
            </a:r>
            <a:r>
              <a:rPr lang="en-CA" dirty="0"/>
              <a:t> </a:t>
            </a:r>
            <a:r>
              <a:rPr lang="en-CA" dirty="0" err="1"/>
              <a:t>dòng</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33</a:t>
            </a:fld>
            <a:endParaRPr lang="en-US" dirty="0"/>
          </a:p>
        </p:txBody>
      </p:sp>
    </p:spTree>
    <p:extLst>
      <p:ext uri="{BB962C8B-B14F-4D97-AF65-F5344CB8AC3E}">
        <p14:creationId xmlns:p14="http://schemas.microsoft.com/office/powerpoint/2010/main" val="258474067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3600" dirty="0" smtClean="0"/>
              <a:t>Tạo các công thức đơn giản</a:t>
            </a:r>
            <a:endParaRPr lang="en-US" sz="3600" dirty="0"/>
          </a:p>
        </p:txBody>
      </p:sp>
      <p:sp>
        <p:nvSpPr>
          <p:cNvPr id="3" name="Content Placeholder 2"/>
          <p:cNvSpPr>
            <a:spLocks noGrp="1"/>
          </p:cNvSpPr>
          <p:nvPr>
            <p:ph idx="1"/>
          </p:nvPr>
        </p:nvSpPr>
        <p:spPr/>
        <p:txBody>
          <a:bodyPr/>
          <a:lstStyle/>
          <a:p>
            <a:pPr lvl="1"/>
            <a:r>
              <a:rPr lang="en-CA" dirty="0" err="1"/>
              <a:t>có</a:t>
            </a:r>
            <a:r>
              <a:rPr lang="en-CA" dirty="0"/>
              <a:t> </a:t>
            </a:r>
            <a:r>
              <a:rPr lang="en-CA" dirty="0" err="1"/>
              <a:t>thể</a:t>
            </a:r>
            <a:r>
              <a:rPr lang="en-CA" dirty="0"/>
              <a:t> </a:t>
            </a:r>
            <a:r>
              <a:rPr lang="en-CA" dirty="0" err="1"/>
              <a:t>chứa</a:t>
            </a:r>
            <a:r>
              <a:rPr lang="en-CA" dirty="0"/>
              <a:t> </a:t>
            </a:r>
            <a:r>
              <a:rPr lang="en-CA" dirty="0" err="1"/>
              <a:t>cả</a:t>
            </a:r>
            <a:r>
              <a:rPr lang="en-CA" dirty="0"/>
              <a:t> </a:t>
            </a:r>
            <a:r>
              <a:rPr lang="en-CA" dirty="0" err="1"/>
              <a:t>tham</a:t>
            </a:r>
            <a:r>
              <a:rPr lang="en-CA" dirty="0"/>
              <a:t> </a:t>
            </a:r>
            <a:r>
              <a:rPr lang="en-CA" dirty="0" err="1"/>
              <a:t>chiếu</a:t>
            </a:r>
            <a:r>
              <a:rPr lang="en-CA" dirty="0"/>
              <a:t> </a:t>
            </a:r>
            <a:r>
              <a:rPr lang="en-CA" dirty="0" err="1"/>
              <a:t>tuyệt</a:t>
            </a:r>
            <a:r>
              <a:rPr lang="en-CA" dirty="0"/>
              <a:t> </a:t>
            </a:r>
            <a:r>
              <a:rPr lang="en-CA" dirty="0" err="1"/>
              <a:t>đối</a:t>
            </a:r>
            <a:r>
              <a:rPr lang="en-CA" dirty="0"/>
              <a:t> </a:t>
            </a:r>
            <a:r>
              <a:rPr lang="en-CA" dirty="0" err="1"/>
              <a:t>và</a:t>
            </a:r>
            <a:r>
              <a:rPr lang="en-CA" dirty="0"/>
              <a:t> </a:t>
            </a:r>
            <a:r>
              <a:rPr lang="en-CA" dirty="0" err="1"/>
              <a:t>tham</a:t>
            </a:r>
            <a:r>
              <a:rPr lang="en-CA" dirty="0"/>
              <a:t> </a:t>
            </a:r>
            <a:r>
              <a:rPr lang="en-CA" dirty="0" err="1"/>
              <a:t>chiếu</a:t>
            </a:r>
            <a:r>
              <a:rPr lang="en-CA" dirty="0"/>
              <a:t> </a:t>
            </a:r>
            <a:r>
              <a:rPr lang="en-CA" dirty="0" err="1"/>
              <a:t>tương</a:t>
            </a:r>
            <a:r>
              <a:rPr lang="en-CA" dirty="0"/>
              <a:t> </a:t>
            </a:r>
            <a:r>
              <a:rPr lang="en-CA" dirty="0" err="1"/>
              <a:t>đối</a:t>
            </a:r>
            <a:endParaRPr lang="en-US" dirty="0" smtClean="0"/>
          </a:p>
          <a:p>
            <a:pPr lvl="2"/>
            <a:r>
              <a:rPr lang="en-CA" dirty="0" err="1"/>
              <a:t>Dấu</a:t>
            </a:r>
            <a:r>
              <a:rPr lang="en-CA" dirty="0"/>
              <a:t> ($) </a:t>
            </a:r>
            <a:r>
              <a:rPr lang="en-CA" dirty="0" err="1"/>
              <a:t>biểu</a:t>
            </a:r>
            <a:r>
              <a:rPr lang="en-CA" dirty="0"/>
              <a:t> thị </a:t>
            </a:r>
            <a:r>
              <a:rPr lang="en-CA" dirty="0" err="1"/>
              <a:t>một</a:t>
            </a:r>
            <a:r>
              <a:rPr lang="en-CA" dirty="0"/>
              <a:t> </a:t>
            </a:r>
            <a:r>
              <a:rPr lang="en-CA" dirty="0" err="1"/>
              <a:t>tham</a:t>
            </a:r>
            <a:r>
              <a:rPr lang="en-CA" dirty="0"/>
              <a:t> </a:t>
            </a:r>
            <a:r>
              <a:rPr lang="en-CA" dirty="0" err="1"/>
              <a:t>chiếu</a:t>
            </a:r>
            <a:r>
              <a:rPr lang="en-CA" dirty="0"/>
              <a:t> </a:t>
            </a:r>
            <a:r>
              <a:rPr lang="en-CA" dirty="0" err="1"/>
              <a:t>tuyệt</a:t>
            </a:r>
            <a:r>
              <a:rPr lang="en-CA" dirty="0"/>
              <a:t> </a:t>
            </a:r>
            <a:r>
              <a:rPr lang="en-CA" dirty="0" err="1"/>
              <a:t>đối</a:t>
            </a:r>
            <a:endParaRPr lang="en-US" dirty="0" smtClean="0"/>
          </a:p>
          <a:p>
            <a:pPr lvl="2"/>
            <a:r>
              <a:rPr lang="en-CA" dirty="0"/>
              <a:t>$</a:t>
            </a:r>
            <a:r>
              <a:rPr lang="en-CA" dirty="0" smtClean="0"/>
              <a:t>B6 </a:t>
            </a:r>
            <a:r>
              <a:rPr lang="en-CA" dirty="0" err="1" smtClean="0"/>
              <a:t>có</a:t>
            </a:r>
            <a:r>
              <a:rPr lang="en-CA" dirty="0" smtClean="0"/>
              <a:t> </a:t>
            </a:r>
            <a:r>
              <a:rPr lang="en-CA" dirty="0" err="1" smtClean="0"/>
              <a:t>nghĩa</a:t>
            </a:r>
            <a:r>
              <a:rPr lang="en-CA" dirty="0" smtClean="0"/>
              <a:t> </a:t>
            </a:r>
            <a:r>
              <a:rPr lang="en-CA" dirty="0" err="1"/>
              <a:t>tham</a:t>
            </a:r>
            <a:r>
              <a:rPr lang="en-CA" dirty="0"/>
              <a:t> </a:t>
            </a:r>
            <a:r>
              <a:rPr lang="en-CA" dirty="0" err="1"/>
              <a:t>chiếu</a:t>
            </a:r>
            <a:r>
              <a:rPr lang="en-CA" dirty="0"/>
              <a:t> </a:t>
            </a:r>
            <a:r>
              <a:rPr lang="en-CA" dirty="0" err="1"/>
              <a:t>cột</a:t>
            </a:r>
            <a:r>
              <a:rPr lang="en-CA" dirty="0"/>
              <a:t> </a:t>
            </a:r>
            <a:r>
              <a:rPr lang="en-CA" dirty="0" err="1"/>
              <a:t>là</a:t>
            </a:r>
            <a:r>
              <a:rPr lang="en-CA" dirty="0"/>
              <a:t> </a:t>
            </a:r>
            <a:r>
              <a:rPr lang="en-CA" dirty="0" err="1"/>
              <a:t>tuyệt</a:t>
            </a:r>
            <a:r>
              <a:rPr lang="en-CA" dirty="0"/>
              <a:t> </a:t>
            </a:r>
            <a:r>
              <a:rPr lang="en-CA" dirty="0" err="1"/>
              <a:t>đối</a:t>
            </a:r>
            <a:r>
              <a:rPr lang="en-CA" dirty="0"/>
              <a:t> – </a:t>
            </a:r>
            <a:r>
              <a:rPr lang="en-CA" dirty="0" err="1"/>
              <a:t>nghĩa</a:t>
            </a:r>
            <a:r>
              <a:rPr lang="en-CA" dirty="0"/>
              <a:t> </a:t>
            </a:r>
            <a:r>
              <a:rPr lang="en-CA" dirty="0" err="1"/>
              <a:t>là</a:t>
            </a:r>
            <a:r>
              <a:rPr lang="en-CA" dirty="0"/>
              <a:t>, </a:t>
            </a:r>
            <a:r>
              <a:rPr lang="en-CA" dirty="0" err="1"/>
              <a:t>địa</a:t>
            </a:r>
            <a:r>
              <a:rPr lang="en-CA" dirty="0"/>
              <a:t> </a:t>
            </a:r>
            <a:r>
              <a:rPr lang="en-CA" dirty="0" err="1"/>
              <a:t>chỉ</a:t>
            </a:r>
            <a:r>
              <a:rPr lang="en-CA" dirty="0"/>
              <a:t> ô </a:t>
            </a:r>
            <a:r>
              <a:rPr lang="en-CA" dirty="0" err="1"/>
              <a:t>luôn</a:t>
            </a:r>
            <a:r>
              <a:rPr lang="en-CA" dirty="0"/>
              <a:t> </a:t>
            </a:r>
            <a:r>
              <a:rPr lang="en-CA" dirty="0" err="1"/>
              <a:t>tham</a:t>
            </a:r>
            <a:r>
              <a:rPr lang="en-CA" dirty="0"/>
              <a:t> </a:t>
            </a:r>
            <a:r>
              <a:rPr lang="en-CA" dirty="0" err="1"/>
              <a:t>chiếu</a:t>
            </a:r>
            <a:r>
              <a:rPr lang="en-CA" dirty="0"/>
              <a:t> </a:t>
            </a:r>
            <a:r>
              <a:rPr lang="en-CA" dirty="0" err="1"/>
              <a:t>đến</a:t>
            </a:r>
            <a:r>
              <a:rPr lang="en-CA" dirty="0"/>
              <a:t> </a:t>
            </a:r>
            <a:r>
              <a:rPr lang="en-CA" dirty="0" err="1"/>
              <a:t>cột</a:t>
            </a:r>
            <a:r>
              <a:rPr lang="en-CA" dirty="0"/>
              <a:t> B</a:t>
            </a:r>
            <a:endParaRPr lang="en-US" dirty="0"/>
          </a:p>
          <a:p>
            <a:pPr lvl="2"/>
            <a:r>
              <a:rPr lang="en-US" dirty="0" smtClean="0"/>
              <a:t>B$6 </a:t>
            </a:r>
            <a:r>
              <a:rPr lang="en-CA" dirty="0" err="1" smtClean="0"/>
              <a:t>là</a:t>
            </a:r>
            <a:r>
              <a:rPr lang="en-CA" dirty="0" smtClean="0"/>
              <a:t> </a:t>
            </a:r>
            <a:r>
              <a:rPr lang="en-CA" dirty="0" err="1" smtClean="0"/>
              <a:t>tham</a:t>
            </a:r>
            <a:r>
              <a:rPr lang="en-CA" dirty="0" smtClean="0"/>
              <a:t> </a:t>
            </a:r>
            <a:r>
              <a:rPr lang="en-CA" dirty="0" err="1"/>
              <a:t>chiếu</a:t>
            </a:r>
            <a:r>
              <a:rPr lang="en-CA" dirty="0"/>
              <a:t> </a:t>
            </a:r>
            <a:r>
              <a:rPr lang="en-CA" dirty="0" err="1"/>
              <a:t>kết</a:t>
            </a:r>
            <a:r>
              <a:rPr lang="en-CA" dirty="0"/>
              <a:t> </a:t>
            </a:r>
            <a:r>
              <a:rPr lang="en-CA" dirty="0" err="1"/>
              <a:t>hợp</a:t>
            </a:r>
            <a:r>
              <a:rPr lang="en-CA" dirty="0"/>
              <a:t>. Trong </a:t>
            </a:r>
            <a:r>
              <a:rPr lang="en-CA" dirty="0" err="1"/>
              <a:t>địa</a:t>
            </a:r>
            <a:r>
              <a:rPr lang="en-CA" dirty="0"/>
              <a:t> </a:t>
            </a:r>
            <a:r>
              <a:rPr lang="en-CA" dirty="0" err="1"/>
              <a:t>chỉ</a:t>
            </a:r>
            <a:r>
              <a:rPr lang="en-CA" dirty="0"/>
              <a:t> ô B$6, </a:t>
            </a:r>
            <a:r>
              <a:rPr lang="en-CA" dirty="0" err="1"/>
              <a:t>tham</a:t>
            </a:r>
            <a:r>
              <a:rPr lang="en-CA" dirty="0"/>
              <a:t> </a:t>
            </a:r>
            <a:r>
              <a:rPr lang="en-CA" dirty="0" err="1"/>
              <a:t>chiếu</a:t>
            </a:r>
            <a:r>
              <a:rPr lang="en-CA" dirty="0"/>
              <a:t> </a:t>
            </a:r>
            <a:r>
              <a:rPr lang="en-CA" dirty="0" err="1"/>
              <a:t>dòng</a:t>
            </a:r>
            <a:r>
              <a:rPr lang="en-CA" dirty="0"/>
              <a:t> </a:t>
            </a:r>
            <a:r>
              <a:rPr lang="en-CA" dirty="0" err="1"/>
              <a:t>là</a:t>
            </a:r>
            <a:r>
              <a:rPr lang="en-CA" dirty="0"/>
              <a:t> </a:t>
            </a:r>
            <a:r>
              <a:rPr lang="en-CA" dirty="0" err="1"/>
              <a:t>tuyệt</a:t>
            </a:r>
            <a:r>
              <a:rPr lang="en-CA" dirty="0"/>
              <a:t> </a:t>
            </a:r>
            <a:r>
              <a:rPr lang="en-CA" dirty="0" err="1"/>
              <a:t>đối</a:t>
            </a:r>
            <a:r>
              <a:rPr lang="en-CA" dirty="0"/>
              <a:t> – </a:t>
            </a:r>
            <a:r>
              <a:rPr lang="en-CA" dirty="0" err="1"/>
              <a:t>nghĩa</a:t>
            </a:r>
            <a:r>
              <a:rPr lang="en-CA" dirty="0"/>
              <a:t> </a:t>
            </a:r>
            <a:r>
              <a:rPr lang="en-CA" dirty="0" err="1"/>
              <a:t>là</a:t>
            </a:r>
            <a:r>
              <a:rPr lang="en-CA" dirty="0"/>
              <a:t>, </a:t>
            </a:r>
            <a:r>
              <a:rPr lang="en-CA" dirty="0" err="1"/>
              <a:t>địa</a:t>
            </a:r>
            <a:r>
              <a:rPr lang="en-CA" dirty="0"/>
              <a:t> </a:t>
            </a:r>
            <a:r>
              <a:rPr lang="en-CA" dirty="0" err="1"/>
              <a:t>chỉ</a:t>
            </a:r>
            <a:r>
              <a:rPr lang="en-CA" dirty="0"/>
              <a:t> ô </a:t>
            </a:r>
            <a:r>
              <a:rPr lang="en-CA" dirty="0" err="1"/>
              <a:t>luôn</a:t>
            </a:r>
            <a:r>
              <a:rPr lang="en-CA" dirty="0"/>
              <a:t> </a:t>
            </a:r>
            <a:r>
              <a:rPr lang="en-CA" dirty="0" err="1"/>
              <a:t>tham</a:t>
            </a:r>
            <a:r>
              <a:rPr lang="en-CA" dirty="0"/>
              <a:t> </a:t>
            </a:r>
            <a:r>
              <a:rPr lang="en-CA" dirty="0" err="1"/>
              <a:t>chiếu</a:t>
            </a:r>
            <a:r>
              <a:rPr lang="en-CA" dirty="0"/>
              <a:t> </a:t>
            </a:r>
            <a:r>
              <a:rPr lang="en-CA" dirty="0" err="1"/>
              <a:t>đến</a:t>
            </a:r>
            <a:r>
              <a:rPr lang="en-CA" dirty="0"/>
              <a:t> </a:t>
            </a:r>
            <a:r>
              <a:rPr lang="en-CA" dirty="0" err="1"/>
              <a:t>Dòng</a:t>
            </a:r>
            <a:r>
              <a:rPr lang="en-CA" dirty="0"/>
              <a:t> 6</a:t>
            </a:r>
            <a:endParaRPr lang="en-US" dirty="0"/>
          </a:p>
          <a:p>
            <a:pPr lvl="2"/>
            <a:r>
              <a:rPr lang="en-US" dirty="0" smtClean="0"/>
              <a:t>$</a:t>
            </a:r>
            <a:r>
              <a:rPr lang="en-US" dirty="0"/>
              <a:t>B$6 </a:t>
            </a:r>
            <a:r>
              <a:rPr lang="en-CA" dirty="0" err="1"/>
              <a:t>là</a:t>
            </a:r>
            <a:r>
              <a:rPr lang="en-CA" dirty="0"/>
              <a:t> </a:t>
            </a:r>
            <a:r>
              <a:rPr lang="en-CA" dirty="0" err="1"/>
              <a:t>tham</a:t>
            </a:r>
            <a:r>
              <a:rPr lang="en-CA" dirty="0"/>
              <a:t> </a:t>
            </a:r>
            <a:r>
              <a:rPr lang="en-CA" dirty="0" err="1"/>
              <a:t>chiếu</a:t>
            </a:r>
            <a:r>
              <a:rPr lang="en-CA" dirty="0"/>
              <a:t> </a:t>
            </a:r>
            <a:r>
              <a:rPr lang="en-CA" dirty="0" err="1"/>
              <a:t>tuyệt</a:t>
            </a:r>
            <a:r>
              <a:rPr lang="en-CA" dirty="0"/>
              <a:t> </a:t>
            </a:r>
            <a:r>
              <a:rPr lang="en-CA" dirty="0" err="1" smtClean="0"/>
              <a:t>đối</a:t>
            </a:r>
            <a:endParaRPr lang="en-US" dirty="0" smtClean="0"/>
          </a:p>
          <a:p>
            <a:pPr lvl="3"/>
            <a:r>
              <a:rPr lang="en-CA" dirty="0" err="1"/>
              <a:t>cả</a:t>
            </a:r>
            <a:r>
              <a:rPr lang="en-CA" dirty="0"/>
              <a:t> </a:t>
            </a:r>
            <a:r>
              <a:rPr lang="en-CA" dirty="0" err="1"/>
              <a:t>tham</a:t>
            </a:r>
            <a:r>
              <a:rPr lang="en-CA" dirty="0"/>
              <a:t> </a:t>
            </a:r>
            <a:r>
              <a:rPr lang="en-CA" dirty="0" err="1"/>
              <a:t>chiếu</a:t>
            </a:r>
            <a:r>
              <a:rPr lang="en-CA" dirty="0"/>
              <a:t> </a:t>
            </a:r>
            <a:r>
              <a:rPr lang="en-CA" dirty="0" err="1"/>
              <a:t>cột</a:t>
            </a:r>
            <a:r>
              <a:rPr lang="en-CA" dirty="0"/>
              <a:t> </a:t>
            </a:r>
            <a:r>
              <a:rPr lang="en-CA" dirty="0" err="1"/>
              <a:t>và</a:t>
            </a:r>
            <a:r>
              <a:rPr lang="en-CA" dirty="0"/>
              <a:t> </a:t>
            </a:r>
            <a:r>
              <a:rPr lang="en-CA" dirty="0" err="1"/>
              <a:t>dòng</a:t>
            </a:r>
            <a:r>
              <a:rPr lang="en-CA" dirty="0"/>
              <a:t> </a:t>
            </a:r>
            <a:r>
              <a:rPr lang="en-CA" dirty="0" err="1"/>
              <a:t>là</a:t>
            </a:r>
            <a:r>
              <a:rPr lang="en-CA" dirty="0"/>
              <a:t> </a:t>
            </a:r>
            <a:r>
              <a:rPr lang="en-CA" dirty="0" err="1"/>
              <a:t>tuyệt</a:t>
            </a:r>
            <a:r>
              <a:rPr lang="en-CA" dirty="0"/>
              <a:t> </a:t>
            </a:r>
            <a:r>
              <a:rPr lang="en-CA" dirty="0" err="1"/>
              <a:t>đối</a:t>
            </a:r>
            <a:endParaRPr lang="en-US" dirty="0" smtClean="0"/>
          </a:p>
          <a:p>
            <a:pPr lvl="3"/>
            <a:r>
              <a:rPr lang="en-CA" dirty="0" err="1"/>
              <a:t>Bất</a:t>
            </a:r>
            <a:r>
              <a:rPr lang="en-CA" dirty="0"/>
              <a:t> </a:t>
            </a:r>
            <a:r>
              <a:rPr lang="en-CA" dirty="0" err="1"/>
              <a:t>kỳ</a:t>
            </a:r>
            <a:r>
              <a:rPr lang="en-CA" dirty="0"/>
              <a:t> </a:t>
            </a:r>
            <a:r>
              <a:rPr lang="en-CA" dirty="0" err="1"/>
              <a:t>công</a:t>
            </a:r>
            <a:r>
              <a:rPr lang="en-CA" dirty="0"/>
              <a:t> </a:t>
            </a:r>
            <a:r>
              <a:rPr lang="en-CA" dirty="0" err="1"/>
              <a:t>thức</a:t>
            </a:r>
            <a:r>
              <a:rPr lang="en-CA" dirty="0"/>
              <a:t> </a:t>
            </a:r>
            <a:r>
              <a:rPr lang="en-CA" dirty="0" err="1"/>
              <a:t>nào</a:t>
            </a:r>
            <a:r>
              <a:rPr lang="en-CA" dirty="0"/>
              <a:t> </a:t>
            </a:r>
            <a:r>
              <a:rPr lang="en-CA" dirty="0" err="1"/>
              <a:t>sử</a:t>
            </a:r>
            <a:r>
              <a:rPr lang="en-CA" dirty="0"/>
              <a:t> </a:t>
            </a:r>
            <a:r>
              <a:rPr lang="en-CA" dirty="0" err="1"/>
              <a:t>dụng</a:t>
            </a:r>
            <a:r>
              <a:rPr lang="en-CA" dirty="0"/>
              <a:t> </a:t>
            </a:r>
            <a:r>
              <a:rPr lang="en-CA" dirty="0" err="1"/>
              <a:t>địa</a:t>
            </a:r>
            <a:r>
              <a:rPr lang="en-CA" dirty="0"/>
              <a:t> </a:t>
            </a:r>
            <a:r>
              <a:rPr lang="en-CA" dirty="0" err="1"/>
              <a:t>chỉ</a:t>
            </a:r>
            <a:r>
              <a:rPr lang="en-CA" dirty="0"/>
              <a:t> ô </a:t>
            </a:r>
            <a:r>
              <a:rPr lang="en-CA" dirty="0" err="1"/>
              <a:t>sẽ</a:t>
            </a:r>
            <a:r>
              <a:rPr lang="en-CA" dirty="0"/>
              <a:t> </a:t>
            </a:r>
            <a:r>
              <a:rPr lang="en-CA" dirty="0" err="1"/>
              <a:t>luôn</a:t>
            </a:r>
            <a:r>
              <a:rPr lang="en-CA" dirty="0"/>
              <a:t> </a:t>
            </a:r>
            <a:r>
              <a:rPr lang="en-CA" dirty="0" err="1"/>
              <a:t>tham</a:t>
            </a:r>
            <a:r>
              <a:rPr lang="en-CA" dirty="0"/>
              <a:t> </a:t>
            </a:r>
            <a:r>
              <a:rPr lang="en-CA" dirty="0" err="1"/>
              <a:t>chiếu</a:t>
            </a:r>
            <a:r>
              <a:rPr lang="en-CA" dirty="0"/>
              <a:t> </a:t>
            </a:r>
            <a:r>
              <a:rPr lang="en-CA" dirty="0" err="1"/>
              <a:t>đến</a:t>
            </a:r>
            <a:r>
              <a:rPr lang="en-CA" dirty="0"/>
              <a:t> ô B6</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34</a:t>
            </a:fld>
            <a:endParaRPr lang="en-US" dirty="0"/>
          </a:p>
        </p:txBody>
      </p:sp>
    </p:spTree>
    <p:extLst>
      <p:ext uri="{BB962C8B-B14F-4D97-AF65-F5344CB8AC3E}">
        <p14:creationId xmlns:p14="http://schemas.microsoft.com/office/powerpoint/2010/main" val="12927102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Định </a:t>
            </a:r>
            <a:r>
              <a:rPr lang="en-US" sz="3600" dirty="0" err="1" smtClean="0"/>
              <a:t>dạng</a:t>
            </a:r>
            <a:r>
              <a:rPr lang="en-US" sz="3600" dirty="0" smtClean="0"/>
              <a:t> </a:t>
            </a:r>
            <a:r>
              <a:rPr lang="en-US" sz="3600" dirty="0" err="1" smtClean="0"/>
              <a:t>có</a:t>
            </a:r>
            <a:r>
              <a:rPr lang="en-US" sz="3600" dirty="0" smtClean="0"/>
              <a:t> </a:t>
            </a:r>
            <a:r>
              <a:rPr lang="en-US" sz="3600" dirty="0" err="1" smtClean="0"/>
              <a:t>nghĩa</a:t>
            </a:r>
            <a:r>
              <a:rPr lang="en-US" sz="3600" dirty="0" smtClean="0"/>
              <a:t> </a:t>
            </a:r>
            <a:r>
              <a:rPr lang="en-US" sz="3600" dirty="0" err="1" smtClean="0"/>
              <a:t>là</a:t>
            </a:r>
            <a:r>
              <a:rPr lang="en-US" sz="3600" dirty="0" smtClean="0"/>
              <a:t> </a:t>
            </a:r>
            <a:r>
              <a:rPr lang="en-US" sz="3600" dirty="0" err="1" smtClean="0"/>
              <a:t>gì</a:t>
            </a:r>
            <a:r>
              <a:rPr lang="en-US" sz="3600" dirty="0" smtClean="0"/>
              <a:t>?</a:t>
            </a:r>
            <a:endParaRPr lang="en-US" sz="3600" dirty="0"/>
          </a:p>
        </p:txBody>
      </p:sp>
      <p:sp>
        <p:nvSpPr>
          <p:cNvPr id="3" name="Content Placeholder 2"/>
          <p:cNvSpPr>
            <a:spLocks noGrp="1"/>
          </p:cNvSpPr>
          <p:nvPr>
            <p:ph idx="1"/>
          </p:nvPr>
        </p:nvSpPr>
        <p:spPr>
          <a:xfrm>
            <a:off x="373063" y="1344705"/>
            <a:ext cx="8516937" cy="5513295"/>
          </a:xfrm>
        </p:spPr>
        <p:txBody>
          <a:bodyPr/>
          <a:lstStyle/>
          <a:p>
            <a:r>
              <a:rPr lang="en-CA" sz="2000" dirty="0"/>
              <a:t>Định </a:t>
            </a:r>
            <a:r>
              <a:rPr lang="en-CA" sz="2000" dirty="0" err="1"/>
              <a:t>dạng</a:t>
            </a:r>
            <a:r>
              <a:rPr lang="en-CA" sz="2000" dirty="0"/>
              <a:t> </a:t>
            </a:r>
            <a:r>
              <a:rPr lang="en-CA" sz="2000" dirty="0" err="1"/>
              <a:t>đề</a:t>
            </a:r>
            <a:r>
              <a:rPr lang="en-CA" sz="2000" dirty="0"/>
              <a:t> </a:t>
            </a:r>
            <a:r>
              <a:rPr lang="en-CA" sz="2000" dirty="0" err="1"/>
              <a:t>cập</a:t>
            </a:r>
            <a:r>
              <a:rPr lang="en-CA" sz="2000" dirty="0"/>
              <a:t> </a:t>
            </a:r>
            <a:r>
              <a:rPr lang="en-CA" sz="2000" dirty="0" err="1"/>
              <a:t>đến</a:t>
            </a:r>
            <a:r>
              <a:rPr lang="en-CA" sz="2000" dirty="0"/>
              <a:t> </a:t>
            </a:r>
            <a:r>
              <a:rPr lang="en-CA" sz="2000" dirty="0" err="1"/>
              <a:t>việc</a:t>
            </a:r>
            <a:r>
              <a:rPr lang="en-CA" sz="2000" dirty="0"/>
              <a:t> </a:t>
            </a:r>
            <a:r>
              <a:rPr lang="en-CA" sz="2000" dirty="0" err="1"/>
              <a:t>thay</a:t>
            </a:r>
            <a:r>
              <a:rPr lang="en-CA" sz="2000" dirty="0"/>
              <a:t> </a:t>
            </a:r>
            <a:r>
              <a:rPr lang="en-CA" sz="2000" dirty="0" err="1"/>
              <a:t>đổi</a:t>
            </a:r>
            <a:r>
              <a:rPr lang="en-CA" sz="2000" dirty="0"/>
              <a:t> </a:t>
            </a:r>
            <a:r>
              <a:rPr lang="en-CA" sz="2000" dirty="0" err="1"/>
              <a:t>giao</a:t>
            </a:r>
            <a:r>
              <a:rPr lang="en-CA" sz="2000" dirty="0"/>
              <a:t> </a:t>
            </a:r>
            <a:r>
              <a:rPr lang="en-CA" sz="2000" dirty="0" err="1"/>
              <a:t>diện</a:t>
            </a:r>
            <a:r>
              <a:rPr lang="en-CA" sz="2000" dirty="0"/>
              <a:t> </a:t>
            </a:r>
            <a:r>
              <a:rPr lang="en-CA" sz="2000" dirty="0" err="1"/>
              <a:t>cả</a:t>
            </a:r>
            <a:r>
              <a:rPr lang="en-CA" sz="2000" dirty="0"/>
              <a:t> </a:t>
            </a:r>
            <a:r>
              <a:rPr lang="en-CA" sz="2000" dirty="0" err="1"/>
              <a:t>dữ</a:t>
            </a:r>
            <a:r>
              <a:rPr lang="en-CA" sz="2000" dirty="0"/>
              <a:t> </a:t>
            </a:r>
            <a:r>
              <a:rPr lang="en-CA" sz="2000" dirty="0" err="1"/>
              <a:t>liệu</a:t>
            </a:r>
            <a:r>
              <a:rPr lang="en-CA" sz="2000" dirty="0"/>
              <a:t> </a:t>
            </a:r>
            <a:r>
              <a:rPr lang="en-CA" sz="2000" dirty="0" err="1"/>
              <a:t>để</a:t>
            </a:r>
            <a:r>
              <a:rPr lang="en-CA" sz="2000" dirty="0"/>
              <a:t> thu </a:t>
            </a:r>
            <a:r>
              <a:rPr lang="en-CA" sz="2000" dirty="0" err="1"/>
              <a:t>hút</a:t>
            </a:r>
            <a:r>
              <a:rPr lang="en-CA" sz="2000" dirty="0"/>
              <a:t> </a:t>
            </a:r>
            <a:r>
              <a:rPr lang="en-CA" sz="2000" dirty="0" err="1"/>
              <a:t>sự</a:t>
            </a:r>
            <a:r>
              <a:rPr lang="en-CA" sz="2000" dirty="0"/>
              <a:t> </a:t>
            </a:r>
            <a:r>
              <a:rPr lang="en-CA" sz="2000" dirty="0" err="1"/>
              <a:t>chú</a:t>
            </a:r>
            <a:r>
              <a:rPr lang="en-CA" sz="2000" dirty="0"/>
              <a:t> ý </a:t>
            </a:r>
            <a:r>
              <a:rPr lang="en-CA" sz="2000" dirty="0" err="1"/>
              <a:t>vào</a:t>
            </a:r>
            <a:r>
              <a:rPr lang="en-CA" sz="2000" dirty="0"/>
              <a:t> </a:t>
            </a:r>
            <a:r>
              <a:rPr lang="en-CA" sz="2000" dirty="0" err="1"/>
              <a:t>các</a:t>
            </a:r>
            <a:r>
              <a:rPr lang="en-CA" sz="2000" dirty="0"/>
              <a:t> </a:t>
            </a:r>
            <a:r>
              <a:rPr lang="en-CA" sz="2000" dirty="0" err="1"/>
              <a:t>phần</a:t>
            </a:r>
            <a:r>
              <a:rPr lang="en-CA" sz="2000" dirty="0"/>
              <a:t> </a:t>
            </a:r>
            <a:r>
              <a:rPr lang="en-CA" sz="2000" dirty="0" err="1"/>
              <a:t>trong</a:t>
            </a:r>
            <a:r>
              <a:rPr lang="en-CA" sz="2000" dirty="0"/>
              <a:t> </a:t>
            </a:r>
            <a:r>
              <a:rPr lang="en-CA" sz="2000" dirty="0" err="1"/>
              <a:t>trang</a:t>
            </a:r>
            <a:r>
              <a:rPr lang="en-CA" sz="2000" dirty="0"/>
              <a:t> </a:t>
            </a:r>
            <a:r>
              <a:rPr lang="en-CA" sz="2000" dirty="0" err="1"/>
              <a:t>tính</a:t>
            </a:r>
            <a:r>
              <a:rPr lang="en-CA" sz="2000" dirty="0"/>
              <a:t>, </a:t>
            </a:r>
            <a:r>
              <a:rPr lang="en-CA" sz="2000" dirty="0" err="1"/>
              <a:t>hoặc</a:t>
            </a:r>
            <a:r>
              <a:rPr lang="en-CA" sz="2000" dirty="0"/>
              <a:t> </a:t>
            </a:r>
            <a:r>
              <a:rPr lang="en-CA" sz="2000" dirty="0" err="1"/>
              <a:t>làm</a:t>
            </a:r>
            <a:r>
              <a:rPr lang="en-CA" sz="2000" dirty="0"/>
              <a:t> </a:t>
            </a:r>
            <a:r>
              <a:rPr lang="en-CA" sz="2000" dirty="0" err="1"/>
              <a:t>cho</a:t>
            </a:r>
            <a:r>
              <a:rPr lang="en-CA" sz="2000" dirty="0"/>
              <a:t> </a:t>
            </a:r>
            <a:r>
              <a:rPr lang="en-CA" sz="2000" dirty="0" err="1"/>
              <a:t>dữ</a:t>
            </a:r>
            <a:r>
              <a:rPr lang="en-CA" sz="2000" dirty="0"/>
              <a:t> </a:t>
            </a:r>
            <a:r>
              <a:rPr lang="en-CA" sz="2000" dirty="0" err="1"/>
              <a:t>liệu</a:t>
            </a:r>
            <a:r>
              <a:rPr lang="en-CA" sz="2000" dirty="0"/>
              <a:t> </a:t>
            </a:r>
            <a:r>
              <a:rPr lang="en-CA" sz="2000" dirty="0" err="1"/>
              <a:t>trở</a:t>
            </a:r>
            <a:r>
              <a:rPr lang="en-CA" sz="2000" dirty="0"/>
              <a:t> </a:t>
            </a:r>
            <a:r>
              <a:rPr lang="en-CA" sz="2000" dirty="0" err="1"/>
              <a:t>nên</a:t>
            </a:r>
            <a:r>
              <a:rPr lang="en-CA" sz="2000" dirty="0"/>
              <a:t> </a:t>
            </a:r>
            <a:r>
              <a:rPr lang="en-CA" sz="2000" dirty="0" err="1"/>
              <a:t>dễ</a:t>
            </a:r>
            <a:r>
              <a:rPr lang="en-CA" sz="2000" dirty="0"/>
              <a:t> </a:t>
            </a:r>
            <a:r>
              <a:rPr lang="en-CA" sz="2000" dirty="0" err="1"/>
              <a:t>đọc</a:t>
            </a:r>
            <a:r>
              <a:rPr lang="en-CA" sz="2000" dirty="0"/>
              <a:t> </a:t>
            </a:r>
            <a:r>
              <a:rPr lang="en-CA" sz="2000" dirty="0" err="1"/>
              <a:t>hơn</a:t>
            </a:r>
            <a:endParaRPr lang="en-US" sz="2000" dirty="0" smtClean="0"/>
          </a:p>
          <a:p>
            <a:r>
              <a:rPr lang="en-CA" sz="2000" dirty="0" err="1"/>
              <a:t>C</a:t>
            </a:r>
            <a:r>
              <a:rPr lang="en-CA" sz="2000" dirty="0" err="1" smtClean="0"/>
              <a:t>ó</a:t>
            </a:r>
            <a:r>
              <a:rPr lang="en-CA" sz="2000" dirty="0" smtClean="0"/>
              <a:t> </a:t>
            </a:r>
            <a:r>
              <a:rPr lang="en-CA" sz="2000" dirty="0" err="1"/>
              <a:t>thể</a:t>
            </a:r>
            <a:r>
              <a:rPr lang="en-CA" sz="2000" dirty="0"/>
              <a:t> </a:t>
            </a:r>
            <a:r>
              <a:rPr lang="en-CA" sz="2000" dirty="0" err="1"/>
              <a:t>định</a:t>
            </a:r>
            <a:r>
              <a:rPr lang="en-CA" sz="2000" dirty="0"/>
              <a:t> </a:t>
            </a:r>
            <a:r>
              <a:rPr lang="en-CA" sz="2000" dirty="0" err="1"/>
              <a:t>dạng</a:t>
            </a:r>
            <a:r>
              <a:rPr lang="en-CA" sz="2000" dirty="0"/>
              <a:t> </a:t>
            </a:r>
            <a:r>
              <a:rPr lang="en-CA" sz="2000" dirty="0" err="1"/>
              <a:t>một</a:t>
            </a:r>
            <a:r>
              <a:rPr lang="en-CA" sz="2000" dirty="0"/>
              <a:t> ô </a:t>
            </a:r>
            <a:r>
              <a:rPr lang="en-CA" sz="2000" dirty="0" err="1"/>
              <a:t>hoặc</a:t>
            </a:r>
            <a:r>
              <a:rPr lang="en-CA" sz="2000" dirty="0"/>
              <a:t> </a:t>
            </a:r>
            <a:r>
              <a:rPr lang="en-CA" sz="2000" dirty="0" err="1"/>
              <a:t>dải</a:t>
            </a:r>
            <a:r>
              <a:rPr lang="en-CA" sz="2000" dirty="0"/>
              <a:t> ô </a:t>
            </a:r>
            <a:r>
              <a:rPr lang="en-CA" sz="2000" dirty="0" err="1"/>
              <a:t>vào</a:t>
            </a:r>
            <a:r>
              <a:rPr lang="en-CA" sz="2000" dirty="0"/>
              <a:t> </a:t>
            </a:r>
            <a:r>
              <a:rPr lang="en-CA" sz="2000" dirty="0" err="1"/>
              <a:t>bất</a:t>
            </a:r>
            <a:r>
              <a:rPr lang="en-CA" sz="2000" dirty="0"/>
              <a:t> </a:t>
            </a:r>
            <a:r>
              <a:rPr lang="en-CA" sz="2000" dirty="0" err="1"/>
              <a:t>kỳ</a:t>
            </a:r>
            <a:r>
              <a:rPr lang="en-CA" sz="2000" dirty="0"/>
              <a:t> </a:t>
            </a:r>
            <a:r>
              <a:rPr lang="en-CA" sz="2000" dirty="0" err="1"/>
              <a:t>thời</a:t>
            </a:r>
            <a:r>
              <a:rPr lang="en-CA" sz="2000" dirty="0"/>
              <a:t> </a:t>
            </a:r>
            <a:r>
              <a:rPr lang="en-CA" sz="2000" dirty="0" err="1"/>
              <a:t>điểm</a:t>
            </a:r>
            <a:r>
              <a:rPr lang="en-CA" sz="2000" dirty="0"/>
              <a:t> </a:t>
            </a:r>
            <a:r>
              <a:rPr lang="en-CA" sz="2000" dirty="0" err="1" smtClean="0"/>
              <a:t>trước</a:t>
            </a:r>
            <a:r>
              <a:rPr lang="en-CA" sz="2000" dirty="0" smtClean="0"/>
              <a:t> </a:t>
            </a:r>
            <a:r>
              <a:rPr lang="en-CA" sz="2000" dirty="0" err="1" smtClean="0"/>
              <a:t>hoặc</a:t>
            </a:r>
            <a:r>
              <a:rPr lang="en-CA" sz="2000" dirty="0" smtClean="0"/>
              <a:t> </a:t>
            </a:r>
            <a:r>
              <a:rPr lang="en-CA" sz="2000" dirty="0" err="1" smtClean="0"/>
              <a:t>sau</a:t>
            </a:r>
            <a:r>
              <a:rPr lang="en-CA" sz="2000" dirty="0" smtClean="0"/>
              <a:t> </a:t>
            </a:r>
            <a:r>
              <a:rPr lang="en-CA" sz="2000" dirty="0" err="1" smtClean="0"/>
              <a:t>khi</a:t>
            </a:r>
            <a:r>
              <a:rPr lang="en-CA" sz="2000" dirty="0" smtClean="0"/>
              <a:t> </a:t>
            </a:r>
            <a:r>
              <a:rPr lang="en-CA" sz="2000" dirty="0" err="1" smtClean="0"/>
              <a:t>nhập</a:t>
            </a:r>
            <a:r>
              <a:rPr lang="en-CA" sz="2000" dirty="0" smtClean="0"/>
              <a:t> </a:t>
            </a:r>
            <a:r>
              <a:rPr lang="en-CA" sz="2000" dirty="0" err="1" smtClean="0"/>
              <a:t>dữ</a:t>
            </a:r>
            <a:r>
              <a:rPr lang="en-CA" sz="2000" dirty="0" smtClean="0"/>
              <a:t> </a:t>
            </a:r>
            <a:r>
              <a:rPr lang="en-CA" sz="2000" dirty="0" err="1" smtClean="0"/>
              <a:t>liệu</a:t>
            </a:r>
            <a:endParaRPr lang="en-US" sz="2000" dirty="0" smtClean="0"/>
          </a:p>
          <a:p>
            <a:r>
              <a:rPr lang="en-US" sz="2000" dirty="0" err="1" smtClean="0"/>
              <a:t>Để</a:t>
            </a:r>
            <a:r>
              <a:rPr lang="en-US" sz="2000" dirty="0" smtClean="0"/>
              <a:t> </a:t>
            </a:r>
            <a:r>
              <a:rPr lang="en-CA" sz="2000" dirty="0" err="1"/>
              <a:t>áp</a:t>
            </a:r>
            <a:r>
              <a:rPr lang="en-CA" sz="2000" dirty="0"/>
              <a:t> </a:t>
            </a:r>
            <a:r>
              <a:rPr lang="en-CA" sz="2000" dirty="0" err="1"/>
              <a:t>dụng</a:t>
            </a:r>
            <a:r>
              <a:rPr lang="en-CA" sz="2000" dirty="0"/>
              <a:t> </a:t>
            </a:r>
            <a:r>
              <a:rPr lang="en-CA" sz="2000" dirty="0" err="1"/>
              <a:t>định</a:t>
            </a:r>
            <a:r>
              <a:rPr lang="en-CA" sz="2000" dirty="0"/>
              <a:t> </a:t>
            </a:r>
            <a:r>
              <a:rPr lang="en-CA" sz="2000" dirty="0" err="1"/>
              <a:t>dạng</a:t>
            </a:r>
            <a:r>
              <a:rPr lang="en-US" sz="2000" dirty="0" smtClean="0"/>
              <a:t>:</a:t>
            </a:r>
            <a:endParaRPr lang="en-US" sz="2000" dirty="0"/>
          </a:p>
          <a:p>
            <a:pPr lvl="1"/>
            <a:r>
              <a:rPr lang="vi-VN" sz="1600" dirty="0" smtClean="0"/>
              <a:t>Trên </a:t>
            </a:r>
            <a:r>
              <a:rPr lang="vi-VN" sz="1600" dirty="0"/>
              <a:t>thẻ </a:t>
            </a:r>
            <a:r>
              <a:rPr lang="vi-VN" sz="1600" b="1" dirty="0"/>
              <a:t>Home</a:t>
            </a:r>
            <a:r>
              <a:rPr lang="vi-VN" sz="1600" dirty="0"/>
              <a:t>, nhấp chuột vào lệnh để áp dụng định dạng từ nhóm thích hợp; hoặc</a:t>
            </a:r>
          </a:p>
          <a:p>
            <a:pPr lvl="1"/>
            <a:r>
              <a:rPr lang="vi-VN" sz="1600" dirty="0" smtClean="0"/>
              <a:t>trên </a:t>
            </a:r>
            <a:r>
              <a:rPr lang="vi-VN" sz="1600" dirty="0"/>
              <a:t>thẻ </a:t>
            </a:r>
            <a:r>
              <a:rPr lang="vi-VN" sz="1600" b="1" dirty="0"/>
              <a:t>Home</a:t>
            </a:r>
            <a:r>
              <a:rPr lang="vi-VN" sz="1600" dirty="0"/>
              <a:t>, trong nhóm thích hợp, nhấp chuột </a:t>
            </a:r>
            <a:r>
              <a:rPr lang="vi-VN" sz="1600" b="1" dirty="0"/>
              <a:t>vào Format Cells: Dialog box launcher</a:t>
            </a:r>
            <a:r>
              <a:rPr lang="vi-VN" sz="1600" dirty="0"/>
              <a:t>; hoặc</a:t>
            </a:r>
          </a:p>
          <a:p>
            <a:pPr lvl="1"/>
            <a:r>
              <a:rPr lang="vi-VN" sz="1600" dirty="0" smtClean="0"/>
              <a:t>nhấn CTRL+ 1 </a:t>
            </a:r>
            <a:r>
              <a:rPr lang="vi-VN" sz="1600" dirty="0"/>
              <a:t>; hoặc</a:t>
            </a:r>
          </a:p>
          <a:p>
            <a:pPr lvl="1"/>
            <a:r>
              <a:rPr lang="vi-VN" sz="1600" dirty="0" smtClean="0"/>
              <a:t>nhấp </a:t>
            </a:r>
            <a:r>
              <a:rPr lang="vi-VN" sz="1600" dirty="0"/>
              <a:t>chuột phải vào ô và chọn </a:t>
            </a:r>
            <a:r>
              <a:rPr lang="vi-VN" sz="1600" b="1" dirty="0"/>
              <a:t>Format Cells</a:t>
            </a:r>
            <a:r>
              <a:rPr lang="vi-VN" sz="1600" dirty="0"/>
              <a:t>; hoặc </a:t>
            </a:r>
          </a:p>
          <a:p>
            <a:pPr lvl="1"/>
            <a:r>
              <a:rPr lang="vi-VN" sz="1600" dirty="0" smtClean="0"/>
              <a:t>nhấn </a:t>
            </a:r>
            <a:r>
              <a:rPr lang="vi-VN" sz="1600" dirty="0"/>
              <a:t>phím tắt thích hợp để xác định các tính năng định dạng, chẳng hạn như </a:t>
            </a:r>
            <a:r>
              <a:rPr lang="vi-VN" sz="1600" dirty="0" smtClean="0"/>
              <a:t>CTRL </a:t>
            </a:r>
            <a:r>
              <a:rPr lang="vi-VN" sz="1600" dirty="0"/>
              <a:t>+ </a:t>
            </a:r>
            <a:r>
              <a:rPr lang="vi-VN" sz="1600" dirty="0" smtClean="0"/>
              <a:t>B </a:t>
            </a:r>
            <a:r>
              <a:rPr lang="vi-VN" sz="1600" dirty="0"/>
              <a:t>để bôi đậm; hoặc</a:t>
            </a:r>
          </a:p>
          <a:p>
            <a:pPr lvl="1"/>
            <a:r>
              <a:rPr lang="vi-VN" sz="1600" dirty="0" smtClean="0"/>
              <a:t>nhấp </a:t>
            </a:r>
            <a:r>
              <a:rPr lang="vi-VN" sz="1600" dirty="0"/>
              <a:t>chuột vào tùy chọn định dạng thích hợp từ thanh công cụ Mini nếu nó được kích hoạt</a:t>
            </a:r>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35</a:t>
            </a:fld>
            <a:endParaRPr lang="en-US" dirty="0"/>
          </a:p>
        </p:txBody>
      </p:sp>
    </p:spTree>
    <p:extLst>
      <p:ext uri="{BB962C8B-B14F-4D97-AF65-F5344CB8AC3E}">
        <p14:creationId xmlns:p14="http://schemas.microsoft.com/office/powerpoint/2010/main" val="92475203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Định </a:t>
            </a:r>
            <a:r>
              <a:rPr lang="en-US" sz="3600" dirty="0" err="1" smtClean="0"/>
              <a:t>dạng</a:t>
            </a:r>
            <a:r>
              <a:rPr lang="en-US" sz="3600" dirty="0" smtClean="0"/>
              <a:t> </a:t>
            </a:r>
            <a:r>
              <a:rPr lang="en-US" sz="3600" dirty="0" err="1" smtClean="0"/>
              <a:t>có</a:t>
            </a:r>
            <a:r>
              <a:rPr lang="en-US" sz="3600" dirty="0" smtClean="0"/>
              <a:t> </a:t>
            </a:r>
            <a:r>
              <a:rPr lang="en-US" sz="3600" dirty="0" err="1" smtClean="0"/>
              <a:t>nghĩa</a:t>
            </a:r>
            <a:r>
              <a:rPr lang="en-US" sz="3600" dirty="0" smtClean="0"/>
              <a:t> </a:t>
            </a:r>
            <a:r>
              <a:rPr lang="en-US" sz="3600" dirty="0" err="1" smtClean="0"/>
              <a:t>là</a:t>
            </a:r>
            <a:r>
              <a:rPr lang="en-US" sz="3600" dirty="0" smtClean="0"/>
              <a:t> </a:t>
            </a:r>
            <a:r>
              <a:rPr lang="en-US" sz="3600" dirty="0" err="1" smtClean="0"/>
              <a:t>gì</a:t>
            </a:r>
            <a:r>
              <a:rPr lang="en-US" sz="3600" dirty="0" smtClean="0"/>
              <a:t>?</a:t>
            </a:r>
            <a:endParaRPr lang="en-US" sz="3600" dirty="0"/>
          </a:p>
        </p:txBody>
      </p:sp>
      <p:sp>
        <p:nvSpPr>
          <p:cNvPr id="3" name="Content Placeholder 2"/>
          <p:cNvSpPr>
            <a:spLocks noGrp="1"/>
          </p:cNvSpPr>
          <p:nvPr>
            <p:ph idx="1"/>
          </p:nvPr>
        </p:nvSpPr>
        <p:spPr/>
        <p:txBody>
          <a:bodyPr/>
          <a:lstStyle/>
          <a:p>
            <a:r>
              <a:rPr lang="en-CA" dirty="0"/>
              <a:t>Định </a:t>
            </a:r>
            <a:r>
              <a:rPr lang="en-CA" dirty="0" err="1"/>
              <a:t>dạng</a:t>
            </a:r>
            <a:r>
              <a:rPr lang="en-CA" dirty="0"/>
              <a:t> </a:t>
            </a:r>
            <a:r>
              <a:rPr lang="en-CA" dirty="0" err="1"/>
              <a:t>các</a:t>
            </a:r>
            <a:r>
              <a:rPr lang="en-CA" dirty="0"/>
              <a:t> </a:t>
            </a:r>
            <a:r>
              <a:rPr lang="en-CA" dirty="0" err="1"/>
              <a:t>giá</a:t>
            </a:r>
            <a:r>
              <a:rPr lang="en-CA" dirty="0"/>
              <a:t> </a:t>
            </a:r>
            <a:r>
              <a:rPr lang="en-CA" dirty="0" err="1"/>
              <a:t>trị</a:t>
            </a:r>
            <a:r>
              <a:rPr lang="en-CA" dirty="0"/>
              <a:t> </a:t>
            </a:r>
            <a:r>
              <a:rPr lang="en-CA" dirty="0" err="1"/>
              <a:t>số</a:t>
            </a:r>
            <a:r>
              <a:rPr lang="en-CA" dirty="0"/>
              <a:t> </a:t>
            </a:r>
            <a:r>
              <a:rPr lang="en-CA" dirty="0" err="1"/>
              <a:t>và</a:t>
            </a:r>
            <a:r>
              <a:rPr lang="en-CA" dirty="0"/>
              <a:t> </a:t>
            </a:r>
            <a:r>
              <a:rPr lang="en-CA" dirty="0" err="1"/>
              <a:t>các</a:t>
            </a:r>
            <a:r>
              <a:rPr lang="en-CA" dirty="0"/>
              <a:t> </a:t>
            </a:r>
            <a:r>
              <a:rPr lang="en-CA" dirty="0" err="1"/>
              <a:t>chữ</a:t>
            </a:r>
            <a:r>
              <a:rPr lang="en-CA" dirty="0"/>
              <a:t> </a:t>
            </a:r>
            <a:r>
              <a:rPr lang="en-CA" dirty="0" err="1"/>
              <a:t>số</a:t>
            </a:r>
            <a:r>
              <a:rPr lang="en-CA" dirty="0"/>
              <a:t> </a:t>
            </a:r>
            <a:r>
              <a:rPr lang="en-CA" dirty="0" err="1"/>
              <a:t>thập</a:t>
            </a:r>
            <a:r>
              <a:rPr lang="en-CA" dirty="0"/>
              <a:t> </a:t>
            </a:r>
            <a:r>
              <a:rPr lang="en-CA" dirty="0" err="1"/>
              <a:t>phân</a:t>
            </a:r>
            <a:endParaRPr lang="en-US" b="1" dirty="0"/>
          </a:p>
          <a:p>
            <a:pPr lvl="1"/>
            <a:r>
              <a:rPr lang="en-US" dirty="0" err="1" smtClean="0"/>
              <a:t>Các</a:t>
            </a:r>
            <a:r>
              <a:rPr lang="en-US" dirty="0" smtClean="0"/>
              <a:t> </a:t>
            </a:r>
            <a:r>
              <a:rPr lang="en-US" dirty="0" err="1" smtClean="0"/>
              <a:t>số</a:t>
            </a:r>
            <a:r>
              <a:rPr lang="en-US" dirty="0" smtClean="0"/>
              <a:t> </a:t>
            </a:r>
            <a:r>
              <a:rPr lang="en-CA" dirty="0" err="1"/>
              <a:t>hiển</a:t>
            </a:r>
            <a:r>
              <a:rPr lang="en-CA" dirty="0"/>
              <a:t> thị </a:t>
            </a:r>
            <a:r>
              <a:rPr lang="en-CA" dirty="0" err="1" smtClean="0"/>
              <a:t>chính</a:t>
            </a:r>
            <a:r>
              <a:rPr lang="en-CA" dirty="0" smtClean="0"/>
              <a:t> </a:t>
            </a:r>
            <a:r>
              <a:rPr lang="en-CA" dirty="0" err="1"/>
              <a:t>xác</a:t>
            </a:r>
            <a:r>
              <a:rPr lang="en-CA" dirty="0"/>
              <a:t> </a:t>
            </a:r>
            <a:r>
              <a:rPr lang="en-CA" dirty="0" err="1"/>
              <a:t>như</a:t>
            </a:r>
            <a:r>
              <a:rPr lang="en-CA" dirty="0"/>
              <a:t> </a:t>
            </a:r>
            <a:r>
              <a:rPr lang="en-CA" dirty="0" err="1"/>
              <a:t>lúc</a:t>
            </a:r>
            <a:r>
              <a:rPr lang="en-CA" dirty="0"/>
              <a:t> </a:t>
            </a:r>
            <a:r>
              <a:rPr lang="en-CA" dirty="0" err="1"/>
              <a:t>bạn</a:t>
            </a:r>
            <a:r>
              <a:rPr lang="en-CA" dirty="0"/>
              <a:t> </a:t>
            </a:r>
            <a:r>
              <a:rPr lang="en-CA" dirty="0" err="1"/>
              <a:t>nhập</a:t>
            </a:r>
            <a:r>
              <a:rPr lang="en-CA" dirty="0"/>
              <a:t> </a:t>
            </a:r>
            <a:r>
              <a:rPr lang="en-CA" dirty="0" err="1"/>
              <a:t>ngoại</a:t>
            </a:r>
            <a:r>
              <a:rPr lang="en-CA" dirty="0"/>
              <a:t> </a:t>
            </a:r>
            <a:r>
              <a:rPr lang="en-CA" dirty="0" err="1"/>
              <a:t>trừ</a:t>
            </a:r>
            <a:r>
              <a:rPr lang="en-CA" dirty="0"/>
              <a:t> </a:t>
            </a:r>
            <a:r>
              <a:rPr lang="en-CA" dirty="0" err="1" smtClean="0"/>
              <a:t>phần</a:t>
            </a:r>
            <a:r>
              <a:rPr lang="en-CA" dirty="0" smtClean="0"/>
              <a:t> </a:t>
            </a:r>
            <a:r>
              <a:rPr lang="en-CA" err="1" smtClean="0"/>
              <a:t>đuôi</a:t>
            </a:r>
            <a:r>
              <a:rPr lang="en-CA" smtClean="0"/>
              <a:t> </a:t>
            </a:r>
            <a:r>
              <a:rPr lang="en-CA" smtClean="0"/>
              <a:t>số </a:t>
            </a:r>
            <a:r>
              <a:rPr lang="en-CA" dirty="0" err="1" smtClean="0"/>
              <a:t>không</a:t>
            </a:r>
            <a:endParaRPr lang="en-US" dirty="0" smtClean="0"/>
          </a:p>
          <a:p>
            <a:pPr lvl="2"/>
            <a:r>
              <a:rPr lang="en-CA" dirty="0" err="1"/>
              <a:t>các</a:t>
            </a:r>
            <a:r>
              <a:rPr lang="en-CA" dirty="0"/>
              <a:t> </a:t>
            </a:r>
            <a:r>
              <a:rPr lang="en-CA" dirty="0" err="1"/>
              <a:t>số</a:t>
            </a:r>
            <a:r>
              <a:rPr lang="en-CA" dirty="0"/>
              <a:t> </a:t>
            </a:r>
            <a:r>
              <a:rPr lang="en-CA" dirty="0" err="1"/>
              <a:t>lớn</a:t>
            </a:r>
            <a:r>
              <a:rPr lang="en-CA" dirty="0"/>
              <a:t> </a:t>
            </a:r>
            <a:r>
              <a:rPr lang="en-CA" dirty="0" err="1"/>
              <a:t>hơn</a:t>
            </a:r>
            <a:r>
              <a:rPr lang="en-CA" dirty="0"/>
              <a:t> </a:t>
            </a:r>
            <a:r>
              <a:rPr lang="en-CA" dirty="0" err="1"/>
              <a:t>độ</a:t>
            </a:r>
            <a:r>
              <a:rPr lang="en-CA" dirty="0"/>
              <a:t> </a:t>
            </a:r>
            <a:r>
              <a:rPr lang="en-CA" dirty="0" err="1"/>
              <a:t>rộng</a:t>
            </a:r>
            <a:r>
              <a:rPr lang="en-CA" dirty="0"/>
              <a:t> </a:t>
            </a:r>
            <a:r>
              <a:rPr lang="en-CA" dirty="0" err="1"/>
              <a:t>của</a:t>
            </a:r>
            <a:r>
              <a:rPr lang="en-CA" dirty="0"/>
              <a:t> ô </a:t>
            </a:r>
            <a:r>
              <a:rPr lang="en-CA" dirty="0" err="1"/>
              <a:t>sẽ</a:t>
            </a:r>
            <a:r>
              <a:rPr lang="en-CA" dirty="0"/>
              <a:t> </a:t>
            </a:r>
            <a:r>
              <a:rPr lang="en-CA" dirty="0" err="1"/>
              <a:t>được</a:t>
            </a:r>
            <a:r>
              <a:rPr lang="en-CA" dirty="0"/>
              <a:t> </a:t>
            </a:r>
            <a:r>
              <a:rPr lang="en-CA" dirty="0" err="1"/>
              <a:t>biểu</a:t>
            </a:r>
            <a:r>
              <a:rPr lang="en-CA" dirty="0"/>
              <a:t> </a:t>
            </a:r>
            <a:r>
              <a:rPr lang="en-CA" dirty="0" err="1"/>
              <a:t>diễn</a:t>
            </a:r>
            <a:r>
              <a:rPr lang="en-CA" dirty="0"/>
              <a:t> ở </a:t>
            </a:r>
            <a:r>
              <a:rPr lang="en-CA" dirty="0" err="1"/>
              <a:t>định</a:t>
            </a:r>
            <a:r>
              <a:rPr lang="en-CA" dirty="0"/>
              <a:t> </a:t>
            </a:r>
            <a:r>
              <a:rPr lang="en-CA" dirty="0" err="1"/>
              <a:t>dạng</a:t>
            </a:r>
            <a:r>
              <a:rPr lang="en-CA" dirty="0"/>
              <a:t> </a:t>
            </a:r>
            <a:r>
              <a:rPr lang="en-CA" dirty="0" err="1"/>
              <a:t>ký</a:t>
            </a:r>
            <a:r>
              <a:rPr lang="en-CA" dirty="0"/>
              <a:t> </a:t>
            </a:r>
            <a:r>
              <a:rPr lang="en-CA" dirty="0" err="1"/>
              <a:t>hiệu</a:t>
            </a:r>
            <a:r>
              <a:rPr lang="en-CA" dirty="0"/>
              <a:t> </a:t>
            </a:r>
            <a:r>
              <a:rPr lang="en-CA" dirty="0" err="1"/>
              <a:t>khoa</a:t>
            </a:r>
            <a:r>
              <a:rPr lang="en-CA" dirty="0"/>
              <a:t> </a:t>
            </a:r>
            <a:r>
              <a:rPr lang="en-CA" dirty="0" err="1"/>
              <a:t>học</a:t>
            </a:r>
            <a:endParaRPr lang="en-US" dirty="0"/>
          </a:p>
          <a:p>
            <a:pPr lvl="1"/>
            <a:r>
              <a:rPr lang="en-CA" dirty="0" err="1"/>
              <a:t>Để</a:t>
            </a:r>
            <a:r>
              <a:rPr lang="en-CA" dirty="0"/>
              <a:t> </a:t>
            </a:r>
            <a:r>
              <a:rPr lang="en-CA" dirty="0" err="1"/>
              <a:t>định</a:t>
            </a:r>
            <a:r>
              <a:rPr lang="en-CA" dirty="0"/>
              <a:t> </a:t>
            </a:r>
            <a:r>
              <a:rPr lang="en-CA" dirty="0" err="1"/>
              <a:t>dạng</a:t>
            </a:r>
            <a:r>
              <a:rPr lang="en-CA" dirty="0"/>
              <a:t> </a:t>
            </a:r>
            <a:r>
              <a:rPr lang="en-CA" dirty="0" err="1"/>
              <a:t>các</a:t>
            </a:r>
            <a:r>
              <a:rPr lang="en-CA" dirty="0"/>
              <a:t> ô </a:t>
            </a:r>
            <a:r>
              <a:rPr lang="en-CA" dirty="0" err="1"/>
              <a:t>đã</a:t>
            </a:r>
            <a:r>
              <a:rPr lang="en-CA" dirty="0"/>
              <a:t> </a:t>
            </a:r>
            <a:r>
              <a:rPr lang="en-CA" dirty="0" err="1"/>
              <a:t>chọn</a:t>
            </a:r>
            <a:r>
              <a:rPr lang="en-CA" dirty="0"/>
              <a:t> </a:t>
            </a:r>
            <a:r>
              <a:rPr lang="en-CA" dirty="0" err="1"/>
              <a:t>mà</a:t>
            </a:r>
            <a:r>
              <a:rPr lang="en-CA" dirty="0"/>
              <a:t> </a:t>
            </a:r>
            <a:r>
              <a:rPr lang="en-CA" dirty="0" smtClean="0"/>
              <a:t/>
            </a:r>
            <a:br>
              <a:rPr lang="en-CA" dirty="0" smtClean="0"/>
            </a:br>
            <a:r>
              <a:rPr lang="en-CA" dirty="0" err="1" smtClean="0"/>
              <a:t>chứa</a:t>
            </a:r>
            <a:r>
              <a:rPr lang="en-CA" dirty="0" smtClean="0"/>
              <a:t> </a:t>
            </a:r>
            <a:r>
              <a:rPr lang="en-CA" dirty="0" err="1"/>
              <a:t>các</a:t>
            </a:r>
            <a:r>
              <a:rPr lang="en-CA" dirty="0"/>
              <a:t> </a:t>
            </a:r>
            <a:r>
              <a:rPr lang="en-CA" dirty="0" err="1"/>
              <a:t>giá</a:t>
            </a:r>
            <a:r>
              <a:rPr lang="en-CA" dirty="0"/>
              <a:t> </a:t>
            </a:r>
            <a:r>
              <a:rPr lang="en-CA" dirty="0" err="1"/>
              <a:t>trị</a:t>
            </a:r>
            <a:r>
              <a:rPr lang="en-US" dirty="0" smtClean="0"/>
              <a:t>:</a:t>
            </a:r>
            <a:endParaRPr lang="en-US" dirty="0"/>
          </a:p>
          <a:p>
            <a:pPr lvl="2"/>
            <a:r>
              <a:rPr lang="en-CA" dirty="0" err="1"/>
              <a:t>Trên</a:t>
            </a:r>
            <a:r>
              <a:rPr lang="en-CA" dirty="0"/>
              <a:t> </a:t>
            </a:r>
            <a:r>
              <a:rPr lang="en-CA" dirty="0" err="1"/>
              <a:t>thẻ</a:t>
            </a:r>
            <a:r>
              <a:rPr lang="en-CA" dirty="0"/>
              <a:t> </a:t>
            </a:r>
            <a:r>
              <a:rPr lang="en-CA" b="1" dirty="0"/>
              <a:t>Home</a:t>
            </a:r>
            <a:r>
              <a:rPr lang="en-CA" dirty="0"/>
              <a:t>, </a:t>
            </a:r>
            <a:r>
              <a:rPr lang="en-CA" dirty="0" err="1"/>
              <a:t>trong</a:t>
            </a:r>
            <a:r>
              <a:rPr lang="en-CA" dirty="0"/>
              <a:t> </a:t>
            </a:r>
            <a:r>
              <a:rPr lang="en-CA" dirty="0" err="1"/>
              <a:t>nhóm</a:t>
            </a:r>
            <a:r>
              <a:rPr lang="en-CA" dirty="0"/>
              <a:t> </a:t>
            </a:r>
            <a:r>
              <a:rPr lang="en-CA" dirty="0" smtClean="0"/>
              <a:t/>
            </a:r>
            <a:br>
              <a:rPr lang="en-CA" dirty="0" smtClean="0"/>
            </a:br>
            <a:r>
              <a:rPr lang="en-CA" b="1" dirty="0" smtClean="0"/>
              <a:t>Number</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smtClean="0"/>
              <a:t/>
            </a:r>
            <a:br>
              <a:rPr lang="en-CA" dirty="0" smtClean="0"/>
            </a:br>
            <a:r>
              <a:rPr lang="en-CA" b="1" dirty="0" smtClean="0"/>
              <a:t>Format </a:t>
            </a:r>
            <a:r>
              <a:rPr lang="en-CA" b="1" dirty="0"/>
              <a:t>Cells: Number Dialog </a:t>
            </a:r>
            <a:r>
              <a:rPr lang="en-CA" b="1" dirty="0" smtClean="0"/>
              <a:t/>
            </a:r>
            <a:br>
              <a:rPr lang="en-CA" b="1" dirty="0" smtClean="0"/>
            </a:br>
            <a:r>
              <a:rPr lang="en-CA" b="1" dirty="0" smtClean="0"/>
              <a:t>box </a:t>
            </a:r>
            <a:r>
              <a:rPr lang="en-CA" b="1" dirty="0"/>
              <a:t>launcher</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smtClean="0"/>
              <a:t>chọn</a:t>
            </a:r>
            <a:r>
              <a:rPr lang="en-CA" dirty="0" smtClean="0"/>
              <a:t/>
            </a:r>
            <a:br>
              <a:rPr lang="en-CA" dirty="0" smtClean="0"/>
            </a:br>
            <a:r>
              <a:rPr lang="en-CA" dirty="0" err="1" smtClean="0"/>
              <a:t>tùy</a:t>
            </a:r>
            <a:r>
              <a:rPr lang="en-CA" dirty="0" smtClean="0"/>
              <a:t> </a:t>
            </a:r>
            <a:r>
              <a:rPr lang="en-CA" dirty="0" err="1"/>
              <a:t>chọn</a:t>
            </a:r>
            <a:r>
              <a:rPr lang="en-CA" dirty="0"/>
              <a:t> </a:t>
            </a:r>
            <a:r>
              <a:rPr lang="en-CA" dirty="0" err="1"/>
              <a:t>thích</a:t>
            </a:r>
            <a:r>
              <a:rPr lang="en-CA" dirty="0"/>
              <a:t> </a:t>
            </a:r>
            <a:r>
              <a:rPr lang="en-CA" dirty="0" err="1"/>
              <a:t>hợp</a:t>
            </a:r>
            <a:r>
              <a:rPr lang="en-CA" dirty="0"/>
              <a:t> </a:t>
            </a:r>
            <a:r>
              <a:rPr lang="en-CA" dirty="0" err="1"/>
              <a:t>từ</a:t>
            </a:r>
            <a:r>
              <a:rPr lang="en-CA" dirty="0"/>
              <a:t> </a:t>
            </a:r>
            <a:r>
              <a:rPr lang="en-CA" dirty="0" err="1"/>
              <a:t>danh</a:t>
            </a:r>
            <a:r>
              <a:rPr lang="en-CA" dirty="0"/>
              <a:t> </a:t>
            </a:r>
            <a:r>
              <a:rPr lang="en-CA" dirty="0" err="1" smtClean="0"/>
              <a:t>sách</a:t>
            </a:r>
            <a:r>
              <a:rPr lang="en-CA" b="1" dirty="0"/>
              <a:t/>
            </a:r>
            <a:br>
              <a:rPr lang="en-CA" b="1" dirty="0"/>
            </a:br>
            <a:r>
              <a:rPr lang="en-CA" b="1" dirty="0" smtClean="0"/>
              <a:t>Category</a:t>
            </a:r>
            <a:r>
              <a:rPr lang="en-CA" dirty="0"/>
              <a:t>; </a:t>
            </a:r>
            <a:r>
              <a:rPr lang="en-CA" dirty="0" err="1"/>
              <a:t>hoặc</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36</a:t>
            </a:fld>
            <a:endParaRPr lang="en-US" dirty="0"/>
          </a:p>
        </p:txBody>
      </p:sp>
      <p:pic>
        <p:nvPicPr>
          <p:cNvPr id="6" name="Picture 5" descr="C:\Users\swong\Documents\Manuals\IC3 GS4\7314 IC3 GS4\Screens\L9\l9-040.png"/>
          <p:cNvPicPr/>
          <p:nvPr/>
        </p:nvPicPr>
        <p:blipFill>
          <a:blip r:embed="rId3">
            <a:extLst>
              <a:ext uri="{28A0092B-C50C-407E-A947-70E740481C1C}">
                <a14:useLocalDpi xmlns:a14="http://schemas.microsoft.com/office/drawing/2010/main" val="0"/>
              </a:ext>
            </a:extLst>
          </a:blip>
          <a:srcRect/>
          <a:stretch>
            <a:fillRect/>
          </a:stretch>
        </p:blipFill>
        <p:spPr bwMode="auto">
          <a:xfrm>
            <a:off x="4932350" y="3138558"/>
            <a:ext cx="3957650" cy="3557517"/>
          </a:xfrm>
          <a:prstGeom prst="rect">
            <a:avLst/>
          </a:prstGeom>
          <a:noFill/>
          <a:ln>
            <a:noFill/>
          </a:ln>
        </p:spPr>
      </p:pic>
    </p:spTree>
    <p:extLst>
      <p:ext uri="{BB962C8B-B14F-4D97-AF65-F5344CB8AC3E}">
        <p14:creationId xmlns:p14="http://schemas.microsoft.com/office/powerpoint/2010/main" val="356775174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Định </a:t>
            </a:r>
            <a:r>
              <a:rPr lang="en-US" sz="3600" dirty="0" err="1" smtClean="0"/>
              <a:t>dạng</a:t>
            </a:r>
            <a:r>
              <a:rPr lang="en-US" sz="3600" dirty="0" smtClean="0"/>
              <a:t> </a:t>
            </a:r>
            <a:r>
              <a:rPr lang="en-US" sz="3600" dirty="0" err="1" smtClean="0"/>
              <a:t>có</a:t>
            </a:r>
            <a:r>
              <a:rPr lang="en-US" sz="3600" dirty="0" smtClean="0"/>
              <a:t> </a:t>
            </a:r>
            <a:r>
              <a:rPr lang="en-US" sz="3600" dirty="0" err="1" smtClean="0"/>
              <a:t>nghĩa</a:t>
            </a:r>
            <a:r>
              <a:rPr lang="en-US" sz="3600" dirty="0" smtClean="0"/>
              <a:t> </a:t>
            </a:r>
            <a:r>
              <a:rPr lang="en-US" sz="3600" dirty="0" err="1" smtClean="0"/>
              <a:t>là</a:t>
            </a:r>
            <a:r>
              <a:rPr lang="en-US" sz="3600" dirty="0" smtClean="0"/>
              <a:t> </a:t>
            </a:r>
            <a:r>
              <a:rPr lang="en-US" sz="3600" dirty="0" err="1" smtClean="0"/>
              <a:t>gì</a:t>
            </a:r>
            <a:r>
              <a:rPr lang="en-US" sz="3600" dirty="0" smtClean="0"/>
              <a:t>?</a:t>
            </a:r>
            <a:endParaRPr lang="en-US" sz="3600" dirty="0"/>
          </a:p>
        </p:txBody>
      </p:sp>
      <p:sp>
        <p:nvSpPr>
          <p:cNvPr id="3" name="Content Placeholder 2"/>
          <p:cNvSpPr>
            <a:spLocks noGrp="1"/>
          </p:cNvSpPr>
          <p:nvPr>
            <p:ph idx="1"/>
          </p:nvPr>
        </p:nvSpPr>
        <p:spPr/>
        <p:txBody>
          <a:bodyPr/>
          <a:lstStyle/>
          <a:p>
            <a:pPr lvl="1"/>
            <a:r>
              <a:rPr lang="en-CA" dirty="0" err="1"/>
              <a:t>để</a:t>
            </a:r>
            <a:r>
              <a:rPr lang="en-CA" dirty="0"/>
              <a:t> </a:t>
            </a:r>
            <a:r>
              <a:rPr lang="en-CA" dirty="0" err="1"/>
              <a:t>sử</a:t>
            </a:r>
            <a:r>
              <a:rPr lang="en-CA" dirty="0"/>
              <a:t> </a:t>
            </a:r>
            <a:r>
              <a:rPr lang="en-CA" dirty="0" err="1"/>
              <a:t>dụng</a:t>
            </a:r>
            <a:r>
              <a:rPr lang="en-CA" dirty="0"/>
              <a:t> </a:t>
            </a:r>
            <a:r>
              <a:rPr lang="en-CA" dirty="0" err="1"/>
              <a:t>các</a:t>
            </a:r>
            <a:r>
              <a:rPr lang="en-CA" dirty="0"/>
              <a:t> </a:t>
            </a:r>
            <a:r>
              <a:rPr lang="en-CA" dirty="0" err="1"/>
              <a:t>tùy</a:t>
            </a:r>
            <a:r>
              <a:rPr lang="en-CA" dirty="0"/>
              <a:t> </a:t>
            </a:r>
            <a:r>
              <a:rPr lang="en-CA" dirty="0" err="1"/>
              <a:t>chọn</a:t>
            </a:r>
            <a:r>
              <a:rPr lang="en-CA" dirty="0"/>
              <a:t> </a:t>
            </a:r>
            <a:r>
              <a:rPr lang="en-CA" dirty="0" err="1"/>
              <a:t>mặc</a:t>
            </a:r>
            <a:r>
              <a:rPr lang="en-CA" dirty="0"/>
              <a:t> </a:t>
            </a:r>
            <a:r>
              <a:rPr lang="en-CA" dirty="0" err="1"/>
              <a:t>định</a:t>
            </a:r>
            <a:r>
              <a:rPr lang="en-CA" dirty="0"/>
              <a:t> </a:t>
            </a:r>
            <a:r>
              <a:rPr lang="en-CA" dirty="0" err="1"/>
              <a:t>cho</a:t>
            </a:r>
            <a:r>
              <a:rPr lang="en-CA" dirty="0"/>
              <a:t> </a:t>
            </a:r>
            <a:r>
              <a:rPr lang="en-CA" dirty="0" err="1"/>
              <a:t>các</a:t>
            </a:r>
            <a:r>
              <a:rPr lang="en-CA" dirty="0"/>
              <a:t> </a:t>
            </a:r>
            <a:r>
              <a:rPr lang="en-CA" dirty="0" err="1"/>
              <a:t>giá</a:t>
            </a:r>
            <a:r>
              <a:rPr lang="en-CA" dirty="0"/>
              <a:t> </a:t>
            </a:r>
            <a:r>
              <a:rPr lang="en-CA" dirty="0" err="1"/>
              <a:t>trị,trên</a:t>
            </a:r>
            <a:r>
              <a:rPr lang="en-CA" dirty="0"/>
              <a:t> </a:t>
            </a:r>
            <a:r>
              <a:rPr lang="en-CA" dirty="0" err="1"/>
              <a:t>thẻ</a:t>
            </a:r>
            <a:r>
              <a:rPr lang="en-CA" dirty="0"/>
              <a:t> </a:t>
            </a:r>
            <a:r>
              <a:rPr lang="en-CA" b="1" dirty="0"/>
              <a:t>Home</a:t>
            </a:r>
            <a:r>
              <a:rPr lang="en-CA" dirty="0"/>
              <a:t>, </a:t>
            </a:r>
            <a:r>
              <a:rPr lang="en-CA" dirty="0" err="1"/>
              <a:t>trong</a:t>
            </a:r>
            <a:r>
              <a:rPr lang="en-CA" dirty="0"/>
              <a:t> </a:t>
            </a:r>
            <a:r>
              <a:rPr lang="en-CA" dirty="0" err="1"/>
              <a:t>nhóm</a:t>
            </a:r>
            <a:r>
              <a:rPr lang="en-CA" dirty="0"/>
              <a:t> </a:t>
            </a:r>
            <a:r>
              <a:rPr lang="en-CA" b="1" dirty="0"/>
              <a:t>Number</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mũi</a:t>
            </a:r>
            <a:r>
              <a:rPr lang="en-CA" dirty="0"/>
              <a:t> </a:t>
            </a:r>
            <a:r>
              <a:rPr lang="en-CA" dirty="0" err="1"/>
              <a:t>tên</a:t>
            </a:r>
            <a:r>
              <a:rPr lang="en-CA" dirty="0"/>
              <a:t> </a:t>
            </a:r>
            <a:r>
              <a:rPr lang="en-CA" dirty="0" err="1"/>
              <a:t>của</a:t>
            </a:r>
            <a:r>
              <a:rPr lang="en-CA" dirty="0"/>
              <a:t> </a:t>
            </a:r>
            <a:r>
              <a:rPr lang="en-CA" b="1" dirty="0"/>
              <a:t>Number Format</a:t>
            </a:r>
            <a:r>
              <a:rPr lang="en-CA" dirty="0"/>
              <a:t>, </a:t>
            </a:r>
            <a:r>
              <a:rPr lang="en-CA" dirty="0" err="1"/>
              <a:t>và</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định</a:t>
            </a:r>
            <a:r>
              <a:rPr lang="en-CA" dirty="0"/>
              <a:t> </a:t>
            </a:r>
            <a:r>
              <a:rPr lang="en-CA" dirty="0" err="1" smtClean="0"/>
              <a:t>dạng</a:t>
            </a:r>
            <a:r>
              <a:rPr lang="en-CA" dirty="0" smtClean="0"/>
              <a:t>; </a:t>
            </a:r>
            <a:r>
              <a:rPr lang="en-CA" dirty="0" err="1" smtClean="0"/>
              <a:t>hoặc</a:t>
            </a:r>
            <a:endParaRPr lang="en-US" dirty="0" smtClean="0"/>
          </a:p>
          <a:p>
            <a:endParaRPr lang="en-US" dirty="0"/>
          </a:p>
          <a:p>
            <a:endParaRPr lang="en-US" dirty="0" smtClean="0"/>
          </a:p>
          <a:p>
            <a:pPr lvl="1"/>
            <a:r>
              <a:rPr lang="en-CA" dirty="0" err="1"/>
              <a:t>nhấp</a:t>
            </a:r>
            <a:r>
              <a:rPr lang="en-CA" dirty="0"/>
              <a:t> </a:t>
            </a:r>
            <a:r>
              <a:rPr lang="en-CA" dirty="0" err="1"/>
              <a:t>chuột</a:t>
            </a:r>
            <a:r>
              <a:rPr lang="en-CA" dirty="0"/>
              <a:t> </a:t>
            </a:r>
            <a:r>
              <a:rPr lang="en-CA" dirty="0" err="1"/>
              <a:t>vào</a:t>
            </a:r>
            <a:r>
              <a:rPr lang="en-CA" dirty="0"/>
              <a:t> </a:t>
            </a:r>
            <a:r>
              <a:rPr lang="en-CA" dirty="0" err="1"/>
              <a:t>một</a:t>
            </a:r>
            <a:r>
              <a:rPr lang="en-CA" dirty="0"/>
              <a:t> </a:t>
            </a:r>
            <a:r>
              <a:rPr lang="en-CA" dirty="0" err="1"/>
              <a:t>trong</a:t>
            </a:r>
            <a:r>
              <a:rPr lang="en-CA" dirty="0"/>
              <a:t> </a:t>
            </a:r>
            <a:r>
              <a:rPr lang="en-CA" dirty="0" err="1"/>
              <a:t>những</a:t>
            </a:r>
            <a:r>
              <a:rPr lang="en-CA" dirty="0"/>
              <a:t> </a:t>
            </a:r>
            <a:r>
              <a:rPr lang="en-CA" dirty="0" err="1"/>
              <a:t>nút</a:t>
            </a:r>
            <a:r>
              <a:rPr lang="en-CA" dirty="0"/>
              <a:t> </a:t>
            </a:r>
            <a:r>
              <a:rPr lang="en-CA" dirty="0" smtClean="0"/>
              <a:t/>
            </a:r>
            <a:br>
              <a:rPr lang="en-CA" dirty="0" smtClean="0"/>
            </a:br>
            <a:r>
              <a:rPr lang="en-CA" dirty="0" err="1" smtClean="0"/>
              <a:t>trong</a:t>
            </a:r>
            <a:r>
              <a:rPr lang="en-CA" dirty="0" smtClean="0"/>
              <a:t> </a:t>
            </a:r>
            <a:r>
              <a:rPr lang="en-CA" dirty="0" err="1"/>
              <a:t>nhóm</a:t>
            </a:r>
            <a:r>
              <a:rPr lang="en-CA" dirty="0"/>
              <a:t> </a:t>
            </a:r>
            <a:r>
              <a:rPr lang="en-CA" b="1" dirty="0"/>
              <a:t>Paragraph</a:t>
            </a:r>
            <a:r>
              <a:rPr lang="en-CA" dirty="0"/>
              <a:t> </a:t>
            </a:r>
            <a:r>
              <a:rPr lang="en-CA" dirty="0" err="1"/>
              <a:t>của</a:t>
            </a:r>
            <a:r>
              <a:rPr lang="en-CA" dirty="0"/>
              <a:t> </a:t>
            </a:r>
            <a:r>
              <a:rPr lang="en-CA" dirty="0" err="1"/>
              <a:t>thẻ</a:t>
            </a:r>
            <a:r>
              <a:rPr lang="en-CA" dirty="0"/>
              <a:t> </a:t>
            </a:r>
            <a:r>
              <a:rPr lang="en-CA" b="1" dirty="0"/>
              <a:t>Home</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37</a:t>
            </a:fld>
            <a:endParaRPr lang="en-US" dirty="0"/>
          </a:p>
        </p:txBody>
      </p:sp>
      <p:pic>
        <p:nvPicPr>
          <p:cNvPr id="6" name="Picture 5" descr="C:\Users\swong\Documents\Manuals\IC3 GS4\7314 IC3 GS4\Screens\L9\l9-039.png"/>
          <p:cNvPicPr/>
          <p:nvPr/>
        </p:nvPicPr>
        <p:blipFill>
          <a:blip r:embed="rId3">
            <a:extLst>
              <a:ext uri="{28A0092B-C50C-407E-A947-70E740481C1C}">
                <a14:useLocalDpi xmlns:a14="http://schemas.microsoft.com/office/drawing/2010/main" val="0"/>
              </a:ext>
            </a:extLst>
          </a:blip>
          <a:srcRect/>
          <a:stretch>
            <a:fillRect/>
          </a:stretch>
        </p:blipFill>
        <p:spPr bwMode="auto">
          <a:xfrm>
            <a:off x="7130170" y="2271924"/>
            <a:ext cx="1325734" cy="3239164"/>
          </a:xfrm>
          <a:prstGeom prst="rect">
            <a:avLst/>
          </a:prstGeom>
          <a:noFill/>
          <a:ln>
            <a:noFill/>
          </a:ln>
        </p:spPr>
      </p:pic>
      <p:pic>
        <p:nvPicPr>
          <p:cNvPr id="7" name="Picture 6" descr="H:\Publishing\Working\In Development\7314 IC3 GS4\L9 pg 312r.png"/>
          <p:cNvPicPr/>
          <p:nvPr/>
        </p:nvPicPr>
        <p:blipFill>
          <a:blip r:embed="rId4">
            <a:extLst>
              <a:ext uri="{28A0092B-C50C-407E-A947-70E740481C1C}">
                <a14:useLocalDpi xmlns:a14="http://schemas.microsoft.com/office/drawing/2010/main" val="0"/>
              </a:ext>
            </a:extLst>
          </a:blip>
          <a:srcRect/>
          <a:stretch>
            <a:fillRect/>
          </a:stretch>
        </p:blipFill>
        <p:spPr bwMode="auto">
          <a:xfrm>
            <a:off x="5294548" y="3625441"/>
            <a:ext cx="766981" cy="266065"/>
          </a:xfrm>
          <a:prstGeom prst="rect">
            <a:avLst/>
          </a:prstGeom>
          <a:noFill/>
          <a:ln>
            <a:noFill/>
          </a:ln>
        </p:spPr>
      </p:pic>
    </p:spTree>
    <p:extLst>
      <p:ext uri="{BB962C8B-B14F-4D97-AF65-F5344CB8AC3E}">
        <p14:creationId xmlns:p14="http://schemas.microsoft.com/office/powerpoint/2010/main" val="263754158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Định </a:t>
            </a:r>
            <a:r>
              <a:rPr lang="en-US" sz="3600" dirty="0" err="1" smtClean="0"/>
              <a:t>dạng</a:t>
            </a:r>
            <a:r>
              <a:rPr lang="en-US" sz="3600" dirty="0" smtClean="0"/>
              <a:t> </a:t>
            </a:r>
            <a:r>
              <a:rPr lang="en-US" sz="3600" dirty="0" err="1" smtClean="0"/>
              <a:t>có</a:t>
            </a:r>
            <a:r>
              <a:rPr lang="en-US" sz="3600" dirty="0" smtClean="0"/>
              <a:t> </a:t>
            </a:r>
            <a:r>
              <a:rPr lang="en-US" sz="3600" dirty="0" err="1" smtClean="0"/>
              <a:t>nghĩa</a:t>
            </a:r>
            <a:r>
              <a:rPr lang="en-US" sz="3600" dirty="0" smtClean="0"/>
              <a:t> </a:t>
            </a:r>
            <a:r>
              <a:rPr lang="en-US" sz="3600" dirty="0" err="1" smtClean="0"/>
              <a:t>là</a:t>
            </a:r>
            <a:r>
              <a:rPr lang="en-US" sz="3600" dirty="0" smtClean="0"/>
              <a:t> </a:t>
            </a:r>
            <a:r>
              <a:rPr lang="en-US" sz="3600" dirty="0" err="1" smtClean="0"/>
              <a:t>gì</a:t>
            </a:r>
            <a:r>
              <a:rPr lang="en-US" sz="3600" dirty="0" smtClean="0"/>
              <a:t>?</a:t>
            </a:r>
            <a:endParaRPr lang="en-US" sz="3600" dirty="0"/>
          </a:p>
        </p:txBody>
      </p:sp>
      <p:sp>
        <p:nvSpPr>
          <p:cNvPr id="3" name="Content Placeholder 2"/>
          <p:cNvSpPr>
            <a:spLocks noGrp="1"/>
          </p:cNvSpPr>
          <p:nvPr>
            <p:ph idx="1"/>
          </p:nvPr>
        </p:nvSpPr>
        <p:spPr/>
        <p:txBody>
          <a:bodyPr/>
          <a:lstStyle/>
          <a:p>
            <a:r>
              <a:rPr lang="en-US" b="1" dirty="0" err="1"/>
              <a:t>Thay</a:t>
            </a:r>
            <a:r>
              <a:rPr lang="en-US" b="1" dirty="0"/>
              <a:t> </a:t>
            </a:r>
            <a:r>
              <a:rPr lang="en-US" b="1" dirty="0" err="1"/>
              <a:t>đổi</a:t>
            </a:r>
            <a:r>
              <a:rPr lang="en-US" b="1" dirty="0"/>
              <a:t> </a:t>
            </a:r>
            <a:r>
              <a:rPr lang="en-US" b="1" dirty="0" err="1"/>
              <a:t>căn</a:t>
            </a:r>
            <a:r>
              <a:rPr lang="en-US" b="1" dirty="0"/>
              <a:t> </a:t>
            </a:r>
            <a:r>
              <a:rPr lang="en-US" b="1" dirty="0" err="1"/>
              <a:t>lề</a:t>
            </a:r>
            <a:r>
              <a:rPr lang="en-US" b="1" dirty="0"/>
              <a:t> ô</a:t>
            </a:r>
            <a:endParaRPr lang="vi-VN" b="1" dirty="0"/>
          </a:p>
          <a:p>
            <a:pPr lvl="1"/>
            <a:r>
              <a:rPr lang="en-CA" dirty="0" err="1"/>
              <a:t>Căn</a:t>
            </a:r>
            <a:r>
              <a:rPr lang="en-CA" dirty="0"/>
              <a:t> </a:t>
            </a:r>
            <a:r>
              <a:rPr lang="en-CA" dirty="0" err="1"/>
              <a:t>lề</a:t>
            </a:r>
            <a:r>
              <a:rPr lang="en-CA" dirty="0"/>
              <a:t> </a:t>
            </a:r>
            <a:r>
              <a:rPr lang="en-CA" dirty="0" err="1"/>
              <a:t>đề</a:t>
            </a:r>
            <a:r>
              <a:rPr lang="en-CA" dirty="0"/>
              <a:t> </a:t>
            </a:r>
            <a:r>
              <a:rPr lang="en-CA" dirty="0" err="1"/>
              <a:t>cập</a:t>
            </a:r>
            <a:r>
              <a:rPr lang="en-CA" dirty="0"/>
              <a:t> </a:t>
            </a:r>
            <a:r>
              <a:rPr lang="en-CA" dirty="0" err="1"/>
              <a:t>đến</a:t>
            </a:r>
            <a:r>
              <a:rPr lang="en-CA" dirty="0"/>
              <a:t> </a:t>
            </a:r>
            <a:r>
              <a:rPr lang="en-CA" dirty="0" err="1"/>
              <a:t>vị</a:t>
            </a:r>
            <a:r>
              <a:rPr lang="en-CA" dirty="0"/>
              <a:t> </a:t>
            </a:r>
            <a:r>
              <a:rPr lang="en-CA" dirty="0" err="1"/>
              <a:t>trí</a:t>
            </a:r>
            <a:r>
              <a:rPr lang="en-CA" dirty="0"/>
              <a:t> </a:t>
            </a:r>
            <a:r>
              <a:rPr lang="en-CA" dirty="0" err="1"/>
              <a:t>của</a:t>
            </a:r>
            <a:r>
              <a:rPr lang="en-CA" dirty="0"/>
              <a:t> </a:t>
            </a:r>
            <a:r>
              <a:rPr lang="en-CA" dirty="0" err="1"/>
              <a:t>dữ</a:t>
            </a:r>
            <a:r>
              <a:rPr lang="en-CA" dirty="0"/>
              <a:t> </a:t>
            </a:r>
            <a:r>
              <a:rPr lang="en-CA" dirty="0" err="1"/>
              <a:t>liệu</a:t>
            </a:r>
            <a:r>
              <a:rPr lang="en-CA" dirty="0"/>
              <a:t> </a:t>
            </a:r>
            <a:r>
              <a:rPr lang="en-CA" dirty="0" err="1"/>
              <a:t>trong</a:t>
            </a:r>
            <a:r>
              <a:rPr lang="en-CA" dirty="0"/>
              <a:t> ô</a:t>
            </a:r>
            <a:endParaRPr lang="en-US" dirty="0" smtClean="0"/>
          </a:p>
          <a:p>
            <a:pPr lvl="2"/>
            <a:r>
              <a:rPr lang="en-CA" dirty="0" err="1"/>
              <a:t>có</a:t>
            </a:r>
            <a:r>
              <a:rPr lang="en-CA" dirty="0"/>
              <a:t> </a:t>
            </a:r>
            <a:r>
              <a:rPr lang="en-CA" dirty="0" err="1"/>
              <a:t>thể</a:t>
            </a:r>
            <a:r>
              <a:rPr lang="en-CA" dirty="0"/>
              <a:t> </a:t>
            </a:r>
            <a:r>
              <a:rPr lang="en-CA" dirty="0" err="1"/>
              <a:t>căn</a:t>
            </a:r>
            <a:r>
              <a:rPr lang="en-CA" dirty="0"/>
              <a:t> </a:t>
            </a:r>
            <a:r>
              <a:rPr lang="en-CA" dirty="0" err="1"/>
              <a:t>nội</a:t>
            </a:r>
            <a:r>
              <a:rPr lang="en-CA" dirty="0"/>
              <a:t> dung ô </a:t>
            </a:r>
            <a:r>
              <a:rPr lang="en-CA" dirty="0" err="1"/>
              <a:t>theo</a:t>
            </a:r>
            <a:r>
              <a:rPr lang="en-CA" dirty="0"/>
              <a:t> </a:t>
            </a:r>
            <a:r>
              <a:rPr lang="en-CA" dirty="0" err="1"/>
              <a:t>chiều</a:t>
            </a:r>
            <a:r>
              <a:rPr lang="en-CA" dirty="0"/>
              <a:t> </a:t>
            </a:r>
            <a:r>
              <a:rPr lang="en-CA" dirty="0" err="1"/>
              <a:t>ngang</a:t>
            </a:r>
            <a:r>
              <a:rPr lang="en-CA" dirty="0"/>
              <a:t> (</a:t>
            </a:r>
            <a:r>
              <a:rPr lang="en-CA" dirty="0" err="1"/>
              <a:t>độ</a:t>
            </a:r>
            <a:r>
              <a:rPr lang="en-CA" dirty="0"/>
              <a:t> </a:t>
            </a:r>
            <a:r>
              <a:rPr lang="en-CA" dirty="0" err="1"/>
              <a:t>rộng</a:t>
            </a:r>
            <a:r>
              <a:rPr lang="en-CA" dirty="0"/>
              <a:t> </a:t>
            </a:r>
            <a:r>
              <a:rPr lang="en-CA" dirty="0" err="1"/>
              <a:t>cột</a:t>
            </a:r>
            <a:r>
              <a:rPr lang="en-CA" dirty="0"/>
              <a:t>) </a:t>
            </a:r>
            <a:r>
              <a:rPr lang="en-CA" dirty="0" err="1"/>
              <a:t>và</a:t>
            </a:r>
            <a:r>
              <a:rPr lang="en-CA" dirty="0"/>
              <a:t> </a:t>
            </a:r>
            <a:r>
              <a:rPr lang="en-CA" dirty="0" err="1"/>
              <a:t>căn</a:t>
            </a:r>
            <a:r>
              <a:rPr lang="en-CA" dirty="0"/>
              <a:t> </a:t>
            </a:r>
            <a:r>
              <a:rPr lang="en-CA" dirty="0" err="1"/>
              <a:t>nội</a:t>
            </a:r>
            <a:r>
              <a:rPr lang="en-CA" dirty="0"/>
              <a:t> dung ô </a:t>
            </a:r>
            <a:r>
              <a:rPr lang="en-CA" dirty="0" err="1"/>
              <a:t>theo</a:t>
            </a:r>
            <a:r>
              <a:rPr lang="en-CA" dirty="0"/>
              <a:t> </a:t>
            </a:r>
            <a:r>
              <a:rPr lang="en-CA" dirty="0" err="1"/>
              <a:t>chiều</a:t>
            </a:r>
            <a:r>
              <a:rPr lang="en-CA" dirty="0"/>
              <a:t> </a:t>
            </a:r>
            <a:r>
              <a:rPr lang="en-CA" dirty="0" err="1"/>
              <a:t>dọc</a:t>
            </a:r>
            <a:r>
              <a:rPr lang="en-CA" dirty="0"/>
              <a:t> (</a:t>
            </a:r>
            <a:r>
              <a:rPr lang="en-CA" dirty="0" err="1"/>
              <a:t>chiều</a:t>
            </a:r>
            <a:r>
              <a:rPr lang="en-CA" dirty="0"/>
              <a:t> </a:t>
            </a:r>
            <a:r>
              <a:rPr lang="en-CA" dirty="0" err="1"/>
              <a:t>cao</a:t>
            </a:r>
            <a:r>
              <a:rPr lang="en-CA" dirty="0"/>
              <a:t> </a:t>
            </a:r>
            <a:r>
              <a:rPr lang="en-CA" dirty="0" err="1"/>
              <a:t>của</a:t>
            </a:r>
            <a:r>
              <a:rPr lang="en-CA" dirty="0"/>
              <a:t> </a:t>
            </a:r>
            <a:r>
              <a:rPr lang="en-CA" dirty="0" err="1"/>
              <a:t>dòng</a:t>
            </a:r>
            <a:r>
              <a:rPr lang="en-CA" dirty="0"/>
              <a:t>)</a:t>
            </a:r>
            <a:endParaRPr lang="en-US" dirty="0"/>
          </a:p>
          <a:p>
            <a:pPr lvl="1"/>
            <a:r>
              <a:rPr lang="en-CA" dirty="0" err="1"/>
              <a:t>Để</a:t>
            </a:r>
            <a:r>
              <a:rPr lang="en-CA" dirty="0"/>
              <a:t> </a:t>
            </a:r>
            <a:r>
              <a:rPr lang="en-CA" dirty="0" err="1"/>
              <a:t>thay</a:t>
            </a:r>
            <a:r>
              <a:rPr lang="en-CA" dirty="0"/>
              <a:t> </a:t>
            </a:r>
            <a:r>
              <a:rPr lang="en-CA" dirty="0" err="1"/>
              <a:t>đổi</a:t>
            </a:r>
            <a:r>
              <a:rPr lang="en-CA" dirty="0"/>
              <a:t> </a:t>
            </a:r>
            <a:r>
              <a:rPr lang="en-CA" dirty="0" err="1"/>
              <a:t>căn</a:t>
            </a:r>
            <a:r>
              <a:rPr lang="en-CA" dirty="0"/>
              <a:t> </a:t>
            </a:r>
            <a:r>
              <a:rPr lang="en-CA" dirty="0" err="1"/>
              <a:t>lề</a:t>
            </a:r>
            <a:r>
              <a:rPr lang="en-CA" dirty="0"/>
              <a:t> </a:t>
            </a:r>
            <a:r>
              <a:rPr lang="en-CA" dirty="0" err="1"/>
              <a:t>của</a:t>
            </a:r>
            <a:r>
              <a:rPr lang="en-CA" dirty="0"/>
              <a:t> </a:t>
            </a:r>
            <a:r>
              <a:rPr lang="en-CA" dirty="0" err="1"/>
              <a:t>các</a:t>
            </a:r>
            <a:r>
              <a:rPr lang="en-CA" dirty="0"/>
              <a:t> ô </a:t>
            </a:r>
            <a:r>
              <a:rPr lang="en-CA" dirty="0" err="1"/>
              <a:t>đã</a:t>
            </a:r>
            <a:r>
              <a:rPr lang="en-CA" dirty="0"/>
              <a:t> </a:t>
            </a:r>
            <a:r>
              <a:rPr lang="en-CA" dirty="0" err="1"/>
              <a:t>được</a:t>
            </a:r>
            <a:r>
              <a:rPr lang="en-CA" dirty="0"/>
              <a:t> </a:t>
            </a:r>
            <a:r>
              <a:rPr lang="en-CA" dirty="0" err="1"/>
              <a:t>chọn</a:t>
            </a:r>
            <a:r>
              <a:rPr lang="en-US" dirty="0" smtClean="0"/>
              <a:t>:</a:t>
            </a:r>
            <a:endParaRPr lang="en-US" dirty="0"/>
          </a:p>
          <a:p>
            <a:pPr lvl="2"/>
            <a:r>
              <a:rPr lang="en-CA" dirty="0" err="1"/>
              <a:t>Trên</a:t>
            </a:r>
            <a:r>
              <a:rPr lang="en-CA" dirty="0"/>
              <a:t> </a:t>
            </a:r>
            <a:r>
              <a:rPr lang="en-CA" dirty="0" err="1"/>
              <a:t>thẻ</a:t>
            </a:r>
            <a:r>
              <a:rPr lang="en-CA" dirty="0"/>
              <a:t> </a:t>
            </a:r>
            <a:r>
              <a:rPr lang="en-CA" b="1" dirty="0"/>
              <a:t>Home</a:t>
            </a:r>
            <a:r>
              <a:rPr lang="en-CA" dirty="0"/>
              <a:t>, </a:t>
            </a:r>
            <a:r>
              <a:rPr lang="en-CA" dirty="0" err="1" smtClean="0"/>
              <a:t>nhóm</a:t>
            </a:r>
            <a:r>
              <a:rPr lang="en-CA" dirty="0" smtClean="0"/>
              <a:t> </a:t>
            </a:r>
            <a:r>
              <a:rPr lang="en-CA" b="1" dirty="0"/>
              <a:t>Alignment</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tùy</a:t>
            </a:r>
            <a:r>
              <a:rPr lang="en-CA" dirty="0"/>
              <a:t> </a:t>
            </a:r>
            <a:r>
              <a:rPr lang="en-CA" dirty="0" err="1" smtClean="0"/>
              <a:t>chọn</a:t>
            </a:r>
            <a:r>
              <a:rPr lang="en-CA" dirty="0" smtClean="0"/>
              <a:t>; </a:t>
            </a:r>
            <a:r>
              <a:rPr lang="en-CA" dirty="0" err="1" smtClean="0"/>
              <a:t>hoặc</a:t>
            </a:r>
            <a:r>
              <a:rPr lang="en-CA" dirty="0" smtClean="0"/>
              <a:t>:</a:t>
            </a:r>
            <a:endParaRPr lang="en-US" dirty="0" smtClean="0"/>
          </a:p>
          <a:p>
            <a:pPr lvl="2"/>
            <a:r>
              <a:rPr lang="en-CA" dirty="0" err="1"/>
              <a:t>trên</a:t>
            </a:r>
            <a:r>
              <a:rPr lang="en-CA" dirty="0"/>
              <a:t> </a:t>
            </a:r>
            <a:r>
              <a:rPr lang="en-CA" dirty="0" err="1"/>
              <a:t>thẻ</a:t>
            </a:r>
            <a:r>
              <a:rPr lang="en-CA" dirty="0"/>
              <a:t> </a:t>
            </a:r>
            <a:r>
              <a:rPr lang="en-CA" b="1" dirty="0"/>
              <a:t>Home</a:t>
            </a:r>
            <a:r>
              <a:rPr lang="en-CA" dirty="0"/>
              <a:t>, </a:t>
            </a:r>
            <a:r>
              <a:rPr lang="en-CA" dirty="0" err="1"/>
              <a:t>trong</a:t>
            </a:r>
            <a:r>
              <a:rPr lang="en-CA" dirty="0"/>
              <a:t> </a:t>
            </a:r>
            <a:r>
              <a:rPr lang="en-CA" dirty="0" err="1"/>
              <a:t>nhóm</a:t>
            </a:r>
            <a:r>
              <a:rPr lang="en-CA" dirty="0"/>
              <a:t> </a:t>
            </a:r>
            <a:r>
              <a:rPr lang="en-CA" b="1" dirty="0" smtClean="0"/>
              <a:t>Alignment</a:t>
            </a:r>
            <a:r>
              <a:rPr lang="en-CA" dirty="0" smtClean="0"/>
              <a:t>,</a:t>
            </a:r>
            <a:br>
              <a:rPr lang="en-CA" dirty="0" smtClean="0"/>
            </a:br>
            <a:r>
              <a:rPr lang="en-CA" dirty="0" err="1" smtClean="0"/>
              <a:t>nhấp</a:t>
            </a:r>
            <a:r>
              <a:rPr lang="en-CA" dirty="0" smtClean="0"/>
              <a:t> </a:t>
            </a:r>
            <a:r>
              <a:rPr lang="en-CA" dirty="0" err="1"/>
              <a:t>chuột</a:t>
            </a:r>
            <a:r>
              <a:rPr lang="en-CA" dirty="0"/>
              <a:t> </a:t>
            </a:r>
            <a:r>
              <a:rPr lang="en-CA" dirty="0" err="1"/>
              <a:t>vào</a:t>
            </a:r>
            <a:r>
              <a:rPr lang="en-CA" dirty="0"/>
              <a:t> </a:t>
            </a:r>
            <a:r>
              <a:rPr lang="en-CA" b="1" dirty="0"/>
              <a:t>Format Cells: </a:t>
            </a:r>
            <a:r>
              <a:rPr lang="en-CA" b="1" dirty="0" smtClean="0"/>
              <a:t>Alignment</a:t>
            </a:r>
            <a:br>
              <a:rPr lang="en-CA" b="1" dirty="0" smtClean="0"/>
            </a:br>
            <a:r>
              <a:rPr lang="en-CA" b="1" dirty="0" smtClean="0"/>
              <a:t>Dialog </a:t>
            </a:r>
            <a:r>
              <a:rPr lang="en-CA" b="1" dirty="0"/>
              <a:t>box launcher </a:t>
            </a:r>
            <a:r>
              <a:rPr lang="en-CA" dirty="0" err="1"/>
              <a:t>và</a:t>
            </a:r>
            <a:r>
              <a:rPr lang="en-CA" dirty="0"/>
              <a:t> </a:t>
            </a:r>
            <a:r>
              <a:rPr lang="en-CA" dirty="0" err="1"/>
              <a:t>sau</a:t>
            </a:r>
            <a:r>
              <a:rPr lang="en-CA" dirty="0"/>
              <a:t> </a:t>
            </a:r>
            <a:r>
              <a:rPr lang="en-CA" dirty="0" err="1"/>
              <a:t>đó</a:t>
            </a:r>
            <a:r>
              <a:rPr lang="en-CA" dirty="0"/>
              <a:t> </a:t>
            </a:r>
            <a:r>
              <a:rPr lang="en-CA" dirty="0" err="1"/>
              <a:t>chọn</a:t>
            </a:r>
            <a:r>
              <a:rPr lang="en-CA" dirty="0"/>
              <a:t> </a:t>
            </a:r>
            <a:r>
              <a:rPr lang="en-CA" dirty="0" err="1"/>
              <a:t>tùy</a:t>
            </a:r>
            <a:r>
              <a:rPr lang="en-CA" dirty="0"/>
              <a:t> </a:t>
            </a:r>
            <a:r>
              <a:rPr lang="en-CA" dirty="0" smtClean="0"/>
              <a:t/>
            </a:r>
            <a:br>
              <a:rPr lang="en-CA" dirty="0" smtClean="0"/>
            </a:br>
            <a:r>
              <a:rPr lang="en-CA" dirty="0" err="1" smtClean="0"/>
              <a:t>chọn</a:t>
            </a:r>
            <a:r>
              <a:rPr lang="en-CA" dirty="0" smtClean="0"/>
              <a:t> </a:t>
            </a:r>
            <a:r>
              <a:rPr lang="en-CA" dirty="0" err="1"/>
              <a:t>căn</a:t>
            </a:r>
            <a:r>
              <a:rPr lang="en-CA" dirty="0"/>
              <a:t> </a:t>
            </a:r>
            <a:r>
              <a:rPr lang="en-CA" dirty="0" err="1"/>
              <a:t>lề</a:t>
            </a:r>
            <a:r>
              <a:rPr lang="en-CA" dirty="0"/>
              <a:t> </a:t>
            </a:r>
            <a:r>
              <a:rPr lang="en-CA" dirty="0" err="1"/>
              <a:t>từ</a:t>
            </a:r>
            <a:r>
              <a:rPr lang="en-CA" dirty="0"/>
              <a:t> </a:t>
            </a:r>
            <a:r>
              <a:rPr lang="en-CA" dirty="0" err="1"/>
              <a:t>thẻ</a:t>
            </a:r>
            <a:r>
              <a:rPr lang="en-CA" b="1" dirty="0"/>
              <a:t> Alignment</a:t>
            </a:r>
            <a:endParaRPr lang="en-US" dirty="0" smtClean="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38</a:t>
            </a:fld>
            <a:endParaRPr lang="en-US" dirty="0"/>
          </a:p>
        </p:txBody>
      </p:sp>
      <p:pic>
        <p:nvPicPr>
          <p:cNvPr id="6" name="Picture 5" descr="C:\Users\swong\Documents\Manuals\IC3 GS4\7314 IC3 GS4\Screens\L9\l9-059.png"/>
          <p:cNvPicPr/>
          <p:nvPr/>
        </p:nvPicPr>
        <p:blipFill>
          <a:blip r:embed="rId3">
            <a:extLst>
              <a:ext uri="{28A0092B-C50C-407E-A947-70E740481C1C}">
                <a14:useLocalDpi xmlns:a14="http://schemas.microsoft.com/office/drawing/2010/main" val="0"/>
              </a:ext>
            </a:extLst>
          </a:blip>
          <a:srcRect/>
          <a:stretch>
            <a:fillRect/>
          </a:stretch>
        </p:blipFill>
        <p:spPr bwMode="auto">
          <a:xfrm>
            <a:off x="6696075" y="2905329"/>
            <a:ext cx="1732915" cy="581025"/>
          </a:xfrm>
          <a:prstGeom prst="rect">
            <a:avLst/>
          </a:prstGeom>
          <a:noFill/>
          <a:ln>
            <a:noFill/>
          </a:ln>
        </p:spPr>
      </p:pic>
      <p:pic>
        <p:nvPicPr>
          <p:cNvPr id="7" name="Picture 6" descr="C:\Users\swong\Documents\Manuals\IC3 GS4\7314 IC3 GS4\Screens\L9\l9-041.png"/>
          <p:cNvPicPr/>
          <p:nvPr/>
        </p:nvPicPr>
        <p:blipFill>
          <a:blip r:embed="rId4">
            <a:extLst>
              <a:ext uri="{28A0092B-C50C-407E-A947-70E740481C1C}">
                <a14:useLocalDpi xmlns:a14="http://schemas.microsoft.com/office/drawing/2010/main" val="0"/>
              </a:ext>
            </a:extLst>
          </a:blip>
          <a:srcRect/>
          <a:stretch>
            <a:fillRect/>
          </a:stretch>
        </p:blipFill>
        <p:spPr bwMode="auto">
          <a:xfrm>
            <a:off x="5869078" y="3992892"/>
            <a:ext cx="3020922" cy="2717471"/>
          </a:xfrm>
          <a:prstGeom prst="rect">
            <a:avLst/>
          </a:prstGeom>
          <a:noFill/>
          <a:ln>
            <a:noFill/>
          </a:ln>
        </p:spPr>
      </p:pic>
    </p:spTree>
    <p:extLst>
      <p:ext uri="{BB962C8B-B14F-4D97-AF65-F5344CB8AC3E}">
        <p14:creationId xmlns:p14="http://schemas.microsoft.com/office/powerpoint/2010/main" val="63166048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Định </a:t>
            </a:r>
            <a:r>
              <a:rPr lang="en-US" sz="3600" dirty="0" err="1" smtClean="0"/>
              <a:t>dạng</a:t>
            </a:r>
            <a:r>
              <a:rPr lang="en-US" sz="3600" dirty="0" smtClean="0"/>
              <a:t> </a:t>
            </a:r>
            <a:r>
              <a:rPr lang="en-US" sz="3600" dirty="0" err="1" smtClean="0"/>
              <a:t>có</a:t>
            </a:r>
            <a:r>
              <a:rPr lang="en-US" sz="3600" dirty="0" smtClean="0"/>
              <a:t> </a:t>
            </a:r>
            <a:r>
              <a:rPr lang="en-US" sz="3600" dirty="0" err="1" smtClean="0"/>
              <a:t>nghĩa</a:t>
            </a:r>
            <a:r>
              <a:rPr lang="en-US" sz="3600" dirty="0" smtClean="0"/>
              <a:t> </a:t>
            </a:r>
            <a:r>
              <a:rPr lang="en-US" sz="3600" dirty="0" err="1" smtClean="0"/>
              <a:t>là</a:t>
            </a:r>
            <a:r>
              <a:rPr lang="en-US" sz="3600" dirty="0" smtClean="0"/>
              <a:t> </a:t>
            </a:r>
            <a:r>
              <a:rPr lang="en-US" sz="3600" dirty="0" err="1" smtClean="0"/>
              <a:t>gì</a:t>
            </a:r>
            <a:r>
              <a:rPr lang="en-US" sz="3600" dirty="0" smtClean="0"/>
              <a:t>?</a:t>
            </a:r>
            <a:endParaRPr lang="en-US" sz="3600"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329022073"/>
              </p:ext>
            </p:extLst>
          </p:nvPr>
        </p:nvGraphicFramePr>
        <p:xfrm>
          <a:off x="464458" y="1471612"/>
          <a:ext cx="8157028" cy="4482744"/>
        </p:xfrm>
        <a:graphic>
          <a:graphicData uri="http://schemas.openxmlformats.org/drawingml/2006/table">
            <a:tbl>
              <a:tblPr firstRow="1" firstCol="1" bandRow="1"/>
              <a:tblGrid>
                <a:gridCol w="2316842"/>
                <a:gridCol w="5840186"/>
              </a:tblGrid>
              <a:tr h="1030288">
                <a:tc>
                  <a:txBody>
                    <a:bodyPr/>
                    <a:lstStyle/>
                    <a:p>
                      <a:pPr>
                        <a:lnSpc>
                          <a:spcPct val="115000"/>
                        </a:lnSpc>
                        <a:spcBef>
                          <a:spcPts val="200"/>
                        </a:spcBef>
                        <a:spcAft>
                          <a:spcPts val="200"/>
                        </a:spcAft>
                        <a:tabLst>
                          <a:tab pos="228600" algn="l"/>
                        </a:tabLst>
                      </a:pPr>
                      <a:r>
                        <a:rPr lang="en-US" sz="1600" b="1" dirty="0">
                          <a:effectLst/>
                          <a:latin typeface="Zurich BT"/>
                          <a:ea typeface="Times New Roman"/>
                          <a:cs typeface="Calibri"/>
                        </a:rPr>
                        <a:t>Horizontal - General, Left (Indent), Center, Right (Indent)</a:t>
                      </a:r>
                    </a:p>
                  </a:txBody>
                  <a:tcPr marL="65284" marR="65284"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700">
                          <a:effectLst/>
                          <a:latin typeface="Calibri" panose="020F0502020204030204" pitchFamily="34" charset="0"/>
                          <a:ea typeface="Times New Roman" panose="02020603050405020304" pitchFamily="18" charset="0"/>
                          <a:cs typeface="Calibri" panose="020F0502020204030204" pitchFamily="34" charset="0"/>
                        </a:rPr>
                        <a:t>Thay đổi căn lề nội dung của bất kỳ ô nào về tổng quát (mặc định), trái, phải, hoặc giữa.</a:t>
                      </a:r>
                      <a:endParaRPr lang="vi-VN" sz="17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51572">
                <a:tc>
                  <a:txBody>
                    <a:bodyPr/>
                    <a:lstStyle/>
                    <a:p>
                      <a:pPr>
                        <a:lnSpc>
                          <a:spcPct val="115000"/>
                        </a:lnSpc>
                        <a:spcBef>
                          <a:spcPts val="200"/>
                        </a:spcBef>
                        <a:spcAft>
                          <a:spcPts val="200"/>
                        </a:spcAft>
                        <a:tabLst>
                          <a:tab pos="228600" algn="l"/>
                        </a:tabLst>
                      </a:pPr>
                      <a:r>
                        <a:rPr lang="en-US" sz="1600" b="1">
                          <a:effectLst/>
                          <a:latin typeface="Zurich BT"/>
                          <a:ea typeface="Times New Roman"/>
                          <a:cs typeface="Calibri"/>
                        </a:rPr>
                        <a:t>Horizontal - Fill</a:t>
                      </a:r>
                    </a:p>
                  </a:txBody>
                  <a:tcPr marL="65284" marR="65284"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700">
                          <a:effectLst/>
                          <a:latin typeface="Calibri" panose="020F0502020204030204" pitchFamily="34" charset="0"/>
                          <a:ea typeface="Times New Roman" panose="02020603050405020304" pitchFamily="18" charset="0"/>
                          <a:cs typeface="Calibri" panose="020F0502020204030204" pitchFamily="34" charset="0"/>
                        </a:rPr>
                        <a:t>Nhân bản nội dung ô để chèn vào chiều rộng của ô một cách hoàn toàn.</a:t>
                      </a:r>
                      <a:endParaRPr lang="vi-VN" sz="17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754928">
                <a:tc>
                  <a:txBody>
                    <a:bodyPr/>
                    <a:lstStyle/>
                    <a:p>
                      <a:pPr>
                        <a:lnSpc>
                          <a:spcPct val="115000"/>
                        </a:lnSpc>
                        <a:spcBef>
                          <a:spcPts val="200"/>
                        </a:spcBef>
                        <a:spcAft>
                          <a:spcPts val="200"/>
                        </a:spcAft>
                        <a:tabLst>
                          <a:tab pos="228600" algn="l"/>
                        </a:tabLst>
                      </a:pPr>
                      <a:r>
                        <a:rPr lang="en-US" sz="1600" b="1">
                          <a:effectLst/>
                          <a:latin typeface="Zurich BT"/>
                          <a:ea typeface="Times New Roman"/>
                          <a:cs typeface="Calibri"/>
                        </a:rPr>
                        <a:t>Horizontal - Justify</a:t>
                      </a:r>
                    </a:p>
                  </a:txBody>
                  <a:tcPr marL="65284" marR="65284"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700">
                          <a:effectLst/>
                          <a:latin typeface="Calibri" panose="020F0502020204030204" pitchFamily="34" charset="0"/>
                          <a:ea typeface="Times New Roman" panose="02020603050405020304" pitchFamily="18" charset="0"/>
                          <a:cs typeface="Calibri" panose="020F0502020204030204" pitchFamily="34" charset="0"/>
                        </a:rPr>
                        <a:t>Căn đều hai bên văn bản sang cả phía bên trái và bên phải của ô. Excel tự động bao văn bản khi hình thức căn đều văn bản được sử dụng.</a:t>
                      </a:r>
                      <a:endParaRPr lang="vi-VN" sz="17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749300">
                <a:tc>
                  <a:txBody>
                    <a:bodyPr/>
                    <a:lstStyle/>
                    <a:p>
                      <a:pPr>
                        <a:lnSpc>
                          <a:spcPct val="115000"/>
                        </a:lnSpc>
                        <a:spcBef>
                          <a:spcPts val="200"/>
                        </a:spcBef>
                        <a:spcAft>
                          <a:spcPts val="200"/>
                        </a:spcAft>
                        <a:tabLst>
                          <a:tab pos="228600" algn="l"/>
                        </a:tabLst>
                      </a:pPr>
                      <a:r>
                        <a:rPr lang="en-US" sz="1600" b="1">
                          <a:effectLst/>
                          <a:latin typeface="Zurich BT"/>
                          <a:ea typeface="Times New Roman"/>
                          <a:cs typeface="Calibri"/>
                        </a:rPr>
                        <a:t>Horizontal - Center Across Selection</a:t>
                      </a:r>
                    </a:p>
                  </a:txBody>
                  <a:tcPr marL="65284" marR="65284"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700">
                          <a:effectLst/>
                          <a:latin typeface="Calibri" panose="020F0502020204030204" pitchFamily="34" charset="0"/>
                          <a:ea typeface="Times New Roman" panose="02020603050405020304" pitchFamily="18" charset="0"/>
                          <a:cs typeface="Calibri" panose="020F0502020204030204" pitchFamily="34" charset="0"/>
                        </a:rPr>
                        <a:t>Căn giữa tiêu đề xuyên qua nhiều cột cho các tiêu đề.</a:t>
                      </a:r>
                      <a:endParaRPr lang="vi-VN" sz="17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800100">
                <a:tc>
                  <a:txBody>
                    <a:bodyPr/>
                    <a:lstStyle/>
                    <a:p>
                      <a:pPr>
                        <a:lnSpc>
                          <a:spcPct val="115000"/>
                        </a:lnSpc>
                        <a:spcBef>
                          <a:spcPts val="200"/>
                        </a:spcBef>
                        <a:spcAft>
                          <a:spcPts val="200"/>
                        </a:spcAft>
                        <a:tabLst>
                          <a:tab pos="228600" algn="l"/>
                        </a:tabLst>
                      </a:pPr>
                      <a:r>
                        <a:rPr lang="en-US" sz="1600" b="1">
                          <a:effectLst/>
                          <a:latin typeface="Zurich BT"/>
                          <a:ea typeface="Times New Roman"/>
                          <a:cs typeface="Calibri"/>
                        </a:rPr>
                        <a:t>Horizontal – Distributed (Indent)</a:t>
                      </a:r>
                    </a:p>
                  </a:txBody>
                  <a:tcPr marL="65284" marR="65284"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700">
                          <a:effectLst/>
                          <a:latin typeface="Calibri" panose="020F0502020204030204" pitchFamily="34" charset="0"/>
                          <a:ea typeface="Times New Roman" panose="02020603050405020304" pitchFamily="18" charset="0"/>
                          <a:cs typeface="Calibri" panose="020F0502020204030204" pitchFamily="34" charset="0"/>
                        </a:rPr>
                        <a:t>Phân phối nội dung trong ô bằng nhau giữa độ rộng ô còn sau khi thụt lề</a:t>
                      </a:r>
                      <a:endParaRPr lang="vi-VN" sz="17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51572">
                <a:tc>
                  <a:txBody>
                    <a:bodyPr/>
                    <a:lstStyle/>
                    <a:p>
                      <a:pPr>
                        <a:lnSpc>
                          <a:spcPct val="115000"/>
                        </a:lnSpc>
                        <a:spcBef>
                          <a:spcPts val="200"/>
                        </a:spcBef>
                        <a:spcAft>
                          <a:spcPts val="200"/>
                        </a:spcAft>
                        <a:tabLst>
                          <a:tab pos="228600" algn="l"/>
                        </a:tabLst>
                      </a:pPr>
                      <a:r>
                        <a:rPr lang="en-US" sz="1600" b="1">
                          <a:effectLst/>
                          <a:latin typeface="Zurich BT"/>
                          <a:ea typeface="Times New Roman"/>
                          <a:cs typeface="Calibri"/>
                        </a:rPr>
                        <a:t>Indent</a:t>
                      </a:r>
                    </a:p>
                  </a:txBody>
                  <a:tcPr marL="65284" marR="65284"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700" dirty="0" err="1">
                          <a:effectLst/>
                          <a:latin typeface="Calibri" panose="020F0502020204030204" pitchFamily="34" charset="0"/>
                          <a:ea typeface="Times New Roman" panose="02020603050405020304" pitchFamily="18" charset="0"/>
                          <a:cs typeface="Calibri" panose="020F0502020204030204" pitchFamily="34" charset="0"/>
                        </a:rPr>
                        <a:t>Thụt</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lề</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văn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bản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từ</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bên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trái</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của</a:t>
                      </a:r>
                      <a:r>
                        <a:rPr lang="en-US" sz="1700" dirty="0">
                          <a:effectLst/>
                          <a:latin typeface="Calibri" panose="020F0502020204030204" pitchFamily="34" charset="0"/>
                          <a:ea typeface="Times New Roman" panose="02020603050405020304" pitchFamily="18" charset="0"/>
                          <a:cs typeface="Calibri" panose="020F0502020204030204" pitchFamily="34" charset="0"/>
                        </a:rPr>
                        <a:t> ô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vào</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hai</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ký</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tự</a:t>
                      </a:r>
                      <a:r>
                        <a:rPr lang="en-US" sz="1700" dirty="0">
                          <a:effectLst/>
                          <a:latin typeface="Calibri" panose="020F0502020204030204" pitchFamily="34" charset="0"/>
                          <a:ea typeface="Times New Roman" panose="02020603050405020304" pitchFamily="18" charset="0"/>
                          <a:cs typeface="Calibri" panose="020F0502020204030204" pitchFamily="34" charset="0"/>
                        </a:rPr>
                        <a:t>.</a:t>
                      </a:r>
                      <a:endParaRPr lang="vi-VN" sz="17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39</a:t>
            </a:fld>
            <a:endParaRPr lang="en-US" dirty="0"/>
          </a:p>
        </p:txBody>
      </p:sp>
    </p:spTree>
    <p:extLst>
      <p:ext uri="{BB962C8B-B14F-4D97-AF65-F5344CB8AC3E}">
        <p14:creationId xmlns:p14="http://schemas.microsoft.com/office/powerpoint/2010/main" val="12165537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err="1" smtClean="0"/>
              <a:t>Tìm</a:t>
            </a:r>
            <a:r>
              <a:rPr lang="en-US" sz="3600" dirty="0" smtClean="0"/>
              <a:t> </a:t>
            </a:r>
            <a:r>
              <a:rPr lang="en-US" sz="3600" dirty="0" err="1" smtClean="0"/>
              <a:t>hiểu</a:t>
            </a:r>
            <a:r>
              <a:rPr lang="en-US" sz="3600" dirty="0" smtClean="0"/>
              <a:t> </a:t>
            </a:r>
            <a:r>
              <a:rPr lang="en-US" sz="3600" dirty="0" err="1" smtClean="0"/>
              <a:t>các</a:t>
            </a:r>
            <a:r>
              <a:rPr lang="en-US" sz="3600" dirty="0" smtClean="0"/>
              <a:t> </a:t>
            </a:r>
            <a:r>
              <a:rPr lang="en-US" sz="3600" dirty="0" err="1" smtClean="0"/>
              <a:t>thuật</a:t>
            </a:r>
            <a:r>
              <a:rPr lang="en-US" sz="3600" dirty="0" smtClean="0"/>
              <a:t> </a:t>
            </a:r>
            <a:r>
              <a:rPr lang="en-US" sz="3600" dirty="0" err="1" smtClean="0"/>
              <a:t>ngữ</a:t>
            </a:r>
            <a:r>
              <a:rPr lang="en-US" sz="3600" dirty="0" smtClean="0"/>
              <a:t> </a:t>
            </a:r>
            <a:r>
              <a:rPr lang="en-US" sz="3600" dirty="0" err="1" smtClean="0"/>
              <a:t>căn</a:t>
            </a:r>
            <a:r>
              <a:rPr lang="en-US" sz="3600" dirty="0" smtClean="0"/>
              <a:t> </a:t>
            </a:r>
            <a:r>
              <a:rPr lang="en-US" sz="3600" dirty="0" err="1" smtClean="0"/>
              <a:t>bản</a:t>
            </a:r>
            <a:endParaRPr lang="en-US" sz="3600" dirty="0"/>
          </a:p>
        </p:txBody>
      </p:sp>
      <p:sp>
        <p:nvSpPr>
          <p:cNvPr id="3" name="Content Placeholder 2"/>
          <p:cNvSpPr>
            <a:spLocks noGrp="1"/>
          </p:cNvSpPr>
          <p:nvPr>
            <p:ph idx="1"/>
          </p:nvPr>
        </p:nvSpPr>
        <p:spPr/>
        <p:txBody>
          <a:bodyPr/>
          <a:lstStyle/>
          <a:p>
            <a:r>
              <a:rPr lang="en-CA" dirty="0" err="1" smtClean="0"/>
              <a:t>Báo</a:t>
            </a:r>
            <a:r>
              <a:rPr lang="en-CA" dirty="0" smtClean="0"/>
              <a:t> </a:t>
            </a:r>
            <a:r>
              <a:rPr lang="en-CA" dirty="0" err="1"/>
              <a:t>cáo</a:t>
            </a:r>
            <a:r>
              <a:rPr lang="en-CA" dirty="0"/>
              <a:t> </a:t>
            </a:r>
            <a:r>
              <a:rPr lang="en-CA" dirty="0" err="1"/>
              <a:t>hoặc</a:t>
            </a:r>
            <a:r>
              <a:rPr lang="en-CA" dirty="0"/>
              <a:t> </a:t>
            </a:r>
            <a:r>
              <a:rPr lang="en-CA" dirty="0" err="1"/>
              <a:t>tài</a:t>
            </a:r>
            <a:r>
              <a:rPr lang="en-CA" dirty="0"/>
              <a:t> </a:t>
            </a:r>
            <a:r>
              <a:rPr lang="en-CA" dirty="0" err="1"/>
              <a:t>liệu</a:t>
            </a:r>
            <a:r>
              <a:rPr lang="en-CA" dirty="0"/>
              <a:t> </a:t>
            </a:r>
            <a:r>
              <a:rPr lang="en-CA" dirty="0" err="1"/>
              <a:t>để</a:t>
            </a:r>
            <a:r>
              <a:rPr lang="en-CA" dirty="0"/>
              <a:t> </a:t>
            </a:r>
            <a:r>
              <a:rPr lang="en-CA" dirty="0" err="1"/>
              <a:t>theo</a:t>
            </a:r>
            <a:r>
              <a:rPr lang="en-CA" dirty="0"/>
              <a:t> </a:t>
            </a:r>
            <a:r>
              <a:rPr lang="en-CA" dirty="0" err="1"/>
              <a:t>dõi</a:t>
            </a:r>
            <a:r>
              <a:rPr lang="en-CA" dirty="0"/>
              <a:t> </a:t>
            </a:r>
            <a:r>
              <a:rPr lang="en-CA" dirty="0" err="1"/>
              <a:t>các</a:t>
            </a:r>
            <a:r>
              <a:rPr lang="en-CA" dirty="0"/>
              <a:t> </a:t>
            </a:r>
            <a:r>
              <a:rPr lang="en-CA" dirty="0" err="1"/>
              <a:t>thông</a:t>
            </a:r>
            <a:r>
              <a:rPr lang="en-CA" dirty="0"/>
              <a:t> tin </a:t>
            </a:r>
            <a:r>
              <a:rPr lang="en-CA" dirty="0" err="1"/>
              <a:t>dạng</a:t>
            </a:r>
            <a:r>
              <a:rPr lang="en-CA" dirty="0"/>
              <a:t> </a:t>
            </a:r>
            <a:r>
              <a:rPr lang="en-CA" dirty="0" err="1"/>
              <a:t>số</a:t>
            </a:r>
            <a:endParaRPr lang="en-US" dirty="0"/>
          </a:p>
          <a:p>
            <a:r>
              <a:rPr lang="en-CA" dirty="0" err="1"/>
              <a:t>Việc</a:t>
            </a:r>
            <a:r>
              <a:rPr lang="en-CA" dirty="0"/>
              <a:t> </a:t>
            </a:r>
            <a:r>
              <a:rPr lang="en-CA" dirty="0" err="1"/>
              <a:t>tổ</a:t>
            </a:r>
            <a:r>
              <a:rPr lang="en-CA" dirty="0"/>
              <a:t> </a:t>
            </a:r>
            <a:r>
              <a:rPr lang="en-CA" dirty="0" err="1"/>
              <a:t>chức</a:t>
            </a:r>
            <a:r>
              <a:rPr lang="en-CA" dirty="0"/>
              <a:t> </a:t>
            </a:r>
            <a:r>
              <a:rPr lang="en-CA" dirty="0" err="1"/>
              <a:t>thông</a:t>
            </a:r>
            <a:r>
              <a:rPr lang="en-CA" dirty="0"/>
              <a:t> tin </a:t>
            </a:r>
            <a:r>
              <a:rPr lang="en-CA" dirty="0" err="1"/>
              <a:t>trên</a:t>
            </a:r>
            <a:r>
              <a:rPr lang="en-CA" dirty="0"/>
              <a:t> </a:t>
            </a:r>
            <a:r>
              <a:rPr lang="en-CA" dirty="0" err="1"/>
              <a:t>trang</a:t>
            </a:r>
            <a:r>
              <a:rPr lang="en-CA" dirty="0"/>
              <a:t> </a:t>
            </a:r>
            <a:r>
              <a:rPr lang="en-CA" dirty="0" err="1"/>
              <a:t>tính</a:t>
            </a:r>
            <a:r>
              <a:rPr lang="en-CA" dirty="0"/>
              <a:t> </a:t>
            </a:r>
            <a:r>
              <a:rPr lang="en-CA" dirty="0" err="1"/>
              <a:t>được</a:t>
            </a:r>
            <a:r>
              <a:rPr lang="en-CA" dirty="0"/>
              <a:t> </a:t>
            </a:r>
            <a:r>
              <a:rPr lang="en-CA" dirty="0" err="1"/>
              <a:t>thực</a:t>
            </a:r>
            <a:r>
              <a:rPr lang="en-CA" dirty="0"/>
              <a:t> </a:t>
            </a:r>
            <a:r>
              <a:rPr lang="en-CA" dirty="0" err="1"/>
              <a:t>hiện</a:t>
            </a:r>
            <a:r>
              <a:rPr lang="en-CA" dirty="0"/>
              <a:t> </a:t>
            </a:r>
            <a:r>
              <a:rPr lang="en-CA" dirty="0" err="1"/>
              <a:t>theo</a:t>
            </a:r>
            <a:r>
              <a:rPr lang="en-CA" dirty="0"/>
              <a:t> </a:t>
            </a:r>
            <a:r>
              <a:rPr lang="en-CA" dirty="0" err="1"/>
              <a:t>cách</a:t>
            </a:r>
            <a:r>
              <a:rPr lang="en-CA" dirty="0"/>
              <a:t> </a:t>
            </a:r>
            <a:r>
              <a:rPr lang="en-CA" dirty="0" err="1"/>
              <a:t>rõ</a:t>
            </a:r>
            <a:r>
              <a:rPr lang="en-CA" dirty="0"/>
              <a:t> </a:t>
            </a:r>
            <a:r>
              <a:rPr lang="en-CA" dirty="0" err="1"/>
              <a:t>ràng</a:t>
            </a:r>
            <a:r>
              <a:rPr lang="en-CA" dirty="0"/>
              <a:t> </a:t>
            </a:r>
            <a:r>
              <a:rPr lang="en-CA" dirty="0" err="1"/>
              <a:t>để</a:t>
            </a:r>
            <a:r>
              <a:rPr lang="en-CA" dirty="0"/>
              <a:t> </a:t>
            </a:r>
            <a:r>
              <a:rPr lang="en-CA" dirty="0" err="1"/>
              <a:t>bạn</a:t>
            </a:r>
            <a:r>
              <a:rPr lang="en-CA" dirty="0"/>
              <a:t> </a:t>
            </a:r>
            <a:r>
              <a:rPr lang="en-CA" dirty="0" err="1"/>
              <a:t>và</a:t>
            </a:r>
            <a:r>
              <a:rPr lang="en-CA" dirty="0"/>
              <a:t> </a:t>
            </a:r>
            <a:r>
              <a:rPr lang="en-CA" dirty="0" err="1"/>
              <a:t>bất</a:t>
            </a:r>
            <a:r>
              <a:rPr lang="en-CA" dirty="0"/>
              <a:t> </a:t>
            </a:r>
            <a:r>
              <a:rPr lang="en-CA" dirty="0" err="1"/>
              <a:t>kỳ</a:t>
            </a:r>
            <a:r>
              <a:rPr lang="en-CA" dirty="0"/>
              <a:t> </a:t>
            </a:r>
            <a:r>
              <a:rPr lang="en-CA" dirty="0" err="1"/>
              <a:t>ai</a:t>
            </a:r>
            <a:r>
              <a:rPr lang="en-CA" dirty="0"/>
              <a:t> </a:t>
            </a:r>
            <a:r>
              <a:rPr lang="en-CA" dirty="0" err="1"/>
              <a:t>khác</a:t>
            </a:r>
            <a:r>
              <a:rPr lang="en-CA" dirty="0"/>
              <a:t> </a:t>
            </a:r>
            <a:r>
              <a:rPr lang="en-CA" dirty="0" err="1"/>
              <a:t>cũng</a:t>
            </a:r>
            <a:r>
              <a:rPr lang="en-CA" dirty="0"/>
              <a:t> </a:t>
            </a:r>
            <a:r>
              <a:rPr lang="en-CA" dirty="0" err="1"/>
              <a:t>có</a:t>
            </a:r>
            <a:r>
              <a:rPr lang="en-CA" dirty="0"/>
              <a:t> </a:t>
            </a:r>
            <a:r>
              <a:rPr lang="en-CA" dirty="0" err="1"/>
              <a:t>thể</a:t>
            </a:r>
            <a:r>
              <a:rPr lang="en-CA" dirty="0"/>
              <a:t> </a:t>
            </a:r>
            <a:r>
              <a:rPr lang="en-CA" dirty="0" err="1"/>
              <a:t>sử</a:t>
            </a:r>
            <a:r>
              <a:rPr lang="en-CA" dirty="0"/>
              <a:t> </a:t>
            </a:r>
            <a:r>
              <a:rPr lang="en-CA" dirty="0" err="1"/>
              <a:t>dụng</a:t>
            </a:r>
            <a:r>
              <a:rPr lang="en-CA" dirty="0"/>
              <a:t> </a:t>
            </a:r>
            <a:r>
              <a:rPr lang="en-CA" dirty="0" err="1"/>
              <a:t>để</a:t>
            </a:r>
            <a:r>
              <a:rPr lang="en-CA" dirty="0"/>
              <a:t> </a:t>
            </a:r>
            <a:r>
              <a:rPr lang="en-CA" dirty="0" err="1"/>
              <a:t>phân</a:t>
            </a:r>
            <a:r>
              <a:rPr lang="en-CA" dirty="0"/>
              <a:t> </a:t>
            </a:r>
            <a:r>
              <a:rPr lang="en-CA" dirty="0" err="1"/>
              <a:t>tích</a:t>
            </a:r>
            <a:r>
              <a:rPr lang="en-CA" dirty="0"/>
              <a:t> </a:t>
            </a:r>
            <a:r>
              <a:rPr lang="en-CA" dirty="0" err="1"/>
              <a:t>nội</a:t>
            </a:r>
            <a:r>
              <a:rPr lang="en-CA" dirty="0"/>
              <a:t> dung</a:t>
            </a:r>
            <a:endParaRPr lang="en-US" dirty="0" smtClean="0"/>
          </a:p>
          <a:p>
            <a:pPr lvl="1"/>
            <a:r>
              <a:rPr lang="en-CA" dirty="0" err="1"/>
              <a:t>bao</a:t>
            </a:r>
            <a:r>
              <a:rPr lang="en-CA" dirty="0"/>
              <a:t> </a:t>
            </a:r>
            <a:r>
              <a:rPr lang="en-CA" dirty="0" err="1"/>
              <a:t>gồm</a:t>
            </a:r>
            <a:r>
              <a:rPr lang="en-CA" dirty="0"/>
              <a:t> </a:t>
            </a:r>
            <a:r>
              <a:rPr lang="en-CA" dirty="0" err="1"/>
              <a:t>các</a:t>
            </a:r>
            <a:r>
              <a:rPr lang="en-CA" dirty="0"/>
              <a:t> </a:t>
            </a:r>
            <a:r>
              <a:rPr lang="en-CA" dirty="0" err="1"/>
              <a:t>nhãn</a:t>
            </a:r>
            <a:r>
              <a:rPr lang="en-CA" dirty="0"/>
              <a:t> </a:t>
            </a:r>
            <a:r>
              <a:rPr lang="en-CA" dirty="0" err="1"/>
              <a:t>và</a:t>
            </a:r>
            <a:r>
              <a:rPr lang="en-CA" dirty="0"/>
              <a:t> </a:t>
            </a:r>
            <a:r>
              <a:rPr lang="en-CA" dirty="0" err="1"/>
              <a:t>các</a:t>
            </a:r>
            <a:r>
              <a:rPr lang="en-CA" dirty="0"/>
              <a:t> </a:t>
            </a:r>
            <a:r>
              <a:rPr lang="en-CA" dirty="0" err="1"/>
              <a:t>mô</a:t>
            </a:r>
            <a:r>
              <a:rPr lang="en-CA" dirty="0"/>
              <a:t> </a:t>
            </a:r>
            <a:r>
              <a:rPr lang="en-CA" dirty="0" err="1"/>
              <a:t>tả</a:t>
            </a:r>
            <a:r>
              <a:rPr lang="en-CA" dirty="0"/>
              <a:t> </a:t>
            </a:r>
            <a:r>
              <a:rPr lang="en-CA" dirty="0" err="1"/>
              <a:t>phù</a:t>
            </a:r>
            <a:r>
              <a:rPr lang="en-CA" dirty="0"/>
              <a:t> </a:t>
            </a:r>
            <a:r>
              <a:rPr lang="en-CA" dirty="0" err="1"/>
              <a:t>hợp</a:t>
            </a:r>
            <a:r>
              <a:rPr lang="en-CA" dirty="0"/>
              <a:t> </a:t>
            </a:r>
            <a:r>
              <a:rPr lang="en-CA" dirty="0" err="1"/>
              <a:t>nằm</a:t>
            </a:r>
            <a:r>
              <a:rPr lang="en-CA" dirty="0"/>
              <a:t> </a:t>
            </a:r>
            <a:r>
              <a:rPr lang="en-CA" dirty="0" err="1"/>
              <a:t>trong</a:t>
            </a:r>
            <a:r>
              <a:rPr lang="en-CA" dirty="0"/>
              <a:t> </a:t>
            </a:r>
            <a:r>
              <a:rPr lang="en-CA" dirty="0" err="1"/>
              <a:t>bản</a:t>
            </a:r>
            <a:r>
              <a:rPr lang="en-CA" dirty="0"/>
              <a:t> </a:t>
            </a:r>
            <a:r>
              <a:rPr lang="en-CA" dirty="0" err="1"/>
              <a:t>báo</a:t>
            </a:r>
            <a:r>
              <a:rPr lang="en-CA" dirty="0"/>
              <a:t> </a:t>
            </a:r>
            <a:r>
              <a:rPr lang="en-CA" dirty="0" err="1"/>
              <a:t>cáo</a:t>
            </a:r>
            <a:r>
              <a:rPr lang="en-CA" dirty="0"/>
              <a:t> </a:t>
            </a:r>
            <a:r>
              <a:rPr lang="en-CA" dirty="0" err="1"/>
              <a:t>để</a:t>
            </a:r>
            <a:r>
              <a:rPr lang="en-CA" dirty="0"/>
              <a:t> </a:t>
            </a:r>
            <a:r>
              <a:rPr lang="en-CA" dirty="0" err="1"/>
              <a:t>người</a:t>
            </a:r>
            <a:r>
              <a:rPr lang="en-CA" dirty="0"/>
              <a:t> </a:t>
            </a:r>
            <a:r>
              <a:rPr lang="en-CA" dirty="0" err="1"/>
              <a:t>sử</a:t>
            </a:r>
            <a:r>
              <a:rPr lang="en-CA" dirty="0"/>
              <a:t> </a:t>
            </a:r>
            <a:r>
              <a:rPr lang="en-CA" dirty="0" err="1"/>
              <a:t>dụng</a:t>
            </a:r>
            <a:r>
              <a:rPr lang="en-CA" dirty="0"/>
              <a:t> </a:t>
            </a:r>
            <a:r>
              <a:rPr lang="en-CA" dirty="0" err="1"/>
              <a:t>có</a:t>
            </a:r>
            <a:r>
              <a:rPr lang="en-CA" dirty="0"/>
              <a:t> </a:t>
            </a:r>
            <a:r>
              <a:rPr lang="en-CA" dirty="0" err="1"/>
              <a:t>thể</a:t>
            </a:r>
            <a:r>
              <a:rPr lang="en-CA" dirty="0"/>
              <a:t> </a:t>
            </a:r>
            <a:r>
              <a:rPr lang="en-CA" dirty="0" err="1"/>
              <a:t>hiểu</a:t>
            </a:r>
            <a:r>
              <a:rPr lang="en-CA" dirty="0"/>
              <a:t> </a:t>
            </a:r>
            <a:r>
              <a:rPr lang="en-CA" dirty="0" err="1"/>
              <a:t>nội</a:t>
            </a:r>
            <a:r>
              <a:rPr lang="en-CA" dirty="0"/>
              <a:t> dung </a:t>
            </a:r>
            <a:r>
              <a:rPr lang="en-CA" dirty="0" err="1"/>
              <a:t>họ</a:t>
            </a:r>
            <a:r>
              <a:rPr lang="en-CA" dirty="0"/>
              <a:t> </a:t>
            </a:r>
            <a:r>
              <a:rPr lang="en-CA" dirty="0" err="1"/>
              <a:t>đang</a:t>
            </a:r>
            <a:r>
              <a:rPr lang="en-CA" dirty="0"/>
              <a:t> </a:t>
            </a:r>
            <a:r>
              <a:rPr lang="en-CA" dirty="0" err="1"/>
              <a:t>xem</a:t>
            </a:r>
            <a:endParaRPr lang="en-US" dirty="0"/>
          </a:p>
          <a:p>
            <a:pPr lvl="1"/>
            <a:r>
              <a:rPr lang="en-CA" dirty="0" err="1"/>
              <a:t>sử</a:t>
            </a:r>
            <a:r>
              <a:rPr lang="en-CA" dirty="0"/>
              <a:t> </a:t>
            </a:r>
            <a:r>
              <a:rPr lang="en-CA" dirty="0" err="1"/>
              <a:t>dụng</a:t>
            </a:r>
            <a:r>
              <a:rPr lang="en-CA" dirty="0"/>
              <a:t> </a:t>
            </a:r>
            <a:r>
              <a:rPr lang="en-CA" dirty="0" err="1"/>
              <a:t>các</a:t>
            </a:r>
            <a:r>
              <a:rPr lang="en-CA" dirty="0"/>
              <a:t> </a:t>
            </a:r>
            <a:r>
              <a:rPr lang="en-CA" dirty="0" err="1"/>
              <a:t>thành</a:t>
            </a:r>
            <a:r>
              <a:rPr lang="en-CA" dirty="0"/>
              <a:t> </a:t>
            </a:r>
            <a:r>
              <a:rPr lang="en-CA" dirty="0" err="1"/>
              <a:t>phần</a:t>
            </a:r>
            <a:r>
              <a:rPr lang="en-CA" dirty="0"/>
              <a:t> </a:t>
            </a:r>
            <a:r>
              <a:rPr lang="en-CA" dirty="0" err="1"/>
              <a:t>thiết</a:t>
            </a:r>
            <a:r>
              <a:rPr lang="en-CA" dirty="0"/>
              <a:t> </a:t>
            </a:r>
            <a:r>
              <a:rPr lang="en-CA" dirty="0" err="1"/>
              <a:t>kế</a:t>
            </a:r>
            <a:r>
              <a:rPr lang="en-CA" dirty="0"/>
              <a:t> </a:t>
            </a:r>
            <a:r>
              <a:rPr lang="en-CA" dirty="0" err="1"/>
              <a:t>để</a:t>
            </a:r>
            <a:r>
              <a:rPr lang="en-CA" dirty="0"/>
              <a:t> </a:t>
            </a:r>
            <a:r>
              <a:rPr lang="en-CA" dirty="0" err="1"/>
              <a:t>nhấn</a:t>
            </a:r>
            <a:r>
              <a:rPr lang="en-CA" dirty="0"/>
              <a:t> </a:t>
            </a:r>
            <a:r>
              <a:rPr lang="en-CA" dirty="0" err="1"/>
              <a:t>mạnh</a:t>
            </a:r>
            <a:r>
              <a:rPr lang="en-CA" dirty="0"/>
              <a:t> </a:t>
            </a:r>
            <a:r>
              <a:rPr lang="en-CA" dirty="0" err="1"/>
              <a:t>vùng</a:t>
            </a:r>
            <a:r>
              <a:rPr lang="en-CA" dirty="0"/>
              <a:t> </a:t>
            </a:r>
            <a:r>
              <a:rPr lang="en-CA" dirty="0" err="1"/>
              <a:t>dữ</a:t>
            </a:r>
            <a:r>
              <a:rPr lang="en-CA" dirty="0"/>
              <a:t> </a:t>
            </a:r>
            <a:r>
              <a:rPr lang="en-CA" dirty="0" err="1"/>
              <a:t>liệu</a:t>
            </a:r>
            <a:r>
              <a:rPr lang="en-US" dirty="0" smtClean="0"/>
              <a:t> </a:t>
            </a:r>
          </a:p>
          <a:p>
            <a:pPr lvl="2"/>
            <a:r>
              <a:rPr lang="en-US" dirty="0" err="1" smtClean="0"/>
              <a:t>Sử</a:t>
            </a:r>
            <a:r>
              <a:rPr lang="en-US" dirty="0" smtClean="0"/>
              <a:t> </a:t>
            </a:r>
            <a:r>
              <a:rPr lang="en-US" dirty="0" err="1" smtClean="0"/>
              <a:t>dụng</a:t>
            </a:r>
            <a:r>
              <a:rPr lang="en-US" dirty="0" smtClean="0"/>
              <a:t> </a:t>
            </a:r>
            <a:r>
              <a:rPr lang="en-US" dirty="0" err="1" smtClean="0"/>
              <a:t>hợp</a:t>
            </a:r>
            <a:r>
              <a:rPr lang="en-US" dirty="0" smtClean="0"/>
              <a:t> </a:t>
            </a:r>
            <a:r>
              <a:rPr lang="en-US" dirty="0" err="1" smtClean="0"/>
              <a:t>lý</a:t>
            </a:r>
            <a:r>
              <a:rPr lang="en-US" dirty="0" smtClean="0"/>
              <a:t> </a:t>
            </a:r>
            <a:r>
              <a:rPr lang="en-US" dirty="0" err="1" smtClean="0"/>
              <a:t>để</a:t>
            </a:r>
            <a:r>
              <a:rPr lang="en-US" dirty="0" smtClean="0"/>
              <a:t> </a:t>
            </a:r>
            <a:r>
              <a:rPr lang="en-US" dirty="0" err="1" smtClean="0"/>
              <a:t>đảm</a:t>
            </a:r>
            <a:r>
              <a:rPr lang="en-US" dirty="0" smtClean="0"/>
              <a:t> </a:t>
            </a:r>
            <a:r>
              <a:rPr lang="en-US" dirty="0" err="1" smtClean="0"/>
              <a:t>bảo</a:t>
            </a:r>
            <a:r>
              <a:rPr lang="en-US" dirty="0" smtClean="0"/>
              <a:t> </a:t>
            </a:r>
            <a:r>
              <a:rPr lang="en-US" dirty="0" err="1" smtClean="0"/>
              <a:t>bản</a:t>
            </a:r>
            <a:r>
              <a:rPr lang="en-US" dirty="0" smtClean="0"/>
              <a:t> </a:t>
            </a:r>
            <a:r>
              <a:rPr lang="en-US" dirty="0" err="1" smtClean="0"/>
              <a:t>báo</a:t>
            </a:r>
            <a:r>
              <a:rPr lang="en-US" dirty="0" smtClean="0"/>
              <a:t> </a:t>
            </a:r>
            <a:r>
              <a:rPr lang="en-US" dirty="0" err="1" smtClean="0"/>
              <a:t>cáo</a:t>
            </a:r>
            <a:r>
              <a:rPr lang="en-US" dirty="0" smtClean="0"/>
              <a:t> </a:t>
            </a:r>
            <a:r>
              <a:rPr lang="en-US" dirty="0" err="1" smtClean="0"/>
              <a:t>không</a:t>
            </a:r>
            <a:r>
              <a:rPr lang="en-US" dirty="0" smtClean="0"/>
              <a:t> </a:t>
            </a:r>
            <a:r>
              <a:rPr lang="en-US" dirty="0" err="1" smtClean="0"/>
              <a:t>trở</a:t>
            </a:r>
            <a:r>
              <a:rPr lang="en-US" dirty="0" smtClean="0"/>
              <a:t> </a:t>
            </a:r>
            <a:r>
              <a:rPr lang="en-US" dirty="0" err="1" smtClean="0"/>
              <a:t>nên</a:t>
            </a:r>
            <a:r>
              <a:rPr lang="en-US" dirty="0" smtClean="0"/>
              <a:t> </a:t>
            </a:r>
            <a:r>
              <a:rPr lang="en-US" dirty="0" err="1" smtClean="0"/>
              <a:t>khó</a:t>
            </a:r>
            <a:r>
              <a:rPr lang="en-US" dirty="0" smtClean="0"/>
              <a:t> </a:t>
            </a:r>
            <a:r>
              <a:rPr lang="en-US" dirty="0" err="1" smtClean="0"/>
              <a:t>đọc</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a:t>
            </a:fld>
            <a:endParaRPr lang="en-US" dirty="0"/>
          </a:p>
        </p:txBody>
      </p:sp>
    </p:spTree>
    <p:extLst>
      <p:ext uri="{BB962C8B-B14F-4D97-AF65-F5344CB8AC3E}">
        <p14:creationId xmlns:p14="http://schemas.microsoft.com/office/powerpoint/2010/main" val="209116669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Định </a:t>
            </a:r>
            <a:r>
              <a:rPr lang="en-US" sz="3600" dirty="0" err="1" smtClean="0"/>
              <a:t>dạng</a:t>
            </a:r>
            <a:r>
              <a:rPr lang="en-US" sz="3600" dirty="0" smtClean="0"/>
              <a:t> </a:t>
            </a:r>
            <a:r>
              <a:rPr lang="en-US" sz="3600" dirty="0" err="1" smtClean="0"/>
              <a:t>có</a:t>
            </a:r>
            <a:r>
              <a:rPr lang="en-US" sz="3600" dirty="0" smtClean="0"/>
              <a:t> </a:t>
            </a:r>
            <a:r>
              <a:rPr lang="en-US" sz="3600" dirty="0" err="1" smtClean="0"/>
              <a:t>nghĩa</a:t>
            </a:r>
            <a:r>
              <a:rPr lang="en-US" sz="3600" dirty="0" smtClean="0"/>
              <a:t> </a:t>
            </a:r>
            <a:r>
              <a:rPr lang="en-US" sz="3600" dirty="0" err="1" smtClean="0"/>
              <a:t>là</a:t>
            </a:r>
            <a:r>
              <a:rPr lang="en-US" sz="3600" dirty="0" smtClean="0"/>
              <a:t> </a:t>
            </a:r>
            <a:r>
              <a:rPr lang="en-US" sz="3600" dirty="0" err="1" smtClean="0"/>
              <a:t>gì</a:t>
            </a:r>
            <a:r>
              <a:rPr lang="en-US" sz="3600" dirty="0" smtClean="0"/>
              <a:t>?</a:t>
            </a:r>
            <a:endParaRPr lang="en-US" sz="3600"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618105795"/>
              </p:ext>
            </p:extLst>
          </p:nvPr>
        </p:nvGraphicFramePr>
        <p:xfrm>
          <a:off x="464458" y="1446212"/>
          <a:ext cx="8425542" cy="4864566"/>
        </p:xfrm>
        <a:graphic>
          <a:graphicData uri="http://schemas.openxmlformats.org/drawingml/2006/table">
            <a:tbl>
              <a:tblPr firstRow="1" firstCol="1" bandRow="1"/>
              <a:tblGrid>
                <a:gridCol w="1661120"/>
                <a:gridCol w="6764422"/>
              </a:tblGrid>
              <a:tr h="1022668">
                <a:tc>
                  <a:txBody>
                    <a:bodyPr/>
                    <a:lstStyle/>
                    <a:p>
                      <a:pPr>
                        <a:lnSpc>
                          <a:spcPct val="115000"/>
                        </a:lnSpc>
                        <a:spcBef>
                          <a:spcPts val="200"/>
                        </a:spcBef>
                        <a:spcAft>
                          <a:spcPts val="200"/>
                        </a:spcAft>
                        <a:tabLst>
                          <a:tab pos="228600" algn="l"/>
                        </a:tabLst>
                      </a:pPr>
                      <a:r>
                        <a:rPr lang="en-US" sz="1600" b="1" dirty="0">
                          <a:effectLst/>
                          <a:latin typeface="Zurich BT"/>
                          <a:ea typeface="Times New Roman"/>
                          <a:cs typeface="Calibri"/>
                        </a:rPr>
                        <a:t>Vertical - Top, Center, Bottom, Justify, or Distributed</a:t>
                      </a:r>
                    </a:p>
                  </a:txBody>
                  <a:tcPr marL="65284" marR="65284"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700" dirty="0" err="1">
                          <a:effectLst/>
                          <a:latin typeface="Calibri" panose="020F0502020204030204" pitchFamily="34" charset="0"/>
                          <a:ea typeface="Times New Roman" panose="02020603050405020304" pitchFamily="18" charset="0"/>
                          <a:cs typeface="Calibri" panose="020F0502020204030204" pitchFamily="34" charset="0"/>
                        </a:rPr>
                        <a:t>Căn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nội</a:t>
                      </a:r>
                      <a:r>
                        <a:rPr lang="en-US" sz="1700" dirty="0">
                          <a:effectLst/>
                          <a:latin typeface="Calibri" panose="020F0502020204030204" pitchFamily="34" charset="0"/>
                          <a:ea typeface="Times New Roman" panose="02020603050405020304" pitchFamily="18" charset="0"/>
                          <a:cs typeface="Calibri" panose="020F0502020204030204" pitchFamily="34" charset="0"/>
                        </a:rPr>
                        <a:t> dung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của</a:t>
                      </a:r>
                      <a:r>
                        <a:rPr lang="en-US" sz="1700" dirty="0">
                          <a:effectLst/>
                          <a:latin typeface="Calibri" panose="020F0502020204030204" pitchFamily="34" charset="0"/>
                          <a:ea typeface="Times New Roman" panose="02020603050405020304" pitchFamily="18" charset="0"/>
                          <a:cs typeface="Calibri" panose="020F0502020204030204" pitchFamily="34" charset="0"/>
                        </a:rPr>
                        <a:t> ô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vào</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phía</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trên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giữa</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hoặc</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dưới</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của</a:t>
                      </a:r>
                      <a:r>
                        <a:rPr lang="en-US" sz="1700" dirty="0">
                          <a:effectLst/>
                          <a:latin typeface="Calibri" panose="020F0502020204030204" pitchFamily="34" charset="0"/>
                          <a:ea typeface="Times New Roman" panose="02020603050405020304" pitchFamily="18" charset="0"/>
                          <a:cs typeface="Calibri" panose="020F0502020204030204" pitchFamily="34" charset="0"/>
                        </a:rPr>
                        <a:t> ô,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không</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liên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quan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đến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căn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lề</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theo</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chiều</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ngang</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Sử</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dụng</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lệnh</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b="1" dirty="0">
                          <a:effectLst/>
                          <a:latin typeface="Calibri" panose="020F0502020204030204" pitchFamily="34" charset="0"/>
                          <a:ea typeface="Times New Roman" panose="02020603050405020304" pitchFamily="18" charset="0"/>
                          <a:cs typeface="Calibri" panose="020F0502020204030204" pitchFamily="34" charset="0"/>
                        </a:rPr>
                        <a:t>Justify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sẽ</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điều</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chỉnh</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nội</a:t>
                      </a:r>
                      <a:r>
                        <a:rPr lang="en-US" sz="1700" dirty="0">
                          <a:effectLst/>
                          <a:latin typeface="Calibri" panose="020F0502020204030204" pitchFamily="34" charset="0"/>
                          <a:ea typeface="Times New Roman" panose="02020603050405020304" pitchFamily="18" charset="0"/>
                          <a:cs typeface="Calibri" panose="020F0502020204030204" pitchFamily="34" charset="0"/>
                        </a:rPr>
                        <a:t> dung ở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giữa</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phía</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trên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và</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phía</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dưới</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của</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các</a:t>
                      </a:r>
                      <a:r>
                        <a:rPr lang="en-US" sz="1700" dirty="0">
                          <a:effectLst/>
                          <a:latin typeface="Calibri" panose="020F0502020204030204" pitchFamily="34" charset="0"/>
                          <a:ea typeface="Times New Roman" panose="02020603050405020304" pitchFamily="18" charset="0"/>
                          <a:cs typeface="Calibri" panose="020F0502020204030204" pitchFamily="34" charset="0"/>
                        </a:rPr>
                        <a:t> ô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được</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smtClean="0">
                          <a:effectLst/>
                          <a:latin typeface="Calibri" panose="020F0502020204030204" pitchFamily="34" charset="0"/>
                          <a:ea typeface="Times New Roman" panose="02020603050405020304" pitchFamily="18" charset="0"/>
                          <a:cs typeface="Calibri" panose="020F0502020204030204" pitchFamily="34" charset="0"/>
                        </a:rPr>
                        <a:t>trộn</a:t>
                      </a:r>
                      <a:endParaRPr lang="vi-VN" sz="17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21704">
                <a:tc>
                  <a:txBody>
                    <a:bodyPr/>
                    <a:lstStyle/>
                    <a:p>
                      <a:pPr>
                        <a:lnSpc>
                          <a:spcPct val="115000"/>
                        </a:lnSpc>
                        <a:spcBef>
                          <a:spcPts val="200"/>
                        </a:spcBef>
                        <a:spcAft>
                          <a:spcPts val="200"/>
                        </a:spcAft>
                        <a:tabLst>
                          <a:tab pos="228600" algn="l"/>
                        </a:tabLst>
                      </a:pPr>
                      <a:r>
                        <a:rPr lang="en-US" sz="1600" b="1" dirty="0">
                          <a:effectLst/>
                          <a:latin typeface="Zurich BT"/>
                          <a:ea typeface="Times New Roman"/>
                          <a:cs typeface="Calibri"/>
                        </a:rPr>
                        <a:t>Orientation</a:t>
                      </a:r>
                    </a:p>
                  </a:txBody>
                  <a:tcPr marL="65284" marR="65284"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700">
                          <a:effectLst/>
                          <a:latin typeface="Calibri" panose="020F0502020204030204" pitchFamily="34" charset="0"/>
                          <a:ea typeface="Times New Roman" panose="02020603050405020304" pitchFamily="18" charset="0"/>
                          <a:cs typeface="Calibri" panose="020F0502020204030204" pitchFamily="34" charset="0"/>
                        </a:rPr>
                        <a:t>Xoay các giá trị đến góc từ 90° lên tới -90° xuống, hoặc hiển thị mục dữ liệu theo chiều dọc. Excel điều chỉnh chiều cao của ô một cách tự động.</a:t>
                      </a:r>
                      <a:endParaRPr lang="vi-VN" sz="17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698500">
                <a:tc>
                  <a:txBody>
                    <a:bodyPr/>
                    <a:lstStyle/>
                    <a:p>
                      <a:pPr>
                        <a:lnSpc>
                          <a:spcPct val="115000"/>
                        </a:lnSpc>
                        <a:spcBef>
                          <a:spcPts val="200"/>
                        </a:spcBef>
                        <a:spcAft>
                          <a:spcPts val="200"/>
                        </a:spcAft>
                        <a:tabLst>
                          <a:tab pos="228600" algn="l"/>
                        </a:tabLst>
                      </a:pPr>
                      <a:r>
                        <a:rPr lang="en-US" sz="1600" b="1">
                          <a:effectLst/>
                          <a:latin typeface="Zurich BT"/>
                          <a:ea typeface="Times New Roman"/>
                          <a:cs typeface="Calibri"/>
                        </a:rPr>
                        <a:t>Wrap text</a:t>
                      </a:r>
                    </a:p>
                  </a:txBody>
                  <a:tcPr marL="65284" marR="65284"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700">
                          <a:effectLst/>
                          <a:latin typeface="Calibri" panose="020F0502020204030204" pitchFamily="34" charset="0"/>
                          <a:ea typeface="Times New Roman" panose="02020603050405020304" pitchFamily="18" charset="0"/>
                          <a:cs typeface="Calibri" panose="020F0502020204030204" pitchFamily="34" charset="0"/>
                        </a:rPr>
                        <a:t>Điều chỉnh cho nhãn phù hợp trong cột đang tồn tại bằng cách tạo thêm các đường và dãn độ cao dòng. Tính năng này có thể tìm thấy trong thẻ </a:t>
                      </a:r>
                      <a:r>
                        <a:rPr lang="en-US" sz="1700" b="1">
                          <a:effectLst/>
                          <a:latin typeface="Calibri" panose="020F0502020204030204" pitchFamily="34" charset="0"/>
                          <a:ea typeface="Times New Roman" panose="02020603050405020304" pitchFamily="18" charset="0"/>
                          <a:cs typeface="Calibri" panose="020F0502020204030204" pitchFamily="34" charset="0"/>
                        </a:rPr>
                        <a:t>Home</a:t>
                      </a:r>
                      <a:r>
                        <a:rPr lang="en-US" sz="1700">
                          <a:effectLst/>
                          <a:latin typeface="Calibri" panose="020F0502020204030204" pitchFamily="34" charset="0"/>
                          <a:ea typeface="Times New Roman" panose="02020603050405020304" pitchFamily="18" charset="0"/>
                          <a:cs typeface="Calibri" panose="020F0502020204030204" pitchFamily="34" charset="0"/>
                        </a:rPr>
                        <a:t> và trong nhóm </a:t>
                      </a:r>
                      <a:r>
                        <a:rPr lang="en-US" sz="1700" b="1">
                          <a:effectLst/>
                          <a:latin typeface="Calibri" panose="020F0502020204030204" pitchFamily="34" charset="0"/>
                          <a:ea typeface="Times New Roman" panose="02020603050405020304" pitchFamily="18" charset="0"/>
                          <a:cs typeface="Calibri" panose="020F0502020204030204" pitchFamily="34" charset="0"/>
                        </a:rPr>
                        <a:t>Alignment</a:t>
                      </a:r>
                      <a:r>
                        <a:rPr lang="en-US" sz="1700">
                          <a:effectLst/>
                          <a:latin typeface="Calibri" panose="020F0502020204030204" pitchFamily="34" charset="0"/>
                          <a:ea typeface="Times New Roman" panose="02020603050405020304" pitchFamily="18" charset="0"/>
                          <a:cs typeface="Calibri" panose="020F0502020204030204" pitchFamily="34" charset="0"/>
                        </a:rPr>
                        <a:t>.</a:t>
                      </a:r>
                      <a:endParaRPr lang="vi-VN" sz="17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31800">
                <a:tc>
                  <a:txBody>
                    <a:bodyPr/>
                    <a:lstStyle/>
                    <a:p>
                      <a:pPr>
                        <a:lnSpc>
                          <a:spcPct val="115000"/>
                        </a:lnSpc>
                        <a:spcBef>
                          <a:spcPts val="200"/>
                        </a:spcBef>
                        <a:spcAft>
                          <a:spcPts val="200"/>
                        </a:spcAft>
                        <a:tabLst>
                          <a:tab pos="228600" algn="l"/>
                        </a:tabLst>
                      </a:pPr>
                      <a:r>
                        <a:rPr lang="en-US" sz="1600" b="1">
                          <a:effectLst/>
                          <a:latin typeface="Zurich BT"/>
                          <a:ea typeface="Times New Roman"/>
                          <a:cs typeface="Calibri"/>
                        </a:rPr>
                        <a:t>Shrink to fit</a:t>
                      </a:r>
                    </a:p>
                  </a:txBody>
                  <a:tcPr marL="65284" marR="65284"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700">
                          <a:effectLst/>
                          <a:latin typeface="Calibri" panose="020F0502020204030204" pitchFamily="34" charset="0"/>
                          <a:ea typeface="Times New Roman" panose="02020603050405020304" pitchFamily="18" charset="0"/>
                          <a:cs typeface="Calibri" panose="020F0502020204030204" pitchFamily="34" charset="0"/>
                        </a:rPr>
                        <a:t>Tự động điều chỉnh cỡ chữ văn bản để vừa với khoảng trống có thể.</a:t>
                      </a:r>
                      <a:endParaRPr lang="vi-VN" sz="17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723900">
                <a:tc>
                  <a:txBody>
                    <a:bodyPr/>
                    <a:lstStyle/>
                    <a:p>
                      <a:pPr>
                        <a:lnSpc>
                          <a:spcPct val="115000"/>
                        </a:lnSpc>
                        <a:spcBef>
                          <a:spcPts val="200"/>
                        </a:spcBef>
                        <a:spcAft>
                          <a:spcPts val="200"/>
                        </a:spcAft>
                        <a:tabLst>
                          <a:tab pos="228600" algn="l"/>
                        </a:tabLst>
                      </a:pPr>
                      <a:r>
                        <a:rPr lang="en-US" sz="1600" b="1">
                          <a:effectLst/>
                          <a:latin typeface="Zurich BT"/>
                          <a:ea typeface="Times New Roman"/>
                          <a:cs typeface="Calibri"/>
                        </a:rPr>
                        <a:t>Merge cells</a:t>
                      </a:r>
                    </a:p>
                  </a:txBody>
                  <a:tcPr marL="65284" marR="65284"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700">
                          <a:effectLst/>
                          <a:latin typeface="Calibri" panose="020F0502020204030204" pitchFamily="34" charset="0"/>
                          <a:ea typeface="Times New Roman" panose="02020603050405020304" pitchFamily="18" charset="0"/>
                          <a:cs typeface="Calibri" panose="020F0502020204030204" pitchFamily="34" charset="0"/>
                        </a:rPr>
                        <a:t>Xóa đường viền giữa các ô và coi các ô đó như là một ô mới lớn hơn. Các ô có thể được trộn theo chiều ngang, theo chiều dọc, hoặc cả hai. Tính năng này có thể được sử dụng từ thẻ </a:t>
                      </a:r>
                      <a:r>
                        <a:rPr lang="en-US" sz="1700" b="1">
                          <a:effectLst/>
                          <a:latin typeface="Calibri" panose="020F0502020204030204" pitchFamily="34" charset="0"/>
                          <a:ea typeface="Times New Roman" panose="02020603050405020304" pitchFamily="18" charset="0"/>
                          <a:cs typeface="Calibri" panose="020F0502020204030204" pitchFamily="34" charset="0"/>
                        </a:rPr>
                        <a:t>Home</a:t>
                      </a:r>
                      <a:r>
                        <a:rPr lang="en-US" sz="1700">
                          <a:effectLst/>
                          <a:latin typeface="Calibri" panose="020F0502020204030204" pitchFamily="34" charset="0"/>
                          <a:ea typeface="Times New Roman" panose="02020603050405020304" pitchFamily="18" charset="0"/>
                          <a:cs typeface="Calibri" panose="020F0502020204030204" pitchFamily="34" charset="0"/>
                        </a:rPr>
                        <a:t> và trong nhóm </a:t>
                      </a:r>
                      <a:r>
                        <a:rPr lang="en-US" sz="1700" b="1">
                          <a:effectLst/>
                          <a:latin typeface="Calibri" panose="020F0502020204030204" pitchFamily="34" charset="0"/>
                          <a:ea typeface="Times New Roman" panose="02020603050405020304" pitchFamily="18" charset="0"/>
                          <a:cs typeface="Calibri" panose="020F0502020204030204" pitchFamily="34" charset="0"/>
                        </a:rPr>
                        <a:t>Alignment</a:t>
                      </a:r>
                      <a:r>
                        <a:rPr lang="en-US" sz="1700">
                          <a:effectLst/>
                          <a:latin typeface="Calibri" panose="020F0502020204030204" pitchFamily="34" charset="0"/>
                          <a:ea typeface="Times New Roman" panose="02020603050405020304" pitchFamily="18" charset="0"/>
                          <a:cs typeface="Calibri" panose="020F0502020204030204" pitchFamily="34" charset="0"/>
                        </a:rPr>
                        <a:t>.</a:t>
                      </a:r>
                      <a:endParaRPr lang="vi-VN" sz="17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951442">
                <a:tc>
                  <a:txBody>
                    <a:bodyPr/>
                    <a:lstStyle/>
                    <a:p>
                      <a:pPr>
                        <a:lnSpc>
                          <a:spcPct val="115000"/>
                        </a:lnSpc>
                        <a:spcBef>
                          <a:spcPts val="200"/>
                        </a:spcBef>
                        <a:spcAft>
                          <a:spcPts val="200"/>
                        </a:spcAft>
                        <a:tabLst>
                          <a:tab pos="228600" algn="l"/>
                        </a:tabLst>
                      </a:pPr>
                      <a:r>
                        <a:rPr lang="en-US" sz="1600" b="1" dirty="0">
                          <a:effectLst/>
                          <a:latin typeface="Zurich BT"/>
                          <a:ea typeface="Times New Roman"/>
                          <a:cs typeface="Calibri"/>
                        </a:rPr>
                        <a:t>Text Direction</a:t>
                      </a:r>
                    </a:p>
                  </a:txBody>
                  <a:tcPr marL="65284" marR="65284"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700" dirty="0" err="1">
                          <a:effectLst/>
                          <a:latin typeface="Calibri" panose="020F0502020204030204" pitchFamily="34" charset="0"/>
                          <a:ea typeface="Times New Roman" panose="02020603050405020304" pitchFamily="18" charset="0"/>
                          <a:cs typeface="Calibri" panose="020F0502020204030204" pitchFamily="34" charset="0"/>
                        </a:rPr>
                        <a:t>Hiển</a:t>
                      </a:r>
                      <a:r>
                        <a:rPr lang="en-US" sz="1700" dirty="0">
                          <a:effectLst/>
                          <a:latin typeface="Calibri" panose="020F0502020204030204" pitchFamily="34" charset="0"/>
                          <a:ea typeface="Times New Roman" panose="02020603050405020304" pitchFamily="18" charset="0"/>
                          <a:cs typeface="Calibri" panose="020F0502020204030204" pitchFamily="34" charset="0"/>
                        </a:rPr>
                        <a:t> thị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các</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ký</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tự</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từ</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phải</a:t>
                      </a:r>
                      <a:r>
                        <a:rPr lang="en-US" sz="1700" dirty="0">
                          <a:effectLst/>
                          <a:latin typeface="Calibri" panose="020F0502020204030204" pitchFamily="34" charset="0"/>
                          <a:ea typeface="Times New Roman" panose="02020603050405020304" pitchFamily="18" charset="0"/>
                          <a:cs typeface="Calibri" panose="020F0502020204030204" pitchFamily="34" charset="0"/>
                        </a:rPr>
                        <a:t> qua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trái</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khi</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nhập</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văn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bản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bằng</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tiếng</a:t>
                      </a:r>
                      <a:r>
                        <a:rPr lang="en-US" sz="1700" dirty="0">
                          <a:effectLst/>
                          <a:latin typeface="Calibri" panose="020F0502020204030204" pitchFamily="34" charset="0"/>
                          <a:ea typeface="Times New Roman" panose="02020603050405020304" pitchFamily="18" charset="0"/>
                          <a:cs typeface="Calibri" panose="020F0502020204030204" pitchFamily="34" charset="0"/>
                        </a:rPr>
                        <a:t> Do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Thái</a:t>
                      </a:r>
                      <a:r>
                        <a:rPr lang="en-US" sz="1700" dirty="0">
                          <a:effectLst/>
                          <a:latin typeface="Calibri" panose="020F0502020204030204" pitchFamily="34" charset="0"/>
                          <a:ea typeface="Times New Roman" panose="02020603050405020304" pitchFamily="18" charset="0"/>
                          <a:cs typeface="Calibri" panose="020F0502020204030204" pitchFamily="34" charset="0"/>
                        </a:rPr>
                        <a:t>, Ả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rập</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hoặc</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để</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nó</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thành</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b="1" dirty="0">
                          <a:effectLst/>
                          <a:latin typeface="Calibri" panose="020F0502020204030204" pitchFamily="34" charset="0"/>
                          <a:ea typeface="Times New Roman" panose="02020603050405020304" pitchFamily="18" charset="0"/>
                          <a:cs typeface="Calibri" panose="020F0502020204030204" pitchFamily="34" charset="0"/>
                        </a:rPr>
                        <a:t>Context</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cho</a:t>
                      </a:r>
                      <a:r>
                        <a:rPr lang="en-US" sz="1700" dirty="0">
                          <a:effectLst/>
                          <a:latin typeface="Calibri" panose="020F0502020204030204" pitchFamily="34" charset="0"/>
                          <a:ea typeface="Times New Roman" panose="02020603050405020304" pitchFamily="18" charset="0"/>
                          <a:cs typeface="Calibri" panose="020F0502020204030204" pitchFamily="34" charset="0"/>
                        </a:rPr>
                        <a:t> Excel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xác</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định</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chiều</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hiển</a:t>
                      </a:r>
                      <a:r>
                        <a:rPr lang="en-US" sz="1700" dirty="0">
                          <a:effectLst/>
                          <a:latin typeface="Calibri" panose="020F0502020204030204" pitchFamily="34" charset="0"/>
                          <a:ea typeface="Times New Roman" panose="02020603050405020304" pitchFamily="18" charset="0"/>
                          <a:cs typeface="Calibri" panose="020F0502020204030204" pitchFamily="34" charset="0"/>
                        </a:rPr>
                        <a:t> thị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văn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bản</a:t>
                      </a:r>
                      <a:r>
                        <a:rPr lang="en-US" sz="1700" dirty="0">
                          <a:effectLst/>
                          <a:latin typeface="Calibri" panose="020F0502020204030204" pitchFamily="34" charset="0"/>
                          <a:ea typeface="Times New Roman" panose="02020603050405020304" pitchFamily="18" charset="0"/>
                          <a:cs typeface="Calibri" panose="020F0502020204030204" pitchFamily="34" charset="0"/>
                        </a:rPr>
                        <a:t>.</a:t>
                      </a:r>
                      <a:endParaRPr lang="vi-VN" sz="17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40</a:t>
            </a:fld>
            <a:endParaRPr lang="en-US" dirty="0"/>
          </a:p>
        </p:txBody>
      </p:sp>
    </p:spTree>
    <p:extLst>
      <p:ext uri="{BB962C8B-B14F-4D97-AF65-F5344CB8AC3E}">
        <p14:creationId xmlns:p14="http://schemas.microsoft.com/office/powerpoint/2010/main" val="418368056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Định </a:t>
            </a:r>
            <a:r>
              <a:rPr lang="en-US" sz="3600" dirty="0" err="1" smtClean="0"/>
              <a:t>dạng</a:t>
            </a:r>
            <a:r>
              <a:rPr lang="en-US" sz="3600" dirty="0" smtClean="0"/>
              <a:t> </a:t>
            </a:r>
            <a:r>
              <a:rPr lang="en-US" sz="3600" dirty="0" err="1" smtClean="0"/>
              <a:t>có</a:t>
            </a:r>
            <a:r>
              <a:rPr lang="en-US" sz="3600" dirty="0" smtClean="0"/>
              <a:t> </a:t>
            </a:r>
            <a:r>
              <a:rPr lang="en-US" sz="3600" dirty="0" err="1" smtClean="0"/>
              <a:t>nghĩa</a:t>
            </a:r>
            <a:r>
              <a:rPr lang="en-US" sz="3600" dirty="0" smtClean="0"/>
              <a:t> </a:t>
            </a:r>
            <a:r>
              <a:rPr lang="en-US" sz="3600" dirty="0" err="1" smtClean="0"/>
              <a:t>là</a:t>
            </a:r>
            <a:r>
              <a:rPr lang="en-US" sz="3600" dirty="0" smtClean="0"/>
              <a:t> </a:t>
            </a:r>
            <a:r>
              <a:rPr lang="en-US" sz="3600" dirty="0" err="1" smtClean="0"/>
              <a:t>gì</a:t>
            </a:r>
            <a:r>
              <a:rPr lang="en-US" sz="3600" dirty="0" smtClean="0"/>
              <a:t>?</a:t>
            </a:r>
            <a:endParaRPr lang="en-US" sz="3600" dirty="0"/>
          </a:p>
        </p:txBody>
      </p:sp>
      <p:sp>
        <p:nvSpPr>
          <p:cNvPr id="3" name="Content Placeholder 2"/>
          <p:cNvSpPr>
            <a:spLocks noGrp="1"/>
          </p:cNvSpPr>
          <p:nvPr>
            <p:ph idx="1"/>
          </p:nvPr>
        </p:nvSpPr>
        <p:spPr/>
        <p:txBody>
          <a:bodyPr/>
          <a:lstStyle/>
          <a:p>
            <a:r>
              <a:rPr lang="en-CA" b="1" dirty="0" err="1"/>
              <a:t>Thay</a:t>
            </a:r>
            <a:r>
              <a:rPr lang="en-CA" b="1" dirty="0"/>
              <a:t> </a:t>
            </a:r>
            <a:r>
              <a:rPr lang="en-CA" b="1" dirty="0" err="1"/>
              <a:t>đổi</a:t>
            </a:r>
            <a:r>
              <a:rPr lang="en-CA" b="1" dirty="0"/>
              <a:t> font </a:t>
            </a:r>
            <a:r>
              <a:rPr lang="en-CA" b="1" dirty="0" err="1"/>
              <a:t>chữ</a:t>
            </a:r>
            <a:r>
              <a:rPr lang="en-CA" b="1" dirty="0"/>
              <a:t> </a:t>
            </a:r>
            <a:r>
              <a:rPr lang="en-CA" b="1" dirty="0" err="1"/>
              <a:t>và</a:t>
            </a:r>
            <a:r>
              <a:rPr lang="en-CA" b="1" dirty="0"/>
              <a:t> </a:t>
            </a:r>
            <a:r>
              <a:rPr lang="en-CA" b="1" dirty="0" err="1"/>
              <a:t>kích</a:t>
            </a:r>
            <a:r>
              <a:rPr lang="en-CA" b="1" dirty="0"/>
              <a:t> </a:t>
            </a:r>
            <a:r>
              <a:rPr lang="en-CA" b="1" dirty="0" err="1"/>
              <a:t>thước</a:t>
            </a:r>
            <a:endParaRPr lang="en-US" b="1" dirty="0"/>
          </a:p>
          <a:p>
            <a:pPr lvl="1"/>
            <a:r>
              <a:rPr lang="fr-FR" dirty="0" err="1"/>
              <a:t>Để</a:t>
            </a:r>
            <a:r>
              <a:rPr lang="fr-FR" dirty="0"/>
              <a:t> </a:t>
            </a:r>
            <a:r>
              <a:rPr lang="fr-FR" dirty="0" err="1"/>
              <a:t>định</a:t>
            </a:r>
            <a:r>
              <a:rPr lang="fr-FR" dirty="0"/>
              <a:t> </a:t>
            </a:r>
            <a:r>
              <a:rPr lang="fr-FR" dirty="0" err="1"/>
              <a:t>dạng</a:t>
            </a:r>
            <a:r>
              <a:rPr lang="fr-FR" dirty="0"/>
              <a:t> </a:t>
            </a:r>
            <a:r>
              <a:rPr lang="fr-FR" dirty="0" err="1"/>
              <a:t>các</a:t>
            </a:r>
            <a:r>
              <a:rPr lang="fr-FR" dirty="0"/>
              <a:t> ô </a:t>
            </a:r>
            <a:r>
              <a:rPr lang="fr-FR" dirty="0" err="1"/>
              <a:t>đã</a:t>
            </a:r>
            <a:r>
              <a:rPr lang="fr-FR" dirty="0"/>
              <a:t> </a:t>
            </a:r>
            <a:r>
              <a:rPr lang="fr-FR" dirty="0" err="1"/>
              <a:t>chọn</a:t>
            </a:r>
            <a:r>
              <a:rPr lang="en-US" dirty="0" smtClean="0"/>
              <a:t>:</a:t>
            </a:r>
            <a:endParaRPr lang="en-US" dirty="0"/>
          </a:p>
          <a:p>
            <a:pPr lvl="2"/>
            <a:r>
              <a:rPr lang="fr-FR" dirty="0" err="1"/>
              <a:t>Trên</a:t>
            </a:r>
            <a:r>
              <a:rPr lang="fr-FR" dirty="0"/>
              <a:t> </a:t>
            </a:r>
            <a:r>
              <a:rPr lang="fr-FR" dirty="0" err="1"/>
              <a:t>thẻ</a:t>
            </a:r>
            <a:r>
              <a:rPr lang="fr-FR" dirty="0"/>
              <a:t> </a:t>
            </a:r>
            <a:r>
              <a:rPr lang="fr-FR" b="1" dirty="0"/>
              <a:t>Home</a:t>
            </a:r>
            <a:r>
              <a:rPr lang="fr-FR" dirty="0"/>
              <a:t>, </a:t>
            </a:r>
            <a:r>
              <a:rPr lang="fr-FR" dirty="0" err="1"/>
              <a:t>trong</a:t>
            </a:r>
            <a:r>
              <a:rPr lang="fr-FR" dirty="0"/>
              <a:t> </a:t>
            </a:r>
            <a:r>
              <a:rPr lang="fr-FR" dirty="0" err="1"/>
              <a:t>nhóm</a:t>
            </a:r>
            <a:r>
              <a:rPr lang="fr-FR" dirty="0"/>
              <a:t> </a:t>
            </a:r>
            <a:r>
              <a:rPr lang="fr-FR" b="1" dirty="0"/>
              <a:t>Font</a:t>
            </a:r>
            <a:r>
              <a:rPr lang="fr-FR" dirty="0"/>
              <a:t>, </a:t>
            </a:r>
            <a:r>
              <a:rPr lang="fr-FR" dirty="0" err="1"/>
              <a:t>nhấp</a:t>
            </a:r>
            <a:r>
              <a:rPr lang="fr-FR" dirty="0"/>
              <a:t> </a:t>
            </a:r>
            <a:r>
              <a:rPr lang="fr-FR" dirty="0" err="1"/>
              <a:t>chuột</a:t>
            </a:r>
            <a:r>
              <a:rPr lang="fr-FR" dirty="0"/>
              <a:t> </a:t>
            </a:r>
            <a:r>
              <a:rPr lang="fr-FR" dirty="0" err="1"/>
              <a:t>vào</a:t>
            </a:r>
            <a:r>
              <a:rPr lang="fr-FR" dirty="0"/>
              <a:t> </a:t>
            </a:r>
            <a:r>
              <a:rPr lang="fr-FR" dirty="0" smtClean="0"/>
              <a:t/>
            </a:r>
            <a:br>
              <a:rPr lang="fr-FR" dirty="0" smtClean="0"/>
            </a:br>
            <a:r>
              <a:rPr lang="fr-FR" dirty="0" err="1" smtClean="0"/>
              <a:t>định</a:t>
            </a:r>
            <a:r>
              <a:rPr lang="fr-FR" dirty="0" smtClean="0"/>
              <a:t> </a:t>
            </a:r>
            <a:r>
              <a:rPr lang="fr-FR" dirty="0" err="1"/>
              <a:t>dạng</a:t>
            </a:r>
            <a:r>
              <a:rPr lang="fr-FR" dirty="0"/>
              <a:t> </a:t>
            </a:r>
            <a:r>
              <a:rPr lang="fr-FR" dirty="0" err="1"/>
              <a:t>mong</a:t>
            </a:r>
            <a:r>
              <a:rPr lang="fr-FR" dirty="0"/>
              <a:t> </a:t>
            </a:r>
            <a:r>
              <a:rPr lang="fr-FR" dirty="0" err="1"/>
              <a:t>muốn</a:t>
            </a:r>
            <a:r>
              <a:rPr lang="fr-FR" dirty="0"/>
              <a:t>; </a:t>
            </a:r>
            <a:r>
              <a:rPr lang="fr-FR" dirty="0" err="1"/>
              <a:t>hoặc</a:t>
            </a:r>
            <a:endParaRPr lang="en-US" dirty="0"/>
          </a:p>
          <a:p>
            <a:pPr lvl="2"/>
            <a:r>
              <a:rPr lang="en-CA" dirty="0" err="1"/>
              <a:t>trên</a:t>
            </a:r>
            <a:r>
              <a:rPr lang="en-CA" dirty="0"/>
              <a:t> </a:t>
            </a:r>
            <a:r>
              <a:rPr lang="en-CA" dirty="0" err="1"/>
              <a:t>thẻ</a:t>
            </a:r>
            <a:r>
              <a:rPr lang="en-CA" dirty="0"/>
              <a:t> </a:t>
            </a:r>
            <a:r>
              <a:rPr lang="en-CA" b="1" dirty="0"/>
              <a:t>Home</a:t>
            </a:r>
            <a:r>
              <a:rPr lang="en-CA" dirty="0"/>
              <a:t>, </a:t>
            </a:r>
            <a:r>
              <a:rPr lang="en-CA" dirty="0" err="1"/>
              <a:t>trong</a:t>
            </a:r>
            <a:r>
              <a:rPr lang="en-CA" dirty="0"/>
              <a:t> </a:t>
            </a:r>
            <a:r>
              <a:rPr lang="en-CA" dirty="0" err="1"/>
              <a:t>nhóm</a:t>
            </a:r>
            <a:r>
              <a:rPr lang="en-CA" dirty="0"/>
              <a:t> </a:t>
            </a:r>
            <a:r>
              <a:rPr lang="en-CA" b="1" dirty="0"/>
              <a:t>Font</a:t>
            </a:r>
            <a:r>
              <a:rPr lang="en-CA" dirty="0"/>
              <a:t>, </a:t>
            </a:r>
            <a:r>
              <a:rPr lang="en-CA" dirty="0" err="1"/>
              <a:t>nhấp</a:t>
            </a:r>
            <a:r>
              <a:rPr lang="en-CA" dirty="0"/>
              <a:t> </a:t>
            </a:r>
            <a:r>
              <a:rPr lang="en-CA" dirty="0" smtClean="0"/>
              <a:t/>
            </a:r>
            <a:br>
              <a:rPr lang="en-CA" dirty="0" smtClean="0"/>
            </a:br>
            <a:r>
              <a:rPr lang="en-CA" dirty="0" err="1" smtClean="0"/>
              <a:t>chuột</a:t>
            </a:r>
            <a:r>
              <a:rPr lang="en-CA" dirty="0" smtClean="0"/>
              <a:t> </a:t>
            </a:r>
            <a:r>
              <a:rPr lang="en-CA" dirty="0" err="1"/>
              <a:t>vào</a:t>
            </a:r>
            <a:r>
              <a:rPr lang="en-CA" dirty="0"/>
              <a:t> </a:t>
            </a:r>
            <a:r>
              <a:rPr lang="en-CA" b="1" dirty="0"/>
              <a:t>Format Cells: Font Dialog </a:t>
            </a:r>
            <a:r>
              <a:rPr lang="en-CA" b="1" dirty="0" smtClean="0"/>
              <a:t/>
            </a:r>
            <a:br>
              <a:rPr lang="en-CA" b="1" dirty="0" smtClean="0"/>
            </a:br>
            <a:r>
              <a:rPr lang="en-CA" b="1" dirty="0" smtClean="0"/>
              <a:t>box </a:t>
            </a:r>
            <a:r>
              <a:rPr lang="en-CA" b="1" dirty="0"/>
              <a:t>launcher</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chọn</a:t>
            </a:r>
            <a:r>
              <a:rPr lang="en-CA" dirty="0"/>
              <a:t> </a:t>
            </a:r>
            <a:r>
              <a:rPr lang="en-CA" dirty="0" err="1"/>
              <a:t>tùy</a:t>
            </a:r>
            <a:r>
              <a:rPr lang="en-CA" dirty="0"/>
              <a:t> </a:t>
            </a:r>
            <a:r>
              <a:rPr lang="en-CA" dirty="0" err="1"/>
              <a:t>chọn</a:t>
            </a:r>
            <a:r>
              <a:rPr lang="en-CA" dirty="0"/>
              <a:t> </a:t>
            </a:r>
            <a:r>
              <a:rPr lang="en-CA" dirty="0" smtClean="0"/>
              <a:t/>
            </a:r>
            <a:br>
              <a:rPr lang="en-CA" dirty="0" smtClean="0"/>
            </a:br>
            <a:r>
              <a:rPr lang="en-CA" dirty="0" err="1" smtClean="0"/>
              <a:t>thích</a:t>
            </a:r>
            <a:r>
              <a:rPr lang="en-CA" dirty="0" smtClean="0"/>
              <a:t> </a:t>
            </a:r>
            <a:r>
              <a:rPr lang="en-CA" dirty="0" err="1"/>
              <a:t>hợp</a:t>
            </a:r>
            <a:r>
              <a:rPr lang="en-CA" dirty="0"/>
              <a:t> </a:t>
            </a:r>
            <a:r>
              <a:rPr lang="en-CA" dirty="0" err="1"/>
              <a:t>từ</a:t>
            </a:r>
            <a:r>
              <a:rPr lang="en-CA" dirty="0"/>
              <a:t> </a:t>
            </a:r>
            <a:r>
              <a:rPr lang="en-CA" dirty="0" err="1"/>
              <a:t>thẻ</a:t>
            </a:r>
            <a:r>
              <a:rPr lang="en-CA" b="1" dirty="0"/>
              <a:t> Font</a:t>
            </a:r>
            <a:r>
              <a:rPr lang="en-CA" dirty="0"/>
              <a:t>; </a:t>
            </a:r>
            <a:r>
              <a:rPr lang="en-CA" dirty="0" err="1"/>
              <a:t>hoặc</a:t>
            </a:r>
            <a:endParaRPr lang="en-US" dirty="0"/>
          </a:p>
          <a:p>
            <a:pPr lvl="2"/>
            <a:r>
              <a:rPr lang="en-US" dirty="0" err="1" smtClean="0"/>
              <a:t>Nhấn</a:t>
            </a:r>
            <a:r>
              <a:rPr lang="en-US" dirty="0" smtClean="0"/>
              <a:t> CTRL+SHIFT+F </a:t>
            </a:r>
            <a:r>
              <a:rPr lang="en-US" dirty="0" err="1"/>
              <a:t>và</a:t>
            </a:r>
            <a:r>
              <a:rPr lang="en-US" dirty="0"/>
              <a:t> </a:t>
            </a:r>
            <a:r>
              <a:rPr lang="en-US" dirty="0" err="1"/>
              <a:t>lựa</a:t>
            </a:r>
            <a:r>
              <a:rPr lang="en-US" dirty="0"/>
              <a:t> </a:t>
            </a:r>
            <a:r>
              <a:rPr lang="en-US" dirty="0" err="1"/>
              <a:t>chọn</a:t>
            </a:r>
            <a:r>
              <a:rPr lang="en-US" dirty="0"/>
              <a:t> </a:t>
            </a:r>
            <a:r>
              <a:rPr lang="en-US" dirty="0" err="1"/>
              <a:t>tùy</a:t>
            </a:r>
            <a:r>
              <a:rPr lang="en-US" dirty="0"/>
              <a:t> </a:t>
            </a:r>
            <a:r>
              <a:rPr lang="en-US" dirty="0" smtClean="0"/>
              <a:t/>
            </a:r>
            <a:br>
              <a:rPr lang="en-US" dirty="0" smtClean="0"/>
            </a:br>
            <a:r>
              <a:rPr lang="en-US" dirty="0" err="1" smtClean="0"/>
              <a:t>chọn</a:t>
            </a:r>
            <a:r>
              <a:rPr lang="en-US" dirty="0" smtClean="0"/>
              <a:t> </a:t>
            </a:r>
            <a:r>
              <a:rPr lang="en-US" dirty="0" err="1"/>
              <a:t>thích</a:t>
            </a:r>
            <a:r>
              <a:rPr lang="en-US" dirty="0"/>
              <a:t> </a:t>
            </a:r>
            <a:r>
              <a:rPr lang="en-US" dirty="0" err="1"/>
              <a:t>hợp</a:t>
            </a:r>
            <a:r>
              <a:rPr lang="en-US" dirty="0"/>
              <a:t> </a:t>
            </a:r>
            <a:r>
              <a:rPr lang="en-US" dirty="0" err="1"/>
              <a:t>từ</a:t>
            </a:r>
            <a:r>
              <a:rPr lang="en-US" dirty="0"/>
              <a:t> </a:t>
            </a:r>
            <a:r>
              <a:rPr lang="en-US" dirty="0" err="1"/>
              <a:t>thẻ</a:t>
            </a:r>
            <a:r>
              <a:rPr lang="en-US" dirty="0"/>
              <a:t> </a:t>
            </a:r>
            <a:r>
              <a:rPr lang="en-CA" b="1" dirty="0"/>
              <a:t>Font</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41</a:t>
            </a:fld>
            <a:endParaRPr lang="en-US" dirty="0"/>
          </a:p>
        </p:txBody>
      </p:sp>
      <p:pic>
        <p:nvPicPr>
          <p:cNvPr id="6" name="Picture 5" descr="C:\Users\swong\Documents\Manuals\IC3 GS4\7314 IC3 GS4\Screens\L9\l9-057.png"/>
          <p:cNvPicPr/>
          <p:nvPr/>
        </p:nvPicPr>
        <p:blipFill>
          <a:blip r:embed="rId3">
            <a:extLst>
              <a:ext uri="{28A0092B-C50C-407E-A947-70E740481C1C}">
                <a14:useLocalDpi xmlns:a14="http://schemas.microsoft.com/office/drawing/2010/main" val="0"/>
              </a:ext>
            </a:extLst>
          </a:blip>
          <a:srcRect/>
          <a:stretch>
            <a:fillRect/>
          </a:stretch>
        </p:blipFill>
        <p:spPr bwMode="auto">
          <a:xfrm>
            <a:off x="6962775" y="2037080"/>
            <a:ext cx="1441450" cy="599440"/>
          </a:xfrm>
          <a:prstGeom prst="rect">
            <a:avLst/>
          </a:prstGeom>
          <a:noFill/>
          <a:ln>
            <a:noFill/>
          </a:ln>
        </p:spPr>
      </p:pic>
      <p:pic>
        <p:nvPicPr>
          <p:cNvPr id="7" name="Picture 6" descr="C:\Users\swong\Documents\Manuals\IC3 GS4\7314 IC3 GS4\Screens\L9\l9-042.png"/>
          <p:cNvPicPr/>
          <p:nvPr/>
        </p:nvPicPr>
        <p:blipFill>
          <a:blip r:embed="rId4">
            <a:extLst>
              <a:ext uri="{28A0092B-C50C-407E-A947-70E740481C1C}">
                <a14:useLocalDpi xmlns:a14="http://schemas.microsoft.com/office/drawing/2010/main" val="0"/>
              </a:ext>
            </a:extLst>
          </a:blip>
          <a:srcRect/>
          <a:stretch>
            <a:fillRect/>
          </a:stretch>
        </p:blipFill>
        <p:spPr bwMode="auto">
          <a:xfrm>
            <a:off x="5605370" y="3230879"/>
            <a:ext cx="3366545" cy="3027045"/>
          </a:xfrm>
          <a:prstGeom prst="rect">
            <a:avLst/>
          </a:prstGeom>
          <a:noFill/>
          <a:ln>
            <a:noFill/>
          </a:ln>
        </p:spPr>
      </p:pic>
    </p:spTree>
    <p:extLst>
      <p:ext uri="{BB962C8B-B14F-4D97-AF65-F5344CB8AC3E}">
        <p14:creationId xmlns:p14="http://schemas.microsoft.com/office/powerpoint/2010/main" val="209248295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Định </a:t>
            </a:r>
            <a:r>
              <a:rPr lang="en-US" sz="3600" dirty="0" err="1" smtClean="0"/>
              <a:t>dạng</a:t>
            </a:r>
            <a:r>
              <a:rPr lang="en-US" sz="3600" dirty="0" smtClean="0"/>
              <a:t> </a:t>
            </a:r>
            <a:r>
              <a:rPr lang="en-US" sz="3600" dirty="0" err="1" smtClean="0"/>
              <a:t>có</a:t>
            </a:r>
            <a:r>
              <a:rPr lang="en-US" sz="3600" dirty="0" smtClean="0"/>
              <a:t> </a:t>
            </a:r>
            <a:r>
              <a:rPr lang="en-US" sz="3600" dirty="0" err="1" smtClean="0"/>
              <a:t>nghĩa</a:t>
            </a:r>
            <a:r>
              <a:rPr lang="en-US" sz="3600" dirty="0" smtClean="0"/>
              <a:t> </a:t>
            </a:r>
            <a:r>
              <a:rPr lang="en-US" sz="3600" dirty="0" err="1" smtClean="0"/>
              <a:t>là</a:t>
            </a:r>
            <a:r>
              <a:rPr lang="en-US" sz="3600" dirty="0" smtClean="0"/>
              <a:t> </a:t>
            </a:r>
            <a:r>
              <a:rPr lang="en-US" sz="3600" dirty="0" err="1" smtClean="0"/>
              <a:t>gì</a:t>
            </a:r>
            <a:r>
              <a:rPr lang="en-US" sz="3600" dirty="0" smtClean="0"/>
              <a:t>?</a:t>
            </a:r>
            <a:endParaRPr lang="en-US" sz="3600" dirty="0"/>
          </a:p>
        </p:txBody>
      </p:sp>
      <p:sp>
        <p:nvSpPr>
          <p:cNvPr id="3" name="Content Placeholder 2"/>
          <p:cNvSpPr>
            <a:spLocks noGrp="1"/>
          </p:cNvSpPr>
          <p:nvPr>
            <p:ph idx="1"/>
          </p:nvPr>
        </p:nvSpPr>
        <p:spPr/>
        <p:txBody>
          <a:bodyPr/>
          <a:lstStyle/>
          <a:p>
            <a:r>
              <a:rPr lang="en-CA" b="1" dirty="0" err="1"/>
              <a:t>Áp</a:t>
            </a:r>
            <a:r>
              <a:rPr lang="en-CA" b="1" dirty="0"/>
              <a:t> </a:t>
            </a:r>
            <a:r>
              <a:rPr lang="en-CA" b="1" dirty="0" err="1"/>
              <a:t>dụng</a:t>
            </a:r>
            <a:r>
              <a:rPr lang="en-CA" b="1" dirty="0"/>
              <a:t> </a:t>
            </a:r>
            <a:r>
              <a:rPr lang="en-CA" b="1" dirty="0" err="1"/>
              <a:t>các</a:t>
            </a:r>
            <a:r>
              <a:rPr lang="en-CA" b="1" dirty="0"/>
              <a:t> </a:t>
            </a:r>
            <a:r>
              <a:rPr lang="en-CA" b="1" dirty="0" err="1"/>
              <a:t>đường</a:t>
            </a:r>
            <a:r>
              <a:rPr lang="en-CA" b="1" dirty="0"/>
              <a:t> </a:t>
            </a:r>
            <a:r>
              <a:rPr lang="en-CA" b="1" dirty="0" err="1"/>
              <a:t>viền</a:t>
            </a:r>
            <a:r>
              <a:rPr lang="en-CA" b="1" dirty="0"/>
              <a:t> </a:t>
            </a:r>
            <a:r>
              <a:rPr lang="en-CA" b="1" dirty="0" err="1"/>
              <a:t>cho</a:t>
            </a:r>
            <a:r>
              <a:rPr lang="en-CA" b="1" dirty="0"/>
              <a:t> ô</a:t>
            </a:r>
            <a:endParaRPr lang="en-US" b="1" dirty="0"/>
          </a:p>
          <a:p>
            <a:pPr lvl="1"/>
            <a:r>
              <a:rPr lang="en-CA" dirty="0" err="1"/>
              <a:t>Để</a:t>
            </a:r>
            <a:r>
              <a:rPr lang="en-CA" dirty="0"/>
              <a:t> </a:t>
            </a:r>
            <a:r>
              <a:rPr lang="en-CA" dirty="0" err="1"/>
              <a:t>áp</a:t>
            </a:r>
            <a:r>
              <a:rPr lang="en-CA" dirty="0"/>
              <a:t> </a:t>
            </a:r>
            <a:r>
              <a:rPr lang="en-CA" dirty="0" err="1"/>
              <a:t>dụng</a:t>
            </a:r>
            <a:r>
              <a:rPr lang="en-CA" dirty="0"/>
              <a:t> </a:t>
            </a:r>
            <a:r>
              <a:rPr lang="en-CA" dirty="0" err="1"/>
              <a:t>đường</a:t>
            </a:r>
            <a:r>
              <a:rPr lang="en-CA" dirty="0"/>
              <a:t> </a:t>
            </a:r>
            <a:r>
              <a:rPr lang="en-CA" dirty="0" err="1"/>
              <a:t>viền</a:t>
            </a:r>
            <a:r>
              <a:rPr lang="en-CA" dirty="0"/>
              <a:t> </a:t>
            </a:r>
            <a:r>
              <a:rPr lang="en-CA" dirty="0" err="1"/>
              <a:t>vào</a:t>
            </a:r>
            <a:r>
              <a:rPr lang="en-CA" dirty="0"/>
              <a:t> ô</a:t>
            </a:r>
            <a:r>
              <a:rPr lang="en-US" dirty="0" smtClean="0"/>
              <a:t>:</a:t>
            </a:r>
            <a:endParaRPr lang="en-US" dirty="0"/>
          </a:p>
          <a:p>
            <a:pPr lvl="2"/>
            <a:r>
              <a:rPr lang="en-US" dirty="0" err="1" smtClean="0"/>
              <a:t>Trên</a:t>
            </a:r>
            <a:r>
              <a:rPr lang="en-US" dirty="0" smtClean="0"/>
              <a:t> </a:t>
            </a:r>
            <a:r>
              <a:rPr lang="en-US" dirty="0" err="1"/>
              <a:t>thẻ</a:t>
            </a:r>
            <a:r>
              <a:rPr lang="en-US" dirty="0"/>
              <a:t> </a:t>
            </a:r>
            <a:r>
              <a:rPr lang="en-US" b="1" dirty="0"/>
              <a:t>Home</a:t>
            </a:r>
            <a:r>
              <a:rPr lang="en-US" dirty="0"/>
              <a:t> </a:t>
            </a:r>
            <a:r>
              <a:rPr lang="en-US" dirty="0" err="1"/>
              <a:t>và</a:t>
            </a:r>
            <a:r>
              <a:rPr lang="en-US" dirty="0"/>
              <a:t> </a:t>
            </a:r>
            <a:r>
              <a:rPr lang="en-US" dirty="0" err="1"/>
              <a:t>trong</a:t>
            </a:r>
            <a:r>
              <a:rPr lang="en-US" dirty="0"/>
              <a:t> </a:t>
            </a:r>
            <a:r>
              <a:rPr lang="en-US" dirty="0" err="1"/>
              <a:t>nhóm</a:t>
            </a:r>
            <a:r>
              <a:rPr lang="en-US" dirty="0"/>
              <a:t> </a:t>
            </a:r>
            <a:r>
              <a:rPr lang="en-US" b="1" dirty="0"/>
              <a:t>Font</a:t>
            </a:r>
            <a:r>
              <a:rPr lang="en-US" dirty="0"/>
              <a:t>, </a:t>
            </a:r>
            <a:r>
              <a:rPr lang="en-US" dirty="0" err="1"/>
              <a:t>nhấp</a:t>
            </a:r>
            <a:r>
              <a:rPr lang="en-US" dirty="0"/>
              <a:t> </a:t>
            </a:r>
            <a:r>
              <a:rPr lang="en-US" dirty="0" err="1" smtClean="0"/>
              <a:t>chuột</a:t>
            </a:r>
            <a:r>
              <a:rPr lang="en-US" dirty="0" smtClean="0"/>
              <a:t/>
            </a:r>
            <a:br>
              <a:rPr lang="en-US" dirty="0" smtClean="0"/>
            </a:br>
            <a:r>
              <a:rPr lang="en-US" dirty="0" err="1" smtClean="0"/>
              <a:t>vào</a:t>
            </a:r>
            <a:r>
              <a:rPr lang="en-US" dirty="0" smtClean="0"/>
              <a:t> </a:t>
            </a:r>
            <a:r>
              <a:rPr lang="en-US" dirty="0" err="1"/>
              <a:t>mũi</a:t>
            </a:r>
            <a:r>
              <a:rPr lang="en-US" dirty="0"/>
              <a:t> </a:t>
            </a:r>
            <a:r>
              <a:rPr lang="en-US" dirty="0" err="1"/>
              <a:t>tên</a:t>
            </a:r>
            <a:r>
              <a:rPr lang="en-US" dirty="0"/>
              <a:t> </a:t>
            </a:r>
            <a:r>
              <a:rPr lang="en-US" dirty="0" err="1"/>
              <a:t>của</a:t>
            </a:r>
            <a:r>
              <a:rPr lang="en-US" dirty="0"/>
              <a:t>  </a:t>
            </a:r>
            <a:r>
              <a:rPr lang="en-US" dirty="0" smtClean="0"/>
              <a:t>    (</a:t>
            </a:r>
            <a:r>
              <a:rPr lang="en-US" dirty="0"/>
              <a:t>Borders)</a:t>
            </a:r>
            <a:endParaRPr lang="en-US" dirty="0" smtClean="0"/>
          </a:p>
          <a:p>
            <a:pPr lvl="3"/>
            <a:r>
              <a:rPr lang="en-CA" dirty="0" err="1"/>
              <a:t>chứa</a:t>
            </a:r>
            <a:r>
              <a:rPr lang="en-CA" dirty="0"/>
              <a:t> </a:t>
            </a:r>
            <a:r>
              <a:rPr lang="en-CA" dirty="0" err="1"/>
              <a:t>tùy</a:t>
            </a:r>
            <a:r>
              <a:rPr lang="en-CA" dirty="0"/>
              <a:t> </a:t>
            </a:r>
            <a:r>
              <a:rPr lang="en-CA" dirty="0" err="1"/>
              <a:t>chọn</a:t>
            </a:r>
            <a:r>
              <a:rPr lang="en-CA" dirty="0"/>
              <a:t> </a:t>
            </a:r>
            <a:r>
              <a:rPr lang="en-CA" b="1" dirty="0"/>
              <a:t>Draw Border </a:t>
            </a:r>
            <a:r>
              <a:rPr lang="en-CA" dirty="0" err="1"/>
              <a:t>để</a:t>
            </a:r>
            <a:r>
              <a:rPr lang="en-CA" dirty="0"/>
              <a:t> </a:t>
            </a:r>
            <a:r>
              <a:rPr lang="en-CA" dirty="0" err="1"/>
              <a:t>thêm</a:t>
            </a:r>
            <a:r>
              <a:rPr lang="en-CA" dirty="0"/>
              <a:t> </a:t>
            </a:r>
            <a:r>
              <a:rPr lang="en-CA" dirty="0" err="1"/>
              <a:t>đường</a:t>
            </a:r>
            <a:r>
              <a:rPr lang="en-CA" dirty="0"/>
              <a:t> </a:t>
            </a:r>
            <a:r>
              <a:rPr lang="en-CA" dirty="0" err="1"/>
              <a:t>viền</a:t>
            </a:r>
            <a:r>
              <a:rPr lang="en-CA" dirty="0"/>
              <a:t> </a:t>
            </a:r>
            <a:r>
              <a:rPr lang="en-CA" dirty="0" smtClean="0"/>
              <a:t/>
            </a:r>
            <a:br>
              <a:rPr lang="en-CA" dirty="0" smtClean="0"/>
            </a:br>
            <a:r>
              <a:rPr lang="en-CA" dirty="0" err="1" smtClean="0"/>
              <a:t>bao</a:t>
            </a:r>
            <a:r>
              <a:rPr lang="en-CA" dirty="0" smtClean="0"/>
              <a:t> </a:t>
            </a:r>
            <a:r>
              <a:rPr lang="en-CA" dirty="0" err="1"/>
              <a:t>quanh</a:t>
            </a:r>
            <a:r>
              <a:rPr lang="en-CA" dirty="0"/>
              <a:t> </a:t>
            </a:r>
            <a:r>
              <a:rPr lang="en-CA" dirty="0" err="1"/>
              <a:t>các</a:t>
            </a:r>
            <a:r>
              <a:rPr lang="en-CA" dirty="0"/>
              <a:t> ô </a:t>
            </a:r>
            <a:r>
              <a:rPr lang="en-CA" dirty="0" err="1"/>
              <a:t>bạn</a:t>
            </a:r>
            <a:r>
              <a:rPr lang="en-CA" dirty="0"/>
              <a:t> </a:t>
            </a:r>
            <a:r>
              <a:rPr lang="en-CA" dirty="0" err="1"/>
              <a:t>chọn</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42</a:t>
            </a:fld>
            <a:endParaRPr lang="en-US" dirty="0"/>
          </a:p>
        </p:txBody>
      </p:sp>
      <p:pic>
        <p:nvPicPr>
          <p:cNvPr id="6" name="Picture 5" descr="C:\Users\swong\Documents\Manuals\IC3 GS4\7314 IC3 GS4\Screens\L9\l9-060.png"/>
          <p:cNvPicPr/>
          <p:nvPr/>
        </p:nvPicPr>
        <p:blipFill>
          <a:blip r:embed="rId3">
            <a:extLst>
              <a:ext uri="{28A0092B-C50C-407E-A947-70E740481C1C}">
                <a14:useLocalDpi xmlns:a14="http://schemas.microsoft.com/office/drawing/2010/main" val="0"/>
              </a:ext>
            </a:extLst>
          </a:blip>
          <a:srcRect/>
          <a:stretch>
            <a:fillRect/>
          </a:stretch>
        </p:blipFill>
        <p:spPr bwMode="auto">
          <a:xfrm>
            <a:off x="6386287" y="1974000"/>
            <a:ext cx="1843450" cy="4134681"/>
          </a:xfrm>
          <a:prstGeom prst="rect">
            <a:avLst/>
          </a:prstGeom>
          <a:noFill/>
          <a:ln>
            <a:noFill/>
          </a:ln>
        </p:spPr>
      </p:pic>
      <p:pic>
        <p:nvPicPr>
          <p:cNvPr id="10" name="Picture 9" descr="C:\Users\swong\Documents\Manuals\IC3 GS4\7314 IC3 GS4\Screens\L9\l9-061.png"/>
          <p:cNvPicPr/>
          <p:nvPr/>
        </p:nvPicPr>
        <p:blipFill>
          <a:blip r:embed="rId4">
            <a:extLst>
              <a:ext uri="{28A0092B-C50C-407E-A947-70E740481C1C}">
                <a14:useLocalDpi xmlns:a14="http://schemas.microsoft.com/office/drawing/2010/main" val="0"/>
              </a:ext>
            </a:extLst>
          </a:blip>
          <a:srcRect/>
          <a:stretch>
            <a:fillRect/>
          </a:stretch>
        </p:blipFill>
        <p:spPr bwMode="auto">
          <a:xfrm>
            <a:off x="3140915" y="2775267"/>
            <a:ext cx="238760" cy="149225"/>
          </a:xfrm>
          <a:prstGeom prst="rect">
            <a:avLst/>
          </a:prstGeom>
          <a:noFill/>
          <a:ln>
            <a:noFill/>
          </a:ln>
        </p:spPr>
      </p:pic>
    </p:spTree>
    <p:extLst>
      <p:ext uri="{BB962C8B-B14F-4D97-AF65-F5344CB8AC3E}">
        <p14:creationId xmlns:p14="http://schemas.microsoft.com/office/powerpoint/2010/main" val="397122457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Định </a:t>
            </a:r>
            <a:r>
              <a:rPr lang="en-US" sz="3600" dirty="0" err="1" smtClean="0"/>
              <a:t>dạng</a:t>
            </a:r>
            <a:r>
              <a:rPr lang="en-US" sz="3600" dirty="0" smtClean="0"/>
              <a:t> </a:t>
            </a:r>
            <a:r>
              <a:rPr lang="en-US" sz="3600" dirty="0" err="1" smtClean="0"/>
              <a:t>có</a:t>
            </a:r>
            <a:r>
              <a:rPr lang="en-US" sz="3600" dirty="0" smtClean="0"/>
              <a:t> </a:t>
            </a:r>
            <a:r>
              <a:rPr lang="en-US" sz="3600" dirty="0" err="1" smtClean="0"/>
              <a:t>nghĩa</a:t>
            </a:r>
            <a:r>
              <a:rPr lang="en-US" sz="3600" dirty="0" smtClean="0"/>
              <a:t> </a:t>
            </a:r>
            <a:r>
              <a:rPr lang="en-US" sz="3600" dirty="0" err="1" smtClean="0"/>
              <a:t>là</a:t>
            </a:r>
            <a:r>
              <a:rPr lang="en-US" sz="3600" dirty="0" smtClean="0"/>
              <a:t> </a:t>
            </a:r>
            <a:r>
              <a:rPr lang="en-US" sz="3600" dirty="0" err="1" smtClean="0"/>
              <a:t>gì</a:t>
            </a:r>
            <a:r>
              <a:rPr lang="en-US" sz="3600" dirty="0" smtClean="0"/>
              <a:t>?</a:t>
            </a:r>
            <a:endParaRPr lang="en-US" sz="3600" dirty="0"/>
          </a:p>
        </p:txBody>
      </p:sp>
      <p:sp>
        <p:nvSpPr>
          <p:cNvPr id="3" name="Content Placeholder 2"/>
          <p:cNvSpPr>
            <a:spLocks noGrp="1"/>
          </p:cNvSpPr>
          <p:nvPr>
            <p:ph idx="1"/>
          </p:nvPr>
        </p:nvSpPr>
        <p:spPr>
          <a:xfrm>
            <a:off x="373063" y="1344706"/>
            <a:ext cx="4605337" cy="1543638"/>
          </a:xfrm>
        </p:spPr>
        <p:txBody>
          <a:bodyPr/>
          <a:lstStyle/>
          <a:p>
            <a:pPr lvl="2"/>
            <a:r>
              <a:rPr lang="en-CA" dirty="0" err="1"/>
              <a:t>trên</a:t>
            </a:r>
            <a:r>
              <a:rPr lang="en-CA" dirty="0"/>
              <a:t> </a:t>
            </a:r>
            <a:r>
              <a:rPr lang="en-CA" dirty="0" err="1"/>
              <a:t>thẻ</a:t>
            </a:r>
            <a:r>
              <a:rPr lang="en-CA" dirty="0"/>
              <a:t> </a:t>
            </a:r>
            <a:r>
              <a:rPr lang="en-CA" b="1" dirty="0"/>
              <a:t>Home</a:t>
            </a:r>
            <a:r>
              <a:rPr lang="en-CA" dirty="0"/>
              <a:t>, </a:t>
            </a:r>
            <a:r>
              <a:rPr lang="en-CA" dirty="0" err="1"/>
              <a:t>trong</a:t>
            </a:r>
            <a:r>
              <a:rPr lang="en-CA" dirty="0"/>
              <a:t> </a:t>
            </a:r>
            <a:r>
              <a:rPr lang="en-CA" dirty="0" err="1"/>
              <a:t>nhóm</a:t>
            </a:r>
            <a:r>
              <a:rPr lang="en-CA" dirty="0"/>
              <a:t> </a:t>
            </a:r>
            <a:r>
              <a:rPr lang="en-CA" b="1" dirty="0"/>
              <a:t>Font</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b="1" dirty="0"/>
              <a:t>Format Cells: Font Dialog box launcher</a:t>
            </a:r>
            <a:r>
              <a:rPr lang="en-CA" dirty="0"/>
              <a:t>, </a:t>
            </a:r>
            <a:r>
              <a:rPr lang="en-CA" dirty="0" err="1"/>
              <a:t>chọn</a:t>
            </a:r>
            <a:r>
              <a:rPr lang="en-CA" dirty="0"/>
              <a:t> </a:t>
            </a:r>
            <a:r>
              <a:rPr lang="en-CA" dirty="0" err="1"/>
              <a:t>thẻ</a:t>
            </a:r>
            <a:r>
              <a:rPr lang="en-CA" dirty="0"/>
              <a:t> </a:t>
            </a:r>
            <a:r>
              <a:rPr lang="en-CA" b="1" dirty="0"/>
              <a:t>Border</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chọn</a:t>
            </a:r>
            <a:r>
              <a:rPr lang="en-CA" dirty="0"/>
              <a:t> </a:t>
            </a:r>
            <a:r>
              <a:rPr lang="en-CA" dirty="0" err="1"/>
              <a:t>tùy</a:t>
            </a:r>
            <a:r>
              <a:rPr lang="en-CA" dirty="0"/>
              <a:t> </a:t>
            </a:r>
            <a:r>
              <a:rPr lang="en-CA" dirty="0" err="1" smtClean="0"/>
              <a:t>chọn</a:t>
            </a:r>
            <a:r>
              <a:rPr lang="en-US" dirty="0" smtClean="0"/>
              <a:t>:</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43</a:t>
            </a:fld>
            <a:endParaRPr lang="en-US" dirty="0"/>
          </a:p>
        </p:txBody>
      </p:sp>
      <p:pic>
        <p:nvPicPr>
          <p:cNvPr id="6" name="Picture 5" descr="C:\Users\swong\Documents\Manuals\IC3 GS4\7314 IC3 GS4\Screens\L9\l9-043.png"/>
          <p:cNvPicPr/>
          <p:nvPr/>
        </p:nvPicPr>
        <p:blipFill>
          <a:blip r:embed="rId3">
            <a:extLst>
              <a:ext uri="{28A0092B-C50C-407E-A947-70E740481C1C}">
                <a14:useLocalDpi xmlns:a14="http://schemas.microsoft.com/office/drawing/2010/main" val="0"/>
              </a:ext>
            </a:extLst>
          </a:blip>
          <a:srcRect/>
          <a:stretch>
            <a:fillRect/>
          </a:stretch>
        </p:blipFill>
        <p:spPr bwMode="auto">
          <a:xfrm>
            <a:off x="4985227" y="1483585"/>
            <a:ext cx="3741579" cy="3364185"/>
          </a:xfrm>
          <a:prstGeom prst="rect">
            <a:avLst/>
          </a:prstGeom>
          <a:noFill/>
          <a:ln>
            <a:noFill/>
          </a:ln>
        </p:spPr>
      </p:pic>
      <p:graphicFrame>
        <p:nvGraphicFramePr>
          <p:cNvPr id="7" name="Table 6"/>
          <p:cNvGraphicFramePr>
            <a:graphicFrameLocks noGrp="1"/>
          </p:cNvGraphicFramePr>
          <p:nvPr>
            <p:extLst>
              <p:ext uri="{D42A27DB-BD31-4B8C-83A1-F6EECF244321}">
                <p14:modId xmlns:p14="http://schemas.microsoft.com/office/powerpoint/2010/main" val="4084468662"/>
              </p:ext>
            </p:extLst>
          </p:nvPr>
        </p:nvGraphicFramePr>
        <p:xfrm>
          <a:off x="1481320" y="3113671"/>
          <a:ext cx="3333386" cy="2921827"/>
        </p:xfrm>
        <a:graphic>
          <a:graphicData uri="http://schemas.openxmlformats.org/drawingml/2006/table">
            <a:tbl>
              <a:tblPr firstRow="1" firstCol="1" bandRow="1"/>
              <a:tblGrid>
                <a:gridCol w="996585"/>
                <a:gridCol w="2336801"/>
              </a:tblGrid>
              <a:tr h="690523">
                <a:tc>
                  <a:txBody>
                    <a:bodyPr/>
                    <a:lstStyle/>
                    <a:p>
                      <a:pPr>
                        <a:lnSpc>
                          <a:spcPct val="115000"/>
                        </a:lnSpc>
                        <a:spcBef>
                          <a:spcPts val="200"/>
                        </a:spcBef>
                        <a:spcAft>
                          <a:spcPts val="200"/>
                        </a:spcAft>
                        <a:tabLst>
                          <a:tab pos="228600" algn="l"/>
                        </a:tabLst>
                      </a:pPr>
                      <a:r>
                        <a:rPr lang="en-US" sz="1600" b="1" dirty="0">
                          <a:effectLst/>
                          <a:latin typeface="Zurich BT"/>
                          <a:ea typeface="Futura Lt BT"/>
                          <a:cs typeface="Calibri"/>
                        </a:rPr>
                        <a:t>Line</a:t>
                      </a:r>
                      <a:endParaRPr lang="en-US" sz="1600" b="1" dirty="0">
                        <a:effectLst/>
                        <a:latin typeface="Zurich BT"/>
                        <a:ea typeface="Times New Roman"/>
                        <a:cs typeface="Calibri"/>
                      </a:endParaRP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CA" sz="1700" kern="1200" dirty="0" err="1" smtClean="0">
                          <a:solidFill>
                            <a:schemeClr val="tx1"/>
                          </a:solidFill>
                          <a:effectLst/>
                          <a:latin typeface="+mn-lt"/>
                          <a:ea typeface="+mn-ea"/>
                          <a:cs typeface="+mn-cs"/>
                        </a:rPr>
                        <a:t>Chọn</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phong</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cách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cho</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đường</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hoặc</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màu</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sắc</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của</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đường</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viền</a:t>
                      </a:r>
                      <a:endParaRPr lang="en-US" sz="17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986972">
                <a:tc>
                  <a:txBody>
                    <a:bodyPr/>
                    <a:lstStyle/>
                    <a:p>
                      <a:pPr>
                        <a:lnSpc>
                          <a:spcPct val="115000"/>
                        </a:lnSpc>
                        <a:spcBef>
                          <a:spcPts val="200"/>
                        </a:spcBef>
                        <a:spcAft>
                          <a:spcPts val="200"/>
                        </a:spcAft>
                        <a:tabLst>
                          <a:tab pos="228600" algn="l"/>
                        </a:tabLst>
                      </a:pPr>
                      <a:r>
                        <a:rPr lang="en-US" sz="1600" b="1">
                          <a:effectLst/>
                          <a:latin typeface="Zurich BT"/>
                          <a:ea typeface="Futura Lt BT"/>
                          <a:cs typeface="Calibri"/>
                        </a:rPr>
                        <a:t>Presets</a:t>
                      </a:r>
                      <a:endParaRPr lang="en-US" sz="1600" b="1">
                        <a:effectLst/>
                        <a:latin typeface="Zurich BT"/>
                        <a:ea typeface="Times New Roman"/>
                        <a:cs typeface="Calibri"/>
                      </a:endParaRP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700" dirty="0" err="1">
                          <a:effectLst/>
                          <a:latin typeface="Calibri" panose="020F0502020204030204" pitchFamily="34" charset="0"/>
                          <a:ea typeface="Times New Roman" panose="02020603050405020304" pitchFamily="18" charset="0"/>
                          <a:cs typeface="Calibri" panose="020F0502020204030204" pitchFamily="34" charset="0"/>
                        </a:rPr>
                        <a:t>Lựa</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chọn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một</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tùy</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chọn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đã</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được</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thiết</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kế</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sẵn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cho</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đường</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viền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của</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các</a:t>
                      </a:r>
                      <a:r>
                        <a:rPr lang="en-US" sz="1700" dirty="0">
                          <a:effectLst/>
                          <a:latin typeface="Calibri" panose="020F0502020204030204" pitchFamily="34" charset="0"/>
                          <a:ea typeface="Times New Roman" panose="02020603050405020304" pitchFamily="18" charset="0"/>
                          <a:cs typeface="Calibri" panose="020F0502020204030204" pitchFamily="34" charset="0"/>
                        </a:rPr>
                        <a:t> ô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đã</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chọn</a:t>
                      </a:r>
                      <a:r>
                        <a:rPr lang="en-US" sz="1700" dirty="0">
                          <a:effectLst/>
                          <a:latin typeface="Calibri" panose="020F0502020204030204" pitchFamily="34" charset="0"/>
                          <a:ea typeface="Times New Roman" panose="02020603050405020304" pitchFamily="18" charset="0"/>
                          <a:cs typeface="Calibri" panose="020F0502020204030204" pitchFamily="34" charset="0"/>
                        </a:rPr>
                        <a:t>.</a:t>
                      </a:r>
                      <a:endParaRPr lang="vi-VN" sz="17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677002">
                <a:tc>
                  <a:txBody>
                    <a:bodyPr/>
                    <a:lstStyle/>
                    <a:p>
                      <a:pPr>
                        <a:lnSpc>
                          <a:spcPct val="115000"/>
                        </a:lnSpc>
                        <a:spcBef>
                          <a:spcPts val="200"/>
                        </a:spcBef>
                        <a:spcAft>
                          <a:spcPts val="200"/>
                        </a:spcAft>
                        <a:tabLst>
                          <a:tab pos="228600" algn="l"/>
                        </a:tabLst>
                      </a:pPr>
                      <a:r>
                        <a:rPr lang="en-US" sz="1600" b="1">
                          <a:effectLst/>
                          <a:latin typeface="Zurich BT"/>
                          <a:ea typeface="Futura Lt BT"/>
                          <a:cs typeface="Calibri"/>
                        </a:rPr>
                        <a:t>Border</a:t>
                      </a:r>
                      <a:endParaRPr lang="en-US" sz="1600" b="1">
                        <a:effectLst/>
                        <a:latin typeface="Zurich BT"/>
                        <a:ea typeface="Times New Roman"/>
                        <a:cs typeface="Calibri"/>
                      </a:endParaRP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700" dirty="0" err="1">
                          <a:effectLst/>
                          <a:latin typeface="Calibri" panose="020F0502020204030204" pitchFamily="34" charset="0"/>
                          <a:ea typeface="Times New Roman" panose="02020603050405020304" pitchFamily="18" charset="0"/>
                          <a:cs typeface="Calibri" panose="020F0502020204030204" pitchFamily="34" charset="0"/>
                        </a:rPr>
                        <a:t>Thêm</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hoặc</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xóa</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các</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đường</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của</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các</a:t>
                      </a:r>
                      <a:r>
                        <a:rPr lang="en-US" sz="1700" dirty="0">
                          <a:effectLst/>
                          <a:latin typeface="Calibri" panose="020F0502020204030204" pitchFamily="34" charset="0"/>
                          <a:ea typeface="Times New Roman" panose="02020603050405020304" pitchFamily="18" charset="0"/>
                          <a:cs typeface="Calibri" panose="020F0502020204030204" pitchFamily="34" charset="0"/>
                        </a:rPr>
                        <a:t> ô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đã</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được</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chọn</a:t>
                      </a:r>
                      <a:r>
                        <a:rPr lang="en-US" sz="1700" dirty="0">
                          <a:effectLst/>
                          <a:latin typeface="Calibri" panose="020F0502020204030204" pitchFamily="34" charset="0"/>
                          <a:ea typeface="Times New Roman" panose="02020603050405020304" pitchFamily="18" charset="0"/>
                          <a:cs typeface="Calibri" panose="020F0502020204030204" pitchFamily="34" charset="0"/>
                        </a:rPr>
                        <a:t>.</a:t>
                      </a:r>
                      <a:endParaRPr lang="vi-VN" sz="17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311678388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Định </a:t>
            </a:r>
            <a:r>
              <a:rPr lang="en-US" sz="3600" dirty="0" err="1" smtClean="0"/>
              <a:t>dạng</a:t>
            </a:r>
            <a:r>
              <a:rPr lang="en-US" sz="3600" dirty="0" smtClean="0"/>
              <a:t> </a:t>
            </a:r>
            <a:r>
              <a:rPr lang="en-US" sz="3600" dirty="0" err="1" smtClean="0"/>
              <a:t>có</a:t>
            </a:r>
            <a:r>
              <a:rPr lang="en-US" sz="3600" dirty="0" smtClean="0"/>
              <a:t> </a:t>
            </a:r>
            <a:r>
              <a:rPr lang="en-US" sz="3600" dirty="0" err="1" smtClean="0"/>
              <a:t>nghĩa</a:t>
            </a:r>
            <a:r>
              <a:rPr lang="en-US" sz="3600" dirty="0" smtClean="0"/>
              <a:t> </a:t>
            </a:r>
            <a:r>
              <a:rPr lang="en-US" sz="3600" dirty="0" err="1" smtClean="0"/>
              <a:t>là</a:t>
            </a:r>
            <a:r>
              <a:rPr lang="en-US" sz="3600" dirty="0" smtClean="0"/>
              <a:t> </a:t>
            </a:r>
            <a:r>
              <a:rPr lang="en-US" sz="3600" dirty="0" err="1" smtClean="0"/>
              <a:t>gì</a:t>
            </a:r>
            <a:r>
              <a:rPr lang="en-US" sz="3600" dirty="0" smtClean="0"/>
              <a:t>?</a:t>
            </a:r>
            <a:endParaRPr lang="en-US" sz="3600" dirty="0"/>
          </a:p>
        </p:txBody>
      </p:sp>
      <p:sp>
        <p:nvSpPr>
          <p:cNvPr id="3" name="Content Placeholder 2"/>
          <p:cNvSpPr>
            <a:spLocks noGrp="1"/>
          </p:cNvSpPr>
          <p:nvPr>
            <p:ph idx="1"/>
          </p:nvPr>
        </p:nvSpPr>
        <p:spPr/>
        <p:txBody>
          <a:bodyPr/>
          <a:lstStyle/>
          <a:p>
            <a:r>
              <a:rPr lang="en-CA" dirty="0" err="1"/>
              <a:t>Áp</a:t>
            </a:r>
            <a:r>
              <a:rPr lang="en-CA" dirty="0"/>
              <a:t> </a:t>
            </a:r>
            <a:r>
              <a:rPr lang="en-CA" dirty="0" err="1"/>
              <a:t>dụng</a:t>
            </a:r>
            <a:r>
              <a:rPr lang="en-CA" dirty="0"/>
              <a:t> </a:t>
            </a:r>
            <a:r>
              <a:rPr lang="en-CA" dirty="0" err="1"/>
              <a:t>màu</a:t>
            </a:r>
            <a:r>
              <a:rPr lang="en-CA" dirty="0"/>
              <a:t> </a:t>
            </a:r>
            <a:r>
              <a:rPr lang="en-CA" dirty="0" err="1"/>
              <a:t>sắc</a:t>
            </a:r>
            <a:r>
              <a:rPr lang="en-CA" dirty="0"/>
              <a:t> </a:t>
            </a:r>
            <a:r>
              <a:rPr lang="en-CA" dirty="0" err="1"/>
              <a:t>và</a:t>
            </a:r>
            <a:r>
              <a:rPr lang="en-CA" dirty="0"/>
              <a:t> </a:t>
            </a:r>
            <a:r>
              <a:rPr lang="en-CA" dirty="0" err="1"/>
              <a:t>các</a:t>
            </a:r>
            <a:r>
              <a:rPr lang="en-CA" dirty="0"/>
              <a:t> </a:t>
            </a:r>
            <a:r>
              <a:rPr lang="en-CA" dirty="0" err="1"/>
              <a:t>mẫu</a:t>
            </a:r>
            <a:r>
              <a:rPr lang="en-CA" dirty="0"/>
              <a:t> (patterns</a:t>
            </a:r>
            <a:r>
              <a:rPr lang="en-CA" dirty="0" smtClean="0"/>
              <a:t>)</a:t>
            </a:r>
          </a:p>
          <a:p>
            <a:pPr lvl="1"/>
            <a:r>
              <a:rPr lang="en-US" dirty="0" smtClean="0"/>
              <a:t>To apply color or pattern to cell:</a:t>
            </a:r>
          </a:p>
          <a:p>
            <a:pPr lvl="2"/>
            <a:r>
              <a:rPr lang="en-CA" dirty="0" err="1"/>
              <a:t>trên</a:t>
            </a:r>
            <a:r>
              <a:rPr lang="en-CA" dirty="0"/>
              <a:t> </a:t>
            </a:r>
            <a:r>
              <a:rPr lang="en-CA" dirty="0" err="1"/>
              <a:t>thẻ</a:t>
            </a:r>
            <a:r>
              <a:rPr lang="en-CA" dirty="0"/>
              <a:t> </a:t>
            </a:r>
            <a:r>
              <a:rPr lang="en-CA" b="1" dirty="0"/>
              <a:t>Home</a:t>
            </a:r>
            <a:r>
              <a:rPr lang="en-CA" dirty="0"/>
              <a:t>, </a:t>
            </a:r>
            <a:r>
              <a:rPr lang="en-CA" dirty="0" err="1"/>
              <a:t>trong</a:t>
            </a:r>
            <a:r>
              <a:rPr lang="en-CA" dirty="0"/>
              <a:t> </a:t>
            </a:r>
            <a:r>
              <a:rPr lang="en-CA" dirty="0" err="1"/>
              <a:t>nhóm</a:t>
            </a:r>
            <a:r>
              <a:rPr lang="en-CA" dirty="0"/>
              <a:t> </a:t>
            </a:r>
            <a:r>
              <a:rPr lang="en-CA" b="1" dirty="0"/>
              <a:t>Font</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mũi</a:t>
            </a:r>
            <a:r>
              <a:rPr lang="en-CA" dirty="0"/>
              <a:t> </a:t>
            </a:r>
            <a:r>
              <a:rPr lang="en-CA" dirty="0" err="1"/>
              <a:t>tên</a:t>
            </a:r>
            <a:r>
              <a:rPr lang="en-CA" dirty="0"/>
              <a:t> </a:t>
            </a:r>
            <a:r>
              <a:rPr lang="en-CA" dirty="0" smtClean="0"/>
              <a:t/>
            </a:r>
            <a:br>
              <a:rPr lang="en-CA" dirty="0" smtClean="0"/>
            </a:br>
            <a:r>
              <a:rPr lang="en-CA" dirty="0" err="1" smtClean="0"/>
              <a:t>của</a:t>
            </a:r>
            <a:r>
              <a:rPr lang="en-CA" dirty="0" smtClean="0"/>
              <a:t>      </a:t>
            </a:r>
            <a:r>
              <a:rPr lang="en-CA" b="1" dirty="0" smtClean="0"/>
              <a:t>(Fill </a:t>
            </a:r>
            <a:r>
              <a:rPr lang="en-CA" b="1" dirty="0"/>
              <a:t>Color)</a:t>
            </a:r>
            <a:r>
              <a:rPr lang="en-CA" dirty="0"/>
              <a:t>, </a:t>
            </a:r>
            <a:r>
              <a:rPr lang="en-CA" dirty="0" err="1"/>
              <a:t>hoặc</a:t>
            </a:r>
            <a:r>
              <a:rPr lang="en-US" dirty="0" smtClean="0"/>
              <a:t>, </a:t>
            </a:r>
            <a:endParaRPr lang="en-US" dirty="0"/>
          </a:p>
          <a:p>
            <a:pPr lvl="2"/>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44</a:t>
            </a:fld>
            <a:endParaRPr lang="en-US" dirty="0"/>
          </a:p>
        </p:txBody>
      </p:sp>
      <p:pic>
        <p:nvPicPr>
          <p:cNvPr id="6" name="Picture 5" descr="C:\Users\swong\Documents\Manuals\IC3 GS4\7314 IC3 GS4\Screens\L9\l9-063.png"/>
          <p:cNvPicPr/>
          <p:nvPr/>
        </p:nvPicPr>
        <p:blipFill>
          <a:blip r:embed="rId3">
            <a:extLst>
              <a:ext uri="{28A0092B-C50C-407E-A947-70E740481C1C}">
                <a14:useLocalDpi xmlns:a14="http://schemas.microsoft.com/office/drawing/2010/main" val="0"/>
              </a:ext>
            </a:extLst>
          </a:blip>
          <a:srcRect/>
          <a:stretch>
            <a:fillRect/>
          </a:stretch>
        </p:blipFill>
        <p:spPr bwMode="auto">
          <a:xfrm>
            <a:off x="7368707" y="1566001"/>
            <a:ext cx="1389531" cy="1711597"/>
          </a:xfrm>
          <a:prstGeom prst="rect">
            <a:avLst/>
          </a:prstGeom>
          <a:noFill/>
          <a:ln>
            <a:noFill/>
          </a:ln>
        </p:spPr>
      </p:pic>
      <p:pic>
        <p:nvPicPr>
          <p:cNvPr id="8" name="Picture 7" descr="C:\Users\swong\Documents\Manuals\IC3 GS4\7314 IC3 GS4\Screens\L9\l9-044.png"/>
          <p:cNvPicPr/>
          <p:nvPr/>
        </p:nvPicPr>
        <p:blipFill rotWithShape="1">
          <a:blip r:embed="rId4">
            <a:extLst>
              <a:ext uri="{28A0092B-C50C-407E-A947-70E740481C1C}">
                <a14:useLocalDpi xmlns:a14="http://schemas.microsoft.com/office/drawing/2010/main" val="0"/>
              </a:ext>
            </a:extLst>
          </a:blip>
          <a:srcRect b="10067"/>
          <a:stretch/>
        </p:blipFill>
        <p:spPr bwMode="auto">
          <a:xfrm>
            <a:off x="3398112" y="3166201"/>
            <a:ext cx="3676696" cy="2973342"/>
          </a:xfrm>
          <a:prstGeom prst="rect">
            <a:avLst/>
          </a:prstGeom>
          <a:noFill/>
          <a:ln>
            <a:noFill/>
          </a:ln>
        </p:spPr>
      </p:pic>
      <p:pic>
        <p:nvPicPr>
          <p:cNvPr id="11" name="Picture 10" descr="C:\Users\swong\Documents\Manuals\IC3 GS4\7314 IC3 GS4\Screens\L9\l9-062.png"/>
          <p:cNvPicPr/>
          <p:nvPr/>
        </p:nvPicPr>
        <p:blipFill>
          <a:blip r:embed="rId5">
            <a:extLst>
              <a:ext uri="{28A0092B-C50C-407E-A947-70E740481C1C}">
                <a14:useLocalDpi xmlns:a14="http://schemas.microsoft.com/office/drawing/2010/main" val="0"/>
              </a:ext>
            </a:extLst>
          </a:blip>
          <a:srcRect/>
          <a:stretch>
            <a:fillRect/>
          </a:stretch>
        </p:blipFill>
        <p:spPr bwMode="auto">
          <a:xfrm>
            <a:off x="1879282" y="2759710"/>
            <a:ext cx="234315" cy="149860"/>
          </a:xfrm>
          <a:prstGeom prst="rect">
            <a:avLst/>
          </a:prstGeom>
          <a:noFill/>
          <a:ln>
            <a:noFill/>
          </a:ln>
        </p:spPr>
      </p:pic>
    </p:spTree>
    <p:extLst>
      <p:ext uri="{BB962C8B-B14F-4D97-AF65-F5344CB8AC3E}">
        <p14:creationId xmlns:p14="http://schemas.microsoft.com/office/powerpoint/2010/main" val="424698077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Định </a:t>
            </a:r>
            <a:r>
              <a:rPr lang="en-US" sz="3600" dirty="0" err="1" smtClean="0"/>
              <a:t>dạng</a:t>
            </a:r>
            <a:r>
              <a:rPr lang="en-US" sz="3600" dirty="0" smtClean="0"/>
              <a:t> </a:t>
            </a:r>
            <a:r>
              <a:rPr lang="en-US" sz="3600" dirty="0" err="1" smtClean="0"/>
              <a:t>có</a:t>
            </a:r>
            <a:r>
              <a:rPr lang="en-US" sz="3600" dirty="0" smtClean="0"/>
              <a:t> </a:t>
            </a:r>
            <a:r>
              <a:rPr lang="en-US" sz="3600" dirty="0" err="1" smtClean="0"/>
              <a:t>nghĩa</a:t>
            </a:r>
            <a:r>
              <a:rPr lang="en-US" sz="3600" dirty="0" smtClean="0"/>
              <a:t> </a:t>
            </a:r>
            <a:r>
              <a:rPr lang="en-US" sz="3600" dirty="0" err="1" smtClean="0"/>
              <a:t>là</a:t>
            </a:r>
            <a:r>
              <a:rPr lang="en-US" sz="3600" dirty="0" smtClean="0"/>
              <a:t> </a:t>
            </a:r>
            <a:r>
              <a:rPr lang="en-US" sz="3600" dirty="0" err="1" smtClean="0"/>
              <a:t>gì</a:t>
            </a:r>
            <a:r>
              <a:rPr lang="en-US" sz="3600" dirty="0" smtClean="0"/>
              <a:t>?</a:t>
            </a:r>
            <a:endParaRPr lang="en-US" sz="3600" dirty="0"/>
          </a:p>
        </p:txBody>
      </p:sp>
      <p:sp>
        <p:nvSpPr>
          <p:cNvPr id="3" name="Content Placeholder 2"/>
          <p:cNvSpPr>
            <a:spLocks noGrp="1"/>
          </p:cNvSpPr>
          <p:nvPr>
            <p:ph idx="1"/>
          </p:nvPr>
        </p:nvSpPr>
        <p:spPr/>
        <p:txBody>
          <a:bodyPr/>
          <a:lstStyle/>
          <a:p>
            <a:r>
              <a:rPr lang="en-CA" b="1" dirty="0" err="1"/>
              <a:t>Sử</a:t>
            </a:r>
            <a:r>
              <a:rPr lang="en-CA" b="1" dirty="0"/>
              <a:t> </a:t>
            </a:r>
            <a:r>
              <a:rPr lang="en-CA" b="1" dirty="0" err="1"/>
              <a:t>dụng</a:t>
            </a:r>
            <a:r>
              <a:rPr lang="en-CA" b="1" dirty="0"/>
              <a:t> </a:t>
            </a:r>
            <a:r>
              <a:rPr lang="en-CA" b="1" dirty="0" err="1"/>
              <a:t>phong</a:t>
            </a:r>
            <a:r>
              <a:rPr lang="en-CA" b="1" dirty="0"/>
              <a:t> </a:t>
            </a:r>
            <a:r>
              <a:rPr lang="en-CA" b="1" dirty="0" err="1"/>
              <a:t>cách</a:t>
            </a:r>
            <a:r>
              <a:rPr lang="en-CA" b="1" dirty="0"/>
              <a:t> ô</a:t>
            </a:r>
            <a:endParaRPr lang="en-US" b="1" dirty="0"/>
          </a:p>
          <a:p>
            <a:pPr lvl="1"/>
            <a:r>
              <a:rPr lang="en-CA" dirty="0" err="1" smtClean="0"/>
              <a:t>Chọn</a:t>
            </a:r>
            <a:r>
              <a:rPr lang="en-CA" dirty="0" smtClean="0"/>
              <a:t> </a:t>
            </a:r>
            <a:r>
              <a:rPr lang="en-CA" dirty="0" err="1" smtClean="0"/>
              <a:t>từ</a:t>
            </a:r>
            <a:r>
              <a:rPr lang="en-CA" dirty="0" smtClean="0"/>
              <a:t> </a:t>
            </a:r>
            <a:r>
              <a:rPr lang="en-CA" dirty="0" err="1"/>
              <a:t>nhóm</a:t>
            </a:r>
            <a:r>
              <a:rPr lang="en-CA" dirty="0"/>
              <a:t> </a:t>
            </a:r>
            <a:r>
              <a:rPr lang="en-CA" b="1" dirty="0"/>
              <a:t>Styles</a:t>
            </a:r>
            <a:r>
              <a:rPr lang="en-CA" dirty="0"/>
              <a:t> </a:t>
            </a:r>
            <a:r>
              <a:rPr lang="en-CA" dirty="0" err="1"/>
              <a:t>trong</a:t>
            </a:r>
            <a:r>
              <a:rPr lang="en-CA" dirty="0"/>
              <a:t> </a:t>
            </a:r>
            <a:r>
              <a:rPr lang="en-CA" dirty="0" err="1"/>
              <a:t>thẻ</a:t>
            </a:r>
            <a:r>
              <a:rPr lang="en-CA" dirty="0"/>
              <a:t> </a:t>
            </a:r>
            <a:r>
              <a:rPr lang="en-CA" b="1" dirty="0"/>
              <a:t>Home</a:t>
            </a:r>
            <a:r>
              <a:rPr lang="en-CA" dirty="0"/>
              <a:t>.</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45</a:t>
            </a:fld>
            <a:endParaRPr lang="en-US" dirty="0"/>
          </a:p>
        </p:txBody>
      </p:sp>
      <p:pic>
        <p:nvPicPr>
          <p:cNvPr id="8" name="Picture 7" descr="C:\Users\swong\Documents\Manuals\IC3 GS4\7314 IC3 GS4\Screens\L9\l9-070.png"/>
          <p:cNvPicPr/>
          <p:nvPr/>
        </p:nvPicPr>
        <p:blipFill>
          <a:blip r:embed="rId3">
            <a:extLst>
              <a:ext uri="{28A0092B-C50C-407E-A947-70E740481C1C}">
                <a14:useLocalDpi xmlns:a14="http://schemas.microsoft.com/office/drawing/2010/main" val="0"/>
              </a:ext>
            </a:extLst>
          </a:blip>
          <a:srcRect/>
          <a:stretch>
            <a:fillRect/>
          </a:stretch>
        </p:blipFill>
        <p:spPr bwMode="auto">
          <a:xfrm>
            <a:off x="1145903" y="2334531"/>
            <a:ext cx="4688840" cy="2872351"/>
          </a:xfrm>
          <a:prstGeom prst="rect">
            <a:avLst/>
          </a:prstGeom>
          <a:noFill/>
          <a:ln>
            <a:noFill/>
          </a:ln>
        </p:spPr>
      </p:pic>
    </p:spTree>
    <p:extLst>
      <p:ext uri="{BB962C8B-B14F-4D97-AF65-F5344CB8AC3E}">
        <p14:creationId xmlns:p14="http://schemas.microsoft.com/office/powerpoint/2010/main" val="164768090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Định </a:t>
            </a:r>
            <a:r>
              <a:rPr lang="en-US" sz="3600" dirty="0" err="1" smtClean="0"/>
              <a:t>dạng</a:t>
            </a:r>
            <a:r>
              <a:rPr lang="en-US" sz="3600" dirty="0" smtClean="0"/>
              <a:t> </a:t>
            </a:r>
            <a:r>
              <a:rPr lang="en-US" sz="3600" dirty="0" err="1" smtClean="0"/>
              <a:t>có</a:t>
            </a:r>
            <a:r>
              <a:rPr lang="en-US" sz="3600" dirty="0" smtClean="0"/>
              <a:t> </a:t>
            </a:r>
            <a:r>
              <a:rPr lang="en-US" sz="3600" dirty="0" err="1" smtClean="0"/>
              <a:t>nghĩa</a:t>
            </a:r>
            <a:r>
              <a:rPr lang="en-US" sz="3600" dirty="0" smtClean="0"/>
              <a:t> </a:t>
            </a:r>
            <a:r>
              <a:rPr lang="en-US" sz="3600" dirty="0" err="1" smtClean="0"/>
              <a:t>là</a:t>
            </a:r>
            <a:r>
              <a:rPr lang="en-US" sz="3600" dirty="0" smtClean="0"/>
              <a:t> </a:t>
            </a:r>
            <a:r>
              <a:rPr lang="en-US" sz="3600" dirty="0" err="1" smtClean="0"/>
              <a:t>gì</a:t>
            </a:r>
            <a:r>
              <a:rPr lang="en-US" sz="3600" dirty="0" smtClean="0"/>
              <a:t>?</a:t>
            </a:r>
            <a:endParaRPr lang="en-US" sz="3600" dirty="0"/>
          </a:p>
        </p:txBody>
      </p:sp>
      <p:sp>
        <p:nvSpPr>
          <p:cNvPr id="3" name="Content Placeholder 2"/>
          <p:cNvSpPr>
            <a:spLocks noGrp="1"/>
          </p:cNvSpPr>
          <p:nvPr>
            <p:ph idx="1"/>
          </p:nvPr>
        </p:nvSpPr>
        <p:spPr/>
        <p:txBody>
          <a:bodyPr/>
          <a:lstStyle/>
          <a:p>
            <a:pPr lvl="1"/>
            <a:r>
              <a:rPr lang="en-US" dirty="0"/>
              <a:t>Styles </a:t>
            </a:r>
            <a:r>
              <a:rPr lang="en-US" dirty="0" smtClean="0"/>
              <a:t>based </a:t>
            </a:r>
            <a:r>
              <a:rPr lang="en-US" dirty="0"/>
              <a:t>on common formatting </a:t>
            </a:r>
            <a:r>
              <a:rPr lang="en-US" dirty="0" smtClean="0"/>
              <a:t>attributes</a:t>
            </a:r>
            <a:endParaRPr lang="en-US" dirty="0"/>
          </a:p>
          <a:p>
            <a:pPr lvl="1"/>
            <a:r>
              <a:rPr lang="en-CA" dirty="0" err="1"/>
              <a:t>Bạn</a:t>
            </a:r>
            <a:r>
              <a:rPr lang="en-CA" dirty="0"/>
              <a:t> </a:t>
            </a:r>
            <a:r>
              <a:rPr lang="en-CA" dirty="0" err="1"/>
              <a:t>định</a:t>
            </a:r>
            <a:r>
              <a:rPr lang="en-CA" dirty="0"/>
              <a:t> </a:t>
            </a:r>
            <a:r>
              <a:rPr lang="en-CA" dirty="0" err="1"/>
              <a:t>nghĩa</a:t>
            </a:r>
            <a:r>
              <a:rPr lang="en-CA" dirty="0"/>
              <a:t> </a:t>
            </a:r>
            <a:r>
              <a:rPr lang="en-CA" dirty="0" err="1"/>
              <a:t>các</a:t>
            </a:r>
            <a:r>
              <a:rPr lang="en-CA" dirty="0"/>
              <a:t> </a:t>
            </a:r>
            <a:r>
              <a:rPr lang="en-CA" dirty="0" err="1"/>
              <a:t>phong</a:t>
            </a:r>
            <a:r>
              <a:rPr lang="en-CA" dirty="0"/>
              <a:t> </a:t>
            </a:r>
            <a:r>
              <a:rPr lang="en-CA" dirty="0" err="1"/>
              <a:t>cách</a:t>
            </a:r>
            <a:r>
              <a:rPr lang="en-CA" dirty="0"/>
              <a:t> </a:t>
            </a:r>
            <a:r>
              <a:rPr lang="en-CA" dirty="0" err="1"/>
              <a:t>trong</a:t>
            </a:r>
            <a:r>
              <a:rPr lang="en-CA" dirty="0"/>
              <a:t> </a:t>
            </a:r>
            <a:r>
              <a:rPr lang="en-CA" dirty="0" err="1"/>
              <a:t>một</a:t>
            </a:r>
            <a:r>
              <a:rPr lang="en-CA" dirty="0"/>
              <a:t> </a:t>
            </a:r>
            <a:r>
              <a:rPr lang="en-CA" dirty="0" err="1"/>
              <a:t>sổ</a:t>
            </a:r>
            <a:r>
              <a:rPr lang="en-CA" dirty="0"/>
              <a:t> </a:t>
            </a:r>
            <a:r>
              <a:rPr lang="en-CA" dirty="0" err="1"/>
              <a:t>tính</a:t>
            </a:r>
            <a:r>
              <a:rPr lang="en-CA" dirty="0"/>
              <a:t>. </a:t>
            </a:r>
            <a:r>
              <a:rPr lang="en-CA" dirty="0" err="1"/>
              <a:t>Bạn</a:t>
            </a:r>
            <a:r>
              <a:rPr lang="en-CA" dirty="0"/>
              <a:t> </a:t>
            </a:r>
            <a:r>
              <a:rPr lang="en-CA" dirty="0" err="1"/>
              <a:t>không</a:t>
            </a:r>
            <a:r>
              <a:rPr lang="en-CA" dirty="0"/>
              <a:t> </a:t>
            </a:r>
            <a:r>
              <a:rPr lang="en-CA" dirty="0" err="1"/>
              <a:t>thể</a:t>
            </a:r>
            <a:r>
              <a:rPr lang="en-CA" dirty="0"/>
              <a:t> </a:t>
            </a:r>
            <a:r>
              <a:rPr lang="en-CA" dirty="0" err="1"/>
              <a:t>lưu</a:t>
            </a:r>
            <a:r>
              <a:rPr lang="en-CA" dirty="0"/>
              <a:t> </a:t>
            </a:r>
            <a:r>
              <a:rPr lang="en-CA" dirty="0" err="1"/>
              <a:t>chúng</a:t>
            </a:r>
            <a:r>
              <a:rPr lang="en-CA" dirty="0"/>
              <a:t> </a:t>
            </a:r>
            <a:r>
              <a:rPr lang="en-CA" dirty="0" err="1"/>
              <a:t>trong</a:t>
            </a:r>
            <a:r>
              <a:rPr lang="en-CA" dirty="0"/>
              <a:t> </a:t>
            </a:r>
            <a:r>
              <a:rPr lang="en-CA" dirty="0" err="1"/>
              <a:t>một</a:t>
            </a:r>
            <a:r>
              <a:rPr lang="en-CA" dirty="0"/>
              <a:t> </a:t>
            </a:r>
            <a:r>
              <a:rPr lang="en-CA" dirty="0" err="1"/>
              <a:t>tệp</a:t>
            </a:r>
            <a:r>
              <a:rPr lang="en-CA" dirty="0"/>
              <a:t> tin </a:t>
            </a:r>
            <a:r>
              <a:rPr lang="en-CA" dirty="0" err="1"/>
              <a:t>mẫu</a:t>
            </a:r>
            <a:endParaRPr lang="en-US" dirty="0"/>
          </a:p>
          <a:p>
            <a:pPr lvl="1"/>
            <a:r>
              <a:rPr lang="en-CA" dirty="0" err="1" smtClean="0"/>
              <a:t>Khi</a:t>
            </a:r>
            <a:r>
              <a:rPr lang="en-CA" dirty="0" smtClean="0"/>
              <a:t> </a:t>
            </a:r>
            <a:r>
              <a:rPr lang="en-CA" dirty="0" err="1" smtClean="0"/>
              <a:t>thay</a:t>
            </a:r>
            <a:r>
              <a:rPr lang="en-CA" dirty="0" smtClean="0"/>
              <a:t> </a:t>
            </a:r>
            <a:r>
              <a:rPr lang="en-CA" dirty="0" err="1"/>
              <a:t>đổi</a:t>
            </a:r>
            <a:r>
              <a:rPr lang="en-CA" dirty="0"/>
              <a:t> </a:t>
            </a:r>
            <a:r>
              <a:rPr lang="en-CA" dirty="0" err="1"/>
              <a:t>một</a:t>
            </a:r>
            <a:r>
              <a:rPr lang="en-CA" dirty="0"/>
              <a:t> </a:t>
            </a:r>
            <a:r>
              <a:rPr lang="en-CA" dirty="0" err="1"/>
              <a:t>phong</a:t>
            </a:r>
            <a:r>
              <a:rPr lang="en-CA" dirty="0"/>
              <a:t> </a:t>
            </a:r>
            <a:r>
              <a:rPr lang="en-CA" dirty="0" err="1"/>
              <a:t>cách</a:t>
            </a:r>
            <a:r>
              <a:rPr lang="en-CA" dirty="0"/>
              <a:t>, Excel </a:t>
            </a:r>
            <a:r>
              <a:rPr lang="en-CA" dirty="0" err="1"/>
              <a:t>áp</a:t>
            </a:r>
            <a:r>
              <a:rPr lang="en-CA" dirty="0"/>
              <a:t> </a:t>
            </a:r>
            <a:r>
              <a:rPr lang="en-CA" dirty="0" err="1"/>
              <a:t>dụng</a:t>
            </a:r>
            <a:r>
              <a:rPr lang="en-CA" dirty="0"/>
              <a:t> </a:t>
            </a:r>
            <a:r>
              <a:rPr lang="en-CA" dirty="0" err="1"/>
              <a:t>thay</a:t>
            </a:r>
            <a:r>
              <a:rPr lang="en-CA" dirty="0"/>
              <a:t> </a:t>
            </a:r>
            <a:r>
              <a:rPr lang="en-CA" dirty="0" err="1"/>
              <a:t>đổi</a:t>
            </a:r>
            <a:r>
              <a:rPr lang="en-CA" dirty="0"/>
              <a:t> </a:t>
            </a:r>
            <a:r>
              <a:rPr lang="en-CA" dirty="0" err="1"/>
              <a:t>đó</a:t>
            </a:r>
            <a:r>
              <a:rPr lang="en-CA" dirty="0"/>
              <a:t> </a:t>
            </a:r>
            <a:r>
              <a:rPr lang="en-CA" dirty="0" err="1"/>
              <a:t>cho</a:t>
            </a:r>
            <a:r>
              <a:rPr lang="en-CA" dirty="0"/>
              <a:t> </a:t>
            </a:r>
            <a:r>
              <a:rPr lang="en-CA" dirty="0" err="1"/>
              <a:t>tất</a:t>
            </a:r>
            <a:r>
              <a:rPr lang="en-CA" dirty="0"/>
              <a:t> </a:t>
            </a:r>
            <a:r>
              <a:rPr lang="en-CA" dirty="0" err="1"/>
              <a:t>cả</a:t>
            </a:r>
            <a:r>
              <a:rPr lang="en-CA" dirty="0"/>
              <a:t> </a:t>
            </a:r>
            <a:r>
              <a:rPr lang="en-CA" dirty="0" err="1"/>
              <a:t>các</a:t>
            </a:r>
            <a:r>
              <a:rPr lang="en-CA" dirty="0"/>
              <a:t> ô </a:t>
            </a:r>
            <a:r>
              <a:rPr lang="en-CA" dirty="0" err="1"/>
              <a:t>sử</a:t>
            </a:r>
            <a:r>
              <a:rPr lang="en-CA" dirty="0"/>
              <a:t> </a:t>
            </a:r>
            <a:r>
              <a:rPr lang="en-CA" dirty="0" err="1"/>
              <a:t>dụng</a:t>
            </a:r>
            <a:r>
              <a:rPr lang="en-CA" dirty="0"/>
              <a:t> </a:t>
            </a:r>
            <a:r>
              <a:rPr lang="en-CA" dirty="0" err="1"/>
              <a:t>phong</a:t>
            </a:r>
            <a:r>
              <a:rPr lang="en-CA" dirty="0"/>
              <a:t> </a:t>
            </a:r>
            <a:r>
              <a:rPr lang="en-CA" dirty="0" err="1"/>
              <a:t>cách</a:t>
            </a:r>
            <a:r>
              <a:rPr lang="en-CA" dirty="0"/>
              <a:t> </a:t>
            </a:r>
            <a:r>
              <a:rPr lang="en-CA" dirty="0" err="1"/>
              <a:t>trong</a:t>
            </a:r>
            <a:r>
              <a:rPr lang="en-CA" dirty="0"/>
              <a:t> </a:t>
            </a:r>
            <a:r>
              <a:rPr lang="en-CA" dirty="0" err="1"/>
              <a:t>mọi</a:t>
            </a:r>
            <a:r>
              <a:rPr lang="en-CA" dirty="0"/>
              <a:t> </a:t>
            </a:r>
            <a:r>
              <a:rPr lang="en-CA" dirty="0" err="1"/>
              <a:t>trang</a:t>
            </a:r>
            <a:r>
              <a:rPr lang="en-CA" dirty="0"/>
              <a:t> </a:t>
            </a:r>
            <a:r>
              <a:rPr lang="en-CA" dirty="0" err="1"/>
              <a:t>tính</a:t>
            </a:r>
            <a:r>
              <a:rPr lang="en-CA" dirty="0"/>
              <a:t> </a:t>
            </a:r>
            <a:r>
              <a:rPr lang="en-CA" dirty="0" err="1"/>
              <a:t>của</a:t>
            </a:r>
            <a:r>
              <a:rPr lang="en-CA" dirty="0"/>
              <a:t> </a:t>
            </a:r>
            <a:r>
              <a:rPr lang="en-CA" dirty="0" err="1"/>
              <a:t>sổ</a:t>
            </a:r>
            <a:r>
              <a:rPr lang="en-CA" dirty="0"/>
              <a:t> </a:t>
            </a:r>
            <a:r>
              <a:rPr lang="en-CA" dirty="0" err="1" smtClean="0"/>
              <a:t>tính</a:t>
            </a:r>
            <a:endParaRPr lang="en-CA" dirty="0" smtClean="0"/>
          </a:p>
          <a:p>
            <a:pPr lvl="1"/>
            <a:r>
              <a:rPr lang="en-CA" dirty="0" err="1"/>
              <a:t>không</a:t>
            </a:r>
            <a:r>
              <a:rPr lang="en-CA" dirty="0"/>
              <a:t> </a:t>
            </a:r>
            <a:r>
              <a:rPr lang="en-CA" dirty="0" err="1"/>
              <a:t>thể</a:t>
            </a:r>
            <a:r>
              <a:rPr lang="en-CA" dirty="0"/>
              <a:t> </a:t>
            </a:r>
            <a:r>
              <a:rPr lang="en-CA" dirty="0" err="1"/>
              <a:t>xác</a:t>
            </a:r>
            <a:r>
              <a:rPr lang="en-CA" dirty="0"/>
              <a:t> </a:t>
            </a:r>
            <a:r>
              <a:rPr lang="en-CA" dirty="0" err="1"/>
              <a:t>định</a:t>
            </a:r>
            <a:r>
              <a:rPr lang="en-CA" dirty="0"/>
              <a:t> </a:t>
            </a:r>
            <a:r>
              <a:rPr lang="en-CA" dirty="0" err="1"/>
              <a:t>được</a:t>
            </a:r>
            <a:r>
              <a:rPr lang="en-CA" dirty="0"/>
              <a:t> ô </a:t>
            </a:r>
            <a:r>
              <a:rPr lang="en-CA" dirty="0" err="1"/>
              <a:t>đó</a:t>
            </a:r>
            <a:r>
              <a:rPr lang="en-CA" dirty="0"/>
              <a:t> </a:t>
            </a:r>
            <a:r>
              <a:rPr lang="en-CA" dirty="0" err="1"/>
              <a:t>đang</a:t>
            </a:r>
            <a:r>
              <a:rPr lang="en-CA" dirty="0"/>
              <a:t> </a:t>
            </a:r>
            <a:r>
              <a:rPr lang="en-CA" dirty="0" err="1"/>
              <a:t>sử</a:t>
            </a:r>
            <a:r>
              <a:rPr lang="en-CA" dirty="0"/>
              <a:t> </a:t>
            </a:r>
            <a:r>
              <a:rPr lang="en-CA" dirty="0" err="1"/>
              <a:t>dụng</a:t>
            </a:r>
            <a:r>
              <a:rPr lang="en-CA" dirty="0"/>
              <a:t> </a:t>
            </a:r>
            <a:r>
              <a:rPr lang="en-CA" dirty="0" err="1"/>
              <a:t>phong</a:t>
            </a:r>
            <a:r>
              <a:rPr lang="en-CA" dirty="0"/>
              <a:t> </a:t>
            </a:r>
            <a:r>
              <a:rPr lang="en-CA" dirty="0" err="1"/>
              <a:t>cách</a:t>
            </a:r>
            <a:r>
              <a:rPr lang="en-CA" dirty="0"/>
              <a:t> </a:t>
            </a:r>
            <a:r>
              <a:rPr lang="en-CA" dirty="0" err="1"/>
              <a:t>nào</a:t>
            </a:r>
            <a:r>
              <a:rPr lang="en-CA" dirty="0"/>
              <a:t> </a:t>
            </a:r>
            <a:endParaRPr lang="en-CA" dirty="0" smtClean="0"/>
          </a:p>
          <a:p>
            <a:pPr lvl="1"/>
            <a:r>
              <a:rPr lang="en-US" dirty="0" err="1" smtClean="0"/>
              <a:t>Tên</a:t>
            </a:r>
            <a:r>
              <a:rPr lang="en-US" dirty="0" smtClean="0"/>
              <a:t> </a:t>
            </a:r>
            <a:r>
              <a:rPr lang="en-US" dirty="0" err="1" smtClean="0"/>
              <a:t>của</a:t>
            </a:r>
            <a:r>
              <a:rPr lang="en-US" dirty="0" smtClean="0"/>
              <a:t> </a:t>
            </a:r>
            <a:r>
              <a:rPr lang="en-US" dirty="0" err="1" smtClean="0"/>
              <a:t>phong</a:t>
            </a:r>
            <a:r>
              <a:rPr lang="en-US" dirty="0" smtClean="0"/>
              <a:t> </a:t>
            </a:r>
            <a:r>
              <a:rPr lang="en-US" dirty="0" err="1" smtClean="0"/>
              <a:t>cách</a:t>
            </a:r>
            <a:r>
              <a:rPr lang="en-US" dirty="0" smtClean="0"/>
              <a:t> </a:t>
            </a:r>
            <a:r>
              <a:rPr lang="en-US" dirty="0" err="1" smtClean="0"/>
              <a:t>không</a:t>
            </a:r>
            <a:r>
              <a:rPr lang="en-US" dirty="0" smtClean="0"/>
              <a:t> </a:t>
            </a:r>
            <a:r>
              <a:rPr lang="en-US" dirty="0" err="1" smtClean="0"/>
              <a:t>thể</a:t>
            </a:r>
            <a:r>
              <a:rPr lang="en-US" dirty="0" smtClean="0"/>
              <a:t> </a:t>
            </a:r>
            <a:r>
              <a:rPr lang="en-US" dirty="0" err="1" smtClean="0"/>
              <a:t>được</a:t>
            </a:r>
            <a:r>
              <a:rPr lang="en-US" dirty="0" smtClean="0"/>
              <a:t> </a:t>
            </a:r>
            <a:r>
              <a:rPr lang="en-US" dirty="0" err="1" smtClean="0"/>
              <a:t>xác</a:t>
            </a:r>
            <a:r>
              <a:rPr lang="en-US" dirty="0" smtClean="0"/>
              <a:t> </a:t>
            </a:r>
            <a:r>
              <a:rPr lang="en-US" dirty="0" err="1" smtClean="0"/>
              <a:t>định</a:t>
            </a:r>
            <a:r>
              <a:rPr lang="en-US" dirty="0" smtClean="0"/>
              <a:t> </a:t>
            </a:r>
            <a:r>
              <a:rPr lang="en-US" dirty="0" err="1" smtClean="0"/>
              <a:t>rõ</a:t>
            </a:r>
            <a:r>
              <a:rPr lang="en-US" dirty="0" smtClean="0"/>
              <a:t> rang </a:t>
            </a:r>
            <a:r>
              <a:rPr lang="en-US" dirty="0" err="1" smtClean="0"/>
              <a:t>trong</a:t>
            </a:r>
            <a:r>
              <a:rPr lang="en-US" dirty="0" smtClean="0"/>
              <a:t> </a:t>
            </a:r>
            <a:r>
              <a:rPr lang="en-US" dirty="0" err="1" smtClean="0"/>
              <a:t>trang</a:t>
            </a:r>
            <a:r>
              <a:rPr lang="en-US" dirty="0" smtClean="0"/>
              <a:t> </a:t>
            </a:r>
            <a:r>
              <a:rPr lang="en-US" dirty="0" err="1" smtClean="0"/>
              <a:t>tính</a:t>
            </a:r>
            <a:endParaRPr lang="en-US" dirty="0" smtClean="0"/>
          </a:p>
          <a:p>
            <a:pPr lvl="1"/>
            <a:r>
              <a:rPr lang="en-CA" dirty="0" err="1"/>
              <a:t>dựa</a:t>
            </a:r>
            <a:r>
              <a:rPr lang="en-CA" dirty="0"/>
              <a:t> </a:t>
            </a:r>
            <a:r>
              <a:rPr lang="en-CA" dirty="0" err="1"/>
              <a:t>trên</a:t>
            </a:r>
            <a:r>
              <a:rPr lang="en-CA" dirty="0"/>
              <a:t> </a:t>
            </a:r>
            <a:r>
              <a:rPr lang="en-CA" dirty="0" err="1"/>
              <a:t>phong</a:t>
            </a:r>
            <a:r>
              <a:rPr lang="en-CA" dirty="0"/>
              <a:t> </a:t>
            </a:r>
            <a:r>
              <a:rPr lang="en-CA" dirty="0" err="1"/>
              <a:t>cách</a:t>
            </a:r>
            <a:r>
              <a:rPr lang="en-CA" dirty="0"/>
              <a:t> </a:t>
            </a:r>
            <a:r>
              <a:rPr lang="en-CA" dirty="0" err="1"/>
              <a:t>của</a:t>
            </a:r>
            <a:r>
              <a:rPr lang="en-CA" dirty="0"/>
              <a:t> theme </a:t>
            </a:r>
            <a:r>
              <a:rPr lang="en-CA" dirty="0" err="1"/>
              <a:t>đang</a:t>
            </a:r>
            <a:r>
              <a:rPr lang="en-CA" dirty="0"/>
              <a:t> </a:t>
            </a:r>
            <a:r>
              <a:rPr lang="en-CA" dirty="0" err="1"/>
              <a:t>được</a:t>
            </a:r>
            <a:r>
              <a:rPr lang="en-CA" dirty="0"/>
              <a:t> </a:t>
            </a:r>
            <a:r>
              <a:rPr lang="en-CA" dirty="0" err="1"/>
              <a:t>sử</a:t>
            </a:r>
            <a:r>
              <a:rPr lang="en-CA" dirty="0"/>
              <a:t> </a:t>
            </a:r>
            <a:r>
              <a:rPr lang="en-CA" dirty="0" err="1"/>
              <a:t>dụng</a:t>
            </a:r>
            <a:endParaRPr lang="en-US" dirty="0" smtClean="0"/>
          </a:p>
          <a:p>
            <a:pPr lvl="2"/>
            <a:r>
              <a:rPr lang="en-CA" dirty="0" err="1"/>
              <a:t>thay</a:t>
            </a:r>
            <a:r>
              <a:rPr lang="en-CA" dirty="0"/>
              <a:t> </a:t>
            </a:r>
            <a:r>
              <a:rPr lang="en-CA" dirty="0" err="1"/>
              <a:t>đổi</a:t>
            </a:r>
            <a:r>
              <a:rPr lang="en-CA" dirty="0"/>
              <a:t> theme </a:t>
            </a:r>
            <a:r>
              <a:rPr lang="en-CA" dirty="0" err="1"/>
              <a:t>hoặc</a:t>
            </a:r>
            <a:r>
              <a:rPr lang="en-CA" dirty="0"/>
              <a:t> </a:t>
            </a:r>
            <a:r>
              <a:rPr lang="en-CA" dirty="0" err="1"/>
              <a:t>định</a:t>
            </a:r>
            <a:r>
              <a:rPr lang="en-CA" dirty="0"/>
              <a:t> </a:t>
            </a:r>
            <a:r>
              <a:rPr lang="en-CA" dirty="0" err="1"/>
              <a:t>dạng</a:t>
            </a:r>
            <a:r>
              <a:rPr lang="en-CA" dirty="0"/>
              <a:t> theme </a:t>
            </a:r>
            <a:r>
              <a:rPr lang="en-CA" dirty="0" err="1" smtClean="0"/>
              <a:t>để</a:t>
            </a:r>
            <a:r>
              <a:rPr lang="en-CA" dirty="0" smtClean="0"/>
              <a:t> </a:t>
            </a:r>
            <a:r>
              <a:rPr lang="en-CA" dirty="0" err="1" smtClean="0"/>
              <a:t>thay</a:t>
            </a:r>
            <a:r>
              <a:rPr lang="en-CA" dirty="0" smtClean="0"/>
              <a:t> </a:t>
            </a:r>
            <a:r>
              <a:rPr lang="en-CA" dirty="0" err="1" smtClean="0"/>
              <a:t>đổi</a:t>
            </a:r>
            <a:r>
              <a:rPr lang="en-CA" dirty="0" smtClean="0"/>
              <a:t> </a:t>
            </a:r>
            <a:r>
              <a:rPr lang="en-CA" dirty="0" err="1" smtClean="0"/>
              <a:t>phong</a:t>
            </a:r>
            <a:r>
              <a:rPr lang="en-CA" dirty="0" smtClean="0"/>
              <a:t> </a:t>
            </a:r>
            <a:r>
              <a:rPr lang="en-CA" dirty="0" err="1" smtClean="0"/>
              <a:t>cách</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46</a:t>
            </a:fld>
            <a:endParaRPr lang="en-US" dirty="0"/>
          </a:p>
        </p:txBody>
      </p:sp>
    </p:spTree>
    <p:extLst>
      <p:ext uri="{BB962C8B-B14F-4D97-AF65-F5344CB8AC3E}">
        <p14:creationId xmlns:p14="http://schemas.microsoft.com/office/powerpoint/2010/main" val="180273686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err="1" smtClean="0"/>
              <a:t>Sử</a:t>
            </a:r>
            <a:r>
              <a:rPr lang="en-US" sz="3600" dirty="0" smtClean="0"/>
              <a:t> </a:t>
            </a:r>
            <a:r>
              <a:rPr lang="en-US" sz="3600" dirty="0" err="1" smtClean="0"/>
              <a:t>dụng</a:t>
            </a:r>
            <a:r>
              <a:rPr lang="en-US" sz="3600" dirty="0" smtClean="0"/>
              <a:t> </a:t>
            </a:r>
            <a:r>
              <a:rPr lang="en-US" sz="3600" dirty="0" err="1" smtClean="0"/>
              <a:t>bộ</a:t>
            </a:r>
            <a:r>
              <a:rPr lang="en-US" sz="3600" dirty="0" smtClean="0"/>
              <a:t> </a:t>
            </a:r>
            <a:r>
              <a:rPr lang="en-US" sz="3600" dirty="0" err="1" smtClean="0"/>
              <a:t>kiểm</a:t>
            </a:r>
            <a:r>
              <a:rPr lang="en-US" sz="3600" dirty="0" smtClean="0"/>
              <a:t> </a:t>
            </a:r>
            <a:r>
              <a:rPr lang="en-US" sz="3600" dirty="0" err="1" smtClean="0"/>
              <a:t>tra</a:t>
            </a:r>
            <a:r>
              <a:rPr lang="en-US" sz="3600" dirty="0" smtClean="0"/>
              <a:t> </a:t>
            </a:r>
            <a:r>
              <a:rPr lang="en-US" sz="3600" dirty="0" err="1" smtClean="0"/>
              <a:t>chính</a:t>
            </a:r>
            <a:r>
              <a:rPr lang="en-US" sz="3600" dirty="0" smtClean="0"/>
              <a:t> </a:t>
            </a:r>
            <a:r>
              <a:rPr lang="en-US" sz="3600" dirty="0" err="1" smtClean="0"/>
              <a:t>tả</a:t>
            </a:r>
            <a:endParaRPr lang="en-US" sz="3600" dirty="0"/>
          </a:p>
        </p:txBody>
      </p:sp>
      <p:sp>
        <p:nvSpPr>
          <p:cNvPr id="3" name="Content Placeholder 2"/>
          <p:cNvSpPr>
            <a:spLocks noGrp="1"/>
          </p:cNvSpPr>
          <p:nvPr>
            <p:ph idx="1"/>
          </p:nvPr>
        </p:nvSpPr>
        <p:spPr/>
        <p:txBody>
          <a:bodyPr/>
          <a:lstStyle/>
          <a:p>
            <a:r>
              <a:rPr lang="en-US" dirty="0" err="1" smtClean="0"/>
              <a:t>Chỉ</a:t>
            </a:r>
            <a:r>
              <a:rPr lang="en-US" dirty="0" smtClean="0"/>
              <a:t> </a:t>
            </a:r>
            <a:r>
              <a:rPr lang="en-US" dirty="0" err="1" smtClean="0"/>
              <a:t>kiểm</a:t>
            </a:r>
            <a:r>
              <a:rPr lang="en-US" dirty="0" smtClean="0"/>
              <a:t> </a:t>
            </a:r>
            <a:r>
              <a:rPr lang="en-US" dirty="0" err="1" smtClean="0"/>
              <a:t>tra</a:t>
            </a:r>
            <a:r>
              <a:rPr lang="en-US" dirty="0" smtClean="0"/>
              <a:t> </a:t>
            </a:r>
            <a:r>
              <a:rPr lang="en-US" dirty="0" err="1" smtClean="0"/>
              <a:t>các</a:t>
            </a:r>
            <a:r>
              <a:rPr lang="en-US" dirty="0" smtClean="0"/>
              <a:t> </a:t>
            </a:r>
            <a:r>
              <a:rPr lang="en-US" dirty="0" err="1" smtClean="0"/>
              <a:t>nhãn</a:t>
            </a:r>
            <a:r>
              <a:rPr lang="en-US" dirty="0" smtClean="0"/>
              <a:t> </a:t>
            </a:r>
            <a:r>
              <a:rPr lang="en-US" dirty="0" err="1" smtClean="0"/>
              <a:t>văn</a:t>
            </a:r>
            <a:r>
              <a:rPr lang="en-US" dirty="0" smtClean="0"/>
              <a:t> </a:t>
            </a:r>
            <a:r>
              <a:rPr lang="en-US" dirty="0" err="1" smtClean="0"/>
              <a:t>bản</a:t>
            </a:r>
            <a:endParaRPr lang="en-US" dirty="0" smtClean="0"/>
          </a:p>
          <a:p>
            <a:r>
              <a:rPr lang="en-CA" dirty="0" err="1"/>
              <a:t>không</a:t>
            </a:r>
            <a:r>
              <a:rPr lang="en-CA" dirty="0"/>
              <a:t> </a:t>
            </a:r>
            <a:r>
              <a:rPr lang="en-CA" dirty="0" err="1"/>
              <a:t>thể</a:t>
            </a:r>
            <a:r>
              <a:rPr lang="en-CA" dirty="0"/>
              <a:t> </a:t>
            </a:r>
            <a:r>
              <a:rPr lang="en-CA" dirty="0" err="1"/>
              <a:t>kiểm</a:t>
            </a:r>
            <a:r>
              <a:rPr lang="en-CA" dirty="0"/>
              <a:t> </a:t>
            </a:r>
            <a:r>
              <a:rPr lang="en-CA" dirty="0" err="1"/>
              <a:t>chứng</a:t>
            </a:r>
            <a:r>
              <a:rPr lang="en-CA" dirty="0"/>
              <a:t> </a:t>
            </a:r>
            <a:r>
              <a:rPr lang="en-CA" dirty="0" err="1"/>
              <a:t>sự</a:t>
            </a:r>
            <a:r>
              <a:rPr lang="en-CA" dirty="0"/>
              <a:t> </a:t>
            </a:r>
            <a:r>
              <a:rPr lang="en-CA" dirty="0" err="1"/>
              <a:t>chính</a:t>
            </a:r>
            <a:r>
              <a:rPr lang="en-CA" dirty="0"/>
              <a:t> </a:t>
            </a:r>
            <a:r>
              <a:rPr lang="en-CA" dirty="0" err="1"/>
              <a:t>xác</a:t>
            </a:r>
            <a:r>
              <a:rPr lang="en-CA" dirty="0"/>
              <a:t> </a:t>
            </a:r>
            <a:r>
              <a:rPr lang="en-CA" dirty="0" err="1"/>
              <a:t>của</a:t>
            </a:r>
            <a:r>
              <a:rPr lang="en-CA" dirty="0"/>
              <a:t> </a:t>
            </a:r>
            <a:r>
              <a:rPr lang="en-CA" dirty="0" err="1"/>
              <a:t>các</a:t>
            </a:r>
            <a:r>
              <a:rPr lang="en-CA" dirty="0"/>
              <a:t> </a:t>
            </a:r>
            <a:r>
              <a:rPr lang="en-CA" dirty="0" err="1"/>
              <a:t>số</a:t>
            </a:r>
            <a:r>
              <a:rPr lang="en-CA" dirty="0"/>
              <a:t>, </a:t>
            </a:r>
            <a:r>
              <a:rPr lang="en-CA" dirty="0" err="1"/>
              <a:t>ngày</a:t>
            </a:r>
            <a:r>
              <a:rPr lang="en-CA" dirty="0"/>
              <a:t> </a:t>
            </a:r>
            <a:r>
              <a:rPr lang="en-CA" dirty="0" err="1"/>
              <a:t>tháng</a:t>
            </a:r>
            <a:r>
              <a:rPr lang="en-CA" dirty="0"/>
              <a:t> </a:t>
            </a:r>
            <a:r>
              <a:rPr lang="en-CA" dirty="0" err="1"/>
              <a:t>và</a:t>
            </a:r>
            <a:r>
              <a:rPr lang="en-CA" dirty="0"/>
              <a:t> </a:t>
            </a:r>
            <a:r>
              <a:rPr lang="en-CA" dirty="0" err="1"/>
              <a:t>các</a:t>
            </a:r>
            <a:r>
              <a:rPr lang="en-CA" dirty="0"/>
              <a:t> </a:t>
            </a:r>
            <a:r>
              <a:rPr lang="en-CA" dirty="0" err="1"/>
              <a:t>giá</a:t>
            </a:r>
            <a:r>
              <a:rPr lang="en-CA" dirty="0"/>
              <a:t> </a:t>
            </a:r>
            <a:r>
              <a:rPr lang="en-CA" dirty="0" err="1"/>
              <a:t>trị</a:t>
            </a:r>
            <a:r>
              <a:rPr lang="en-CA" dirty="0"/>
              <a:t> </a:t>
            </a:r>
            <a:r>
              <a:rPr lang="en-CA" dirty="0" err="1"/>
              <a:t>thời</a:t>
            </a:r>
            <a:r>
              <a:rPr lang="en-CA" dirty="0"/>
              <a:t> </a:t>
            </a:r>
            <a:r>
              <a:rPr lang="en-CA" dirty="0" err="1"/>
              <a:t>gian</a:t>
            </a:r>
            <a:r>
              <a:rPr lang="en-CA" dirty="0"/>
              <a:t> </a:t>
            </a:r>
            <a:r>
              <a:rPr lang="en-CA" dirty="0" err="1"/>
              <a:t>một</a:t>
            </a:r>
            <a:r>
              <a:rPr lang="en-CA" dirty="0"/>
              <a:t> </a:t>
            </a:r>
            <a:r>
              <a:rPr lang="en-CA" dirty="0" err="1"/>
              <a:t>cách</a:t>
            </a:r>
            <a:r>
              <a:rPr lang="en-CA" dirty="0"/>
              <a:t> </a:t>
            </a:r>
            <a:r>
              <a:rPr lang="en-CA" dirty="0" err="1"/>
              <a:t>tự</a:t>
            </a:r>
            <a:r>
              <a:rPr lang="en-CA" dirty="0"/>
              <a:t> </a:t>
            </a:r>
            <a:r>
              <a:rPr lang="en-CA" dirty="0" err="1" smtClean="0"/>
              <a:t>động</a:t>
            </a:r>
            <a:endParaRPr lang="en-US" dirty="0"/>
          </a:p>
          <a:p>
            <a:r>
              <a:rPr lang="en-CA" dirty="0" err="1"/>
              <a:t>Để</a:t>
            </a:r>
            <a:r>
              <a:rPr lang="en-CA" dirty="0"/>
              <a:t> </a:t>
            </a:r>
            <a:r>
              <a:rPr lang="en-CA" dirty="0" err="1"/>
              <a:t>kích</a:t>
            </a:r>
            <a:r>
              <a:rPr lang="en-CA" dirty="0"/>
              <a:t> </a:t>
            </a:r>
            <a:r>
              <a:rPr lang="en-CA" dirty="0" err="1"/>
              <a:t>hoạt</a:t>
            </a:r>
            <a:r>
              <a:rPr lang="en-CA" dirty="0"/>
              <a:t> </a:t>
            </a:r>
            <a:r>
              <a:rPr lang="en-CA" dirty="0" err="1"/>
              <a:t>tính</a:t>
            </a:r>
            <a:r>
              <a:rPr lang="en-CA" dirty="0"/>
              <a:t> </a:t>
            </a:r>
            <a:r>
              <a:rPr lang="en-CA" dirty="0" err="1"/>
              <a:t>năng</a:t>
            </a:r>
            <a:r>
              <a:rPr lang="en-CA" dirty="0"/>
              <a:t> Spelling</a:t>
            </a:r>
            <a:r>
              <a:rPr lang="en-US" dirty="0" smtClean="0"/>
              <a:t>:</a:t>
            </a:r>
            <a:endParaRPr lang="en-US" dirty="0"/>
          </a:p>
          <a:p>
            <a:pPr lvl="1"/>
            <a:r>
              <a:rPr lang="en-CA" dirty="0" err="1"/>
              <a:t>Trên</a:t>
            </a:r>
            <a:r>
              <a:rPr lang="en-CA" dirty="0"/>
              <a:t> </a:t>
            </a:r>
            <a:r>
              <a:rPr lang="en-CA" dirty="0" err="1"/>
              <a:t>thẻ</a:t>
            </a:r>
            <a:r>
              <a:rPr lang="en-CA" dirty="0"/>
              <a:t> </a:t>
            </a:r>
            <a:r>
              <a:rPr lang="en-CA" b="1" dirty="0"/>
              <a:t>Review</a:t>
            </a:r>
            <a:r>
              <a:rPr lang="en-CA" dirty="0"/>
              <a:t>, </a:t>
            </a:r>
            <a:r>
              <a:rPr lang="en-CA" dirty="0" err="1"/>
              <a:t>trong</a:t>
            </a:r>
            <a:r>
              <a:rPr lang="en-CA" dirty="0"/>
              <a:t> </a:t>
            </a:r>
            <a:r>
              <a:rPr lang="en-CA" dirty="0" err="1"/>
              <a:t>nhóm</a:t>
            </a:r>
            <a:r>
              <a:rPr lang="en-CA" dirty="0"/>
              <a:t> </a:t>
            </a:r>
            <a:r>
              <a:rPr lang="en-CA" b="1" dirty="0"/>
              <a:t>Proofing</a:t>
            </a:r>
            <a:r>
              <a:rPr lang="en-CA" dirty="0"/>
              <a:t>, </a:t>
            </a:r>
            <a:r>
              <a:rPr lang="en-CA" dirty="0" err="1"/>
              <a:t>chọn</a:t>
            </a:r>
            <a:r>
              <a:rPr lang="en-CA" dirty="0"/>
              <a:t> </a:t>
            </a:r>
            <a:r>
              <a:rPr lang="en-CA" b="1" dirty="0"/>
              <a:t>Spelling</a:t>
            </a:r>
            <a:r>
              <a:rPr lang="en-CA" dirty="0"/>
              <a:t>; </a:t>
            </a:r>
            <a:r>
              <a:rPr lang="en-CA" dirty="0" err="1"/>
              <a:t>hoặc</a:t>
            </a:r>
            <a:endParaRPr lang="en-US" dirty="0"/>
          </a:p>
          <a:p>
            <a:pPr lvl="1"/>
            <a:r>
              <a:rPr lang="en-US" dirty="0" err="1" smtClean="0"/>
              <a:t>Nhấn</a:t>
            </a:r>
            <a:r>
              <a:rPr lang="en-US" dirty="0" smtClean="0"/>
              <a:t> F7</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47</a:t>
            </a:fld>
            <a:endParaRPr lang="en-US" dirty="0"/>
          </a:p>
        </p:txBody>
      </p:sp>
      <p:pic>
        <p:nvPicPr>
          <p:cNvPr id="8" name="Picture 7" descr="C:\Users\swong\Documents\Manuals\IC3 GS4\7314 IC3 GS4\Screens\L9\l9-069.png"/>
          <p:cNvPicPr/>
          <p:nvPr/>
        </p:nvPicPr>
        <p:blipFill>
          <a:blip r:embed="rId3">
            <a:extLst>
              <a:ext uri="{28A0092B-C50C-407E-A947-70E740481C1C}">
                <a14:useLocalDpi xmlns:a14="http://schemas.microsoft.com/office/drawing/2010/main" val="0"/>
              </a:ext>
            </a:extLst>
          </a:blip>
          <a:srcRect/>
          <a:stretch>
            <a:fillRect/>
          </a:stretch>
        </p:blipFill>
        <p:spPr bwMode="auto">
          <a:xfrm>
            <a:off x="5179423" y="3801314"/>
            <a:ext cx="3390901" cy="2221777"/>
          </a:xfrm>
          <a:prstGeom prst="rect">
            <a:avLst/>
          </a:prstGeom>
          <a:noFill/>
          <a:ln>
            <a:noFill/>
          </a:ln>
        </p:spPr>
      </p:pic>
    </p:spTree>
    <p:extLst>
      <p:ext uri="{BB962C8B-B14F-4D97-AF65-F5344CB8AC3E}">
        <p14:creationId xmlns:p14="http://schemas.microsoft.com/office/powerpoint/2010/main" val="182199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Sắp</a:t>
            </a:r>
            <a:r>
              <a:rPr lang="en-US" dirty="0" smtClean="0"/>
              <a:t> </a:t>
            </a:r>
            <a:r>
              <a:rPr lang="en-US" dirty="0" err="1" smtClean="0"/>
              <a:t>xếp</a:t>
            </a:r>
            <a:r>
              <a:rPr lang="en-US" dirty="0" smtClean="0"/>
              <a:t> </a:t>
            </a:r>
            <a:r>
              <a:rPr lang="en-US" dirty="0" err="1" smtClean="0"/>
              <a:t>hoặc</a:t>
            </a:r>
            <a:r>
              <a:rPr lang="en-US" dirty="0" smtClean="0"/>
              <a:t> </a:t>
            </a:r>
            <a:r>
              <a:rPr lang="en-US" dirty="0" err="1" smtClean="0"/>
              <a:t>lọc</a:t>
            </a:r>
            <a:r>
              <a:rPr lang="en-US" dirty="0" smtClean="0"/>
              <a:t> </a:t>
            </a:r>
            <a:r>
              <a:rPr lang="en-US" dirty="0" err="1" smtClean="0"/>
              <a:t>dữ</a:t>
            </a:r>
            <a:r>
              <a:rPr lang="en-US" dirty="0" smtClean="0"/>
              <a:t> </a:t>
            </a:r>
            <a:r>
              <a:rPr lang="en-US" dirty="0" err="1" smtClean="0"/>
              <a:t>liệu</a:t>
            </a:r>
            <a:endParaRPr lang="en-US" dirty="0"/>
          </a:p>
        </p:txBody>
      </p:sp>
      <p:sp>
        <p:nvSpPr>
          <p:cNvPr id="3" name="Content Placeholder 2"/>
          <p:cNvSpPr>
            <a:spLocks noGrp="1"/>
          </p:cNvSpPr>
          <p:nvPr>
            <p:ph idx="1"/>
          </p:nvPr>
        </p:nvSpPr>
        <p:spPr/>
        <p:txBody>
          <a:bodyPr/>
          <a:lstStyle/>
          <a:p>
            <a:r>
              <a:rPr lang="en-CA" b="1" dirty="0" err="1"/>
              <a:t>Sắp</a:t>
            </a:r>
            <a:r>
              <a:rPr lang="en-CA" b="1" dirty="0"/>
              <a:t> </a:t>
            </a:r>
            <a:r>
              <a:rPr lang="en-CA" b="1" dirty="0" err="1"/>
              <a:t>xếp</a:t>
            </a:r>
            <a:r>
              <a:rPr lang="en-CA" b="1" dirty="0"/>
              <a:t> </a:t>
            </a:r>
            <a:r>
              <a:rPr lang="en-CA" b="1" dirty="0" err="1"/>
              <a:t>dữ</a:t>
            </a:r>
            <a:r>
              <a:rPr lang="en-CA" b="1" dirty="0"/>
              <a:t> </a:t>
            </a:r>
            <a:r>
              <a:rPr lang="en-CA" b="1" dirty="0" err="1"/>
              <a:t>liệu</a:t>
            </a:r>
            <a:endParaRPr lang="en-US" b="1" dirty="0"/>
          </a:p>
          <a:p>
            <a:pPr lvl="1"/>
            <a:r>
              <a:rPr lang="en-US" dirty="0" err="1" smtClean="0"/>
              <a:t>Để</a:t>
            </a:r>
            <a:r>
              <a:rPr lang="en-US" dirty="0" smtClean="0"/>
              <a:t> </a:t>
            </a:r>
            <a:r>
              <a:rPr lang="en-US" dirty="0" err="1" smtClean="0"/>
              <a:t>sắp</a:t>
            </a:r>
            <a:r>
              <a:rPr lang="en-US" dirty="0" smtClean="0"/>
              <a:t> </a:t>
            </a:r>
            <a:r>
              <a:rPr lang="en-US" dirty="0" err="1" smtClean="0"/>
              <a:t>xếp</a:t>
            </a:r>
            <a:r>
              <a:rPr lang="en-US" dirty="0" smtClean="0"/>
              <a:t> </a:t>
            </a:r>
            <a:r>
              <a:rPr lang="en-US" dirty="0" err="1" smtClean="0"/>
              <a:t>dữ</a:t>
            </a:r>
            <a:r>
              <a:rPr lang="en-US" dirty="0" smtClean="0"/>
              <a:t> </a:t>
            </a:r>
            <a:r>
              <a:rPr lang="en-US" dirty="0" err="1" smtClean="0"/>
              <a:t>liệu</a:t>
            </a:r>
            <a:r>
              <a:rPr lang="en-US" dirty="0" smtClean="0"/>
              <a:t>:</a:t>
            </a:r>
            <a:endParaRPr lang="en-US" dirty="0"/>
          </a:p>
          <a:p>
            <a:pPr lvl="2"/>
            <a:r>
              <a:rPr lang="vi-VN" sz="1700" dirty="0"/>
              <a:t>Trên thẻ </a:t>
            </a:r>
            <a:r>
              <a:rPr lang="vi-VN" sz="1700" b="1" dirty="0"/>
              <a:t>Data</a:t>
            </a:r>
            <a:r>
              <a:rPr lang="vi-VN" sz="1700" dirty="0"/>
              <a:t>, trong nhóm </a:t>
            </a:r>
            <a:r>
              <a:rPr lang="vi-VN" sz="1700" b="1" dirty="0"/>
              <a:t>Sort &amp; Filter</a:t>
            </a:r>
            <a:r>
              <a:rPr lang="vi-VN" sz="1700" dirty="0"/>
              <a:t>, nhấp chuột vào </a:t>
            </a:r>
            <a:r>
              <a:rPr lang="vi-VN" sz="1700" b="1" dirty="0"/>
              <a:t>Sort A to Z</a:t>
            </a:r>
            <a:r>
              <a:rPr lang="vi-VN" sz="1700" dirty="0"/>
              <a:t> hoặc </a:t>
            </a:r>
            <a:r>
              <a:rPr lang="vi-VN" sz="1700" b="1" dirty="0"/>
              <a:t>Sort Z to A</a:t>
            </a:r>
            <a:r>
              <a:rPr lang="vi-VN" sz="1700" dirty="0"/>
              <a:t>;</a:t>
            </a:r>
            <a:r>
              <a:rPr lang="vi-VN" sz="1700" b="1" dirty="0"/>
              <a:t> </a:t>
            </a:r>
            <a:r>
              <a:rPr lang="vi-VN" sz="1700" dirty="0"/>
              <a:t>hoặc</a:t>
            </a:r>
          </a:p>
          <a:p>
            <a:pPr lvl="2"/>
            <a:r>
              <a:rPr lang="en-CA" sz="1700" dirty="0" err="1"/>
              <a:t>trên</a:t>
            </a:r>
            <a:r>
              <a:rPr lang="en-CA" sz="1700" dirty="0"/>
              <a:t> </a:t>
            </a:r>
            <a:r>
              <a:rPr lang="en-CA" sz="1700" dirty="0" err="1"/>
              <a:t>thẻ</a:t>
            </a:r>
            <a:r>
              <a:rPr lang="en-CA" sz="1700" dirty="0"/>
              <a:t> </a:t>
            </a:r>
            <a:r>
              <a:rPr lang="en-CA" sz="1700" b="1" dirty="0"/>
              <a:t>Home</a:t>
            </a:r>
            <a:r>
              <a:rPr lang="en-CA" sz="1700" dirty="0"/>
              <a:t>, </a:t>
            </a:r>
            <a:r>
              <a:rPr lang="en-CA" sz="1700" dirty="0" err="1"/>
              <a:t>trong</a:t>
            </a:r>
            <a:r>
              <a:rPr lang="en-CA" sz="1700" dirty="0"/>
              <a:t> </a:t>
            </a:r>
            <a:r>
              <a:rPr lang="en-CA" sz="1700" dirty="0" err="1"/>
              <a:t>nhóm</a:t>
            </a:r>
            <a:r>
              <a:rPr lang="en-CA" sz="1700" dirty="0"/>
              <a:t> </a:t>
            </a:r>
            <a:r>
              <a:rPr lang="en-CA" sz="1700" b="1" dirty="0"/>
              <a:t>Editing</a:t>
            </a:r>
            <a:r>
              <a:rPr lang="en-CA" sz="1700" dirty="0"/>
              <a:t>, </a:t>
            </a:r>
            <a:r>
              <a:rPr lang="en-CA" sz="1700" dirty="0" err="1"/>
              <a:t>nhấp</a:t>
            </a:r>
            <a:r>
              <a:rPr lang="en-CA" sz="1700" dirty="0"/>
              <a:t> </a:t>
            </a:r>
            <a:r>
              <a:rPr lang="en-CA" sz="1700" dirty="0" err="1"/>
              <a:t>chuột</a:t>
            </a:r>
            <a:r>
              <a:rPr lang="en-CA" sz="1700" dirty="0"/>
              <a:t> </a:t>
            </a:r>
            <a:r>
              <a:rPr lang="en-CA" sz="1700" dirty="0" err="1"/>
              <a:t>vào</a:t>
            </a:r>
            <a:r>
              <a:rPr lang="en-CA" sz="1700" dirty="0"/>
              <a:t> </a:t>
            </a:r>
            <a:r>
              <a:rPr lang="en-CA" sz="1700" b="1" dirty="0"/>
              <a:t>Sort &amp; </a:t>
            </a:r>
            <a:r>
              <a:rPr lang="en-CA" sz="1700" b="1" dirty="0" smtClean="0"/>
              <a:t>Filter</a:t>
            </a:r>
            <a:r>
              <a:rPr lang="en-CA" sz="1700" dirty="0" smtClean="0"/>
              <a:t>.</a:t>
            </a:r>
          </a:p>
          <a:p>
            <a:pPr lvl="2"/>
            <a:r>
              <a:rPr lang="en-CA" sz="1600" dirty="0" err="1"/>
              <a:t>Kích</a:t>
            </a:r>
            <a:r>
              <a:rPr lang="en-CA" sz="1600" dirty="0"/>
              <a:t> </a:t>
            </a:r>
            <a:r>
              <a:rPr lang="en-CA" sz="1600" dirty="0" err="1"/>
              <a:t>hoạt</a:t>
            </a:r>
            <a:r>
              <a:rPr lang="en-CA" sz="1600" dirty="0"/>
              <a:t> </a:t>
            </a:r>
            <a:r>
              <a:rPr lang="en-CA" sz="1600" dirty="0" err="1"/>
              <a:t>hộp</a:t>
            </a:r>
            <a:r>
              <a:rPr lang="en-CA" sz="1600" dirty="0"/>
              <a:t> </a:t>
            </a:r>
            <a:r>
              <a:rPr lang="en-CA" sz="1600" dirty="0" err="1"/>
              <a:t>thoại</a:t>
            </a:r>
            <a:r>
              <a:rPr lang="en-CA" sz="1600" dirty="0"/>
              <a:t> Sort </a:t>
            </a:r>
            <a:r>
              <a:rPr lang="en-CA" sz="1600" dirty="0" err="1"/>
              <a:t>cho</a:t>
            </a:r>
            <a:r>
              <a:rPr lang="en-CA" sz="1600" dirty="0"/>
              <a:t> </a:t>
            </a:r>
            <a:r>
              <a:rPr lang="en-CA" sz="1600" dirty="0" err="1"/>
              <a:t>phép</a:t>
            </a:r>
            <a:r>
              <a:rPr lang="en-CA" sz="1600" dirty="0"/>
              <a:t> </a:t>
            </a:r>
            <a:r>
              <a:rPr lang="en-CA" sz="1600" dirty="0" err="1"/>
              <a:t>bạn</a:t>
            </a:r>
            <a:r>
              <a:rPr lang="en-CA" sz="1600" dirty="0"/>
              <a:t> </a:t>
            </a:r>
            <a:r>
              <a:rPr lang="en-CA" sz="1600" dirty="0" err="1"/>
              <a:t>sử</a:t>
            </a:r>
            <a:r>
              <a:rPr lang="en-CA" sz="1600" dirty="0"/>
              <a:t> </a:t>
            </a:r>
            <a:r>
              <a:rPr lang="en-CA" sz="1600" dirty="0" err="1"/>
              <a:t>dụng</a:t>
            </a:r>
            <a:r>
              <a:rPr lang="en-CA" sz="1600" dirty="0"/>
              <a:t> </a:t>
            </a:r>
            <a:r>
              <a:rPr lang="en-CA" sz="1600" dirty="0" err="1"/>
              <a:t>nhiều</a:t>
            </a:r>
            <a:r>
              <a:rPr lang="en-CA" sz="1600" dirty="0"/>
              <a:t> </a:t>
            </a:r>
            <a:r>
              <a:rPr lang="en-CA" sz="1600" dirty="0" err="1"/>
              <a:t>hơn</a:t>
            </a:r>
            <a:r>
              <a:rPr lang="en-CA" sz="1600" dirty="0"/>
              <a:t> </a:t>
            </a:r>
            <a:r>
              <a:rPr lang="en-CA" sz="1600" dirty="0" err="1"/>
              <a:t>một</a:t>
            </a:r>
            <a:r>
              <a:rPr lang="en-CA" sz="1600" dirty="0"/>
              <a:t> </a:t>
            </a:r>
            <a:r>
              <a:rPr lang="en-CA" sz="1600" dirty="0" err="1"/>
              <a:t>tùy</a:t>
            </a:r>
            <a:r>
              <a:rPr lang="en-CA" sz="1600" dirty="0"/>
              <a:t> </a:t>
            </a:r>
            <a:r>
              <a:rPr lang="en-CA" sz="1600" dirty="0" err="1"/>
              <a:t>chọn</a:t>
            </a:r>
            <a:r>
              <a:rPr lang="en-CA" sz="1600" dirty="0"/>
              <a:t> </a:t>
            </a:r>
            <a:r>
              <a:rPr lang="en-CA" sz="1600" dirty="0" err="1"/>
              <a:t>sắp</a:t>
            </a:r>
            <a:r>
              <a:rPr lang="en-CA" sz="1600" dirty="0"/>
              <a:t> </a:t>
            </a:r>
            <a:r>
              <a:rPr lang="en-CA" sz="1600" dirty="0" err="1"/>
              <a:t>xếp</a:t>
            </a:r>
            <a:r>
              <a:rPr lang="en-CA" sz="1600" dirty="0"/>
              <a:t> </a:t>
            </a:r>
            <a:r>
              <a:rPr lang="en-CA" sz="1600" dirty="0" err="1"/>
              <a:t>bằng</a:t>
            </a:r>
            <a:r>
              <a:rPr lang="en-CA" sz="1600" dirty="0"/>
              <a:t> </a:t>
            </a:r>
            <a:r>
              <a:rPr lang="en-CA" sz="1600" dirty="0" err="1"/>
              <a:t>cách</a:t>
            </a:r>
            <a:r>
              <a:rPr lang="en-CA" sz="1600" dirty="0"/>
              <a:t> </a:t>
            </a:r>
            <a:r>
              <a:rPr lang="en-CA" sz="1600" dirty="0" err="1"/>
              <a:t>nhấp</a:t>
            </a:r>
            <a:r>
              <a:rPr lang="en-CA" sz="1600" dirty="0"/>
              <a:t> </a:t>
            </a:r>
            <a:r>
              <a:rPr lang="en-CA" sz="1600" dirty="0" err="1"/>
              <a:t>vào</a:t>
            </a:r>
            <a:r>
              <a:rPr lang="en-CA" sz="1600" dirty="0"/>
              <a:t> </a:t>
            </a:r>
            <a:r>
              <a:rPr lang="en-CA" sz="1600" dirty="0" err="1"/>
              <a:t>nút</a:t>
            </a:r>
            <a:r>
              <a:rPr lang="en-CA" sz="1600" dirty="0"/>
              <a:t> </a:t>
            </a:r>
            <a:r>
              <a:rPr lang="en-CA" sz="1600" b="1" dirty="0"/>
              <a:t>Sort</a:t>
            </a:r>
            <a:r>
              <a:rPr lang="en-CA" sz="1600" dirty="0"/>
              <a:t> </a:t>
            </a:r>
            <a:r>
              <a:rPr lang="en-CA" sz="1600" dirty="0" err="1"/>
              <a:t>trong</a:t>
            </a:r>
            <a:r>
              <a:rPr lang="en-CA" sz="1600" dirty="0"/>
              <a:t> </a:t>
            </a:r>
            <a:r>
              <a:rPr lang="en-CA" sz="1600" dirty="0" err="1"/>
              <a:t>nhóm</a:t>
            </a:r>
            <a:r>
              <a:rPr lang="en-CA" sz="1600" dirty="0"/>
              <a:t> </a:t>
            </a:r>
            <a:r>
              <a:rPr lang="en-CA" sz="1600" b="1" dirty="0"/>
              <a:t>Sort &amp; Filter</a:t>
            </a:r>
            <a:r>
              <a:rPr lang="en-CA" sz="1600" dirty="0"/>
              <a:t> </a:t>
            </a:r>
            <a:r>
              <a:rPr lang="en-CA" sz="1600" dirty="0" err="1"/>
              <a:t>nằm</a:t>
            </a:r>
            <a:r>
              <a:rPr lang="en-CA" sz="1600" dirty="0"/>
              <a:t> </a:t>
            </a:r>
            <a:r>
              <a:rPr lang="en-CA" sz="1600" dirty="0" err="1"/>
              <a:t>trên</a:t>
            </a:r>
            <a:r>
              <a:rPr lang="en-CA" sz="1600" dirty="0"/>
              <a:t> </a:t>
            </a:r>
            <a:r>
              <a:rPr lang="en-CA" sz="1600" dirty="0" err="1"/>
              <a:t>thẻ</a:t>
            </a:r>
            <a:r>
              <a:rPr lang="en-CA" sz="1600" dirty="0"/>
              <a:t> </a:t>
            </a:r>
            <a:r>
              <a:rPr lang="en-CA" sz="1600" b="1" dirty="0"/>
              <a:t>Data</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48</a:t>
            </a:fld>
            <a:endParaRPr lang="en-US" dirty="0"/>
          </a:p>
        </p:txBody>
      </p:sp>
      <p:pic>
        <p:nvPicPr>
          <p:cNvPr id="6" name="Picture 5" descr="C:\Users\swong\Documents\Manuals\IC3 GS4\7314 IC3 GS4\Screens\L9\l9-074.png"/>
          <p:cNvPicPr/>
          <p:nvPr/>
        </p:nvPicPr>
        <p:blipFill>
          <a:blip r:embed="rId3">
            <a:extLst>
              <a:ext uri="{28A0092B-C50C-407E-A947-70E740481C1C}">
                <a14:useLocalDpi xmlns:a14="http://schemas.microsoft.com/office/drawing/2010/main" val="0"/>
              </a:ext>
            </a:extLst>
          </a:blip>
          <a:srcRect/>
          <a:stretch>
            <a:fillRect/>
          </a:stretch>
        </p:blipFill>
        <p:spPr bwMode="auto">
          <a:xfrm>
            <a:off x="2309660" y="4192087"/>
            <a:ext cx="4511979" cy="2065837"/>
          </a:xfrm>
          <a:prstGeom prst="rect">
            <a:avLst/>
          </a:prstGeom>
          <a:noFill/>
          <a:ln>
            <a:noFill/>
          </a:ln>
        </p:spPr>
      </p:pic>
    </p:spTree>
    <p:extLst>
      <p:ext uri="{BB962C8B-B14F-4D97-AF65-F5344CB8AC3E}">
        <p14:creationId xmlns:p14="http://schemas.microsoft.com/office/powerpoint/2010/main" val="105097680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Sắp</a:t>
            </a:r>
            <a:r>
              <a:rPr lang="en-US" dirty="0" smtClean="0"/>
              <a:t> </a:t>
            </a:r>
            <a:r>
              <a:rPr lang="en-US" dirty="0" err="1" smtClean="0"/>
              <a:t>xếp</a:t>
            </a:r>
            <a:r>
              <a:rPr lang="en-US" dirty="0" smtClean="0"/>
              <a:t> </a:t>
            </a:r>
            <a:r>
              <a:rPr lang="en-US" dirty="0" err="1" smtClean="0"/>
              <a:t>hoặc</a:t>
            </a:r>
            <a:r>
              <a:rPr lang="en-US" dirty="0" smtClean="0"/>
              <a:t> </a:t>
            </a:r>
            <a:r>
              <a:rPr lang="en-US" dirty="0" err="1" smtClean="0"/>
              <a:t>lọc</a:t>
            </a:r>
            <a:r>
              <a:rPr lang="en-US" dirty="0" smtClean="0"/>
              <a:t> </a:t>
            </a:r>
            <a:r>
              <a:rPr lang="en-US" dirty="0" err="1" smtClean="0"/>
              <a:t>dữ</a:t>
            </a:r>
            <a:r>
              <a:rPr lang="en-US" dirty="0" smtClean="0"/>
              <a:t> </a:t>
            </a:r>
            <a:r>
              <a:rPr lang="en-US" dirty="0" err="1" smtClean="0"/>
              <a:t>liệu</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965508847"/>
              </p:ext>
            </p:extLst>
          </p:nvPr>
        </p:nvGraphicFramePr>
        <p:xfrm>
          <a:off x="391886" y="1407887"/>
          <a:ext cx="8316685" cy="4681436"/>
        </p:xfrm>
        <a:graphic>
          <a:graphicData uri="http://schemas.openxmlformats.org/drawingml/2006/table">
            <a:tbl>
              <a:tblPr firstRow="1" firstCol="1" bandRow="1"/>
              <a:tblGrid>
                <a:gridCol w="2322285"/>
                <a:gridCol w="5994400"/>
              </a:tblGrid>
              <a:tr h="870856">
                <a:tc>
                  <a:txBody>
                    <a:bodyPr/>
                    <a:lstStyle/>
                    <a:p>
                      <a:pPr>
                        <a:lnSpc>
                          <a:spcPct val="115000"/>
                        </a:lnSpc>
                        <a:spcBef>
                          <a:spcPts val="200"/>
                        </a:spcBef>
                        <a:spcAft>
                          <a:spcPts val="200"/>
                        </a:spcAft>
                        <a:tabLst>
                          <a:tab pos="228600" algn="l"/>
                        </a:tabLst>
                      </a:pPr>
                      <a:r>
                        <a:rPr lang="en-US" sz="1800" b="1" dirty="0">
                          <a:effectLst/>
                          <a:latin typeface="Zurich BT"/>
                          <a:ea typeface="Times New Roman"/>
                          <a:cs typeface="Calibri"/>
                        </a:rPr>
                        <a:t>Add Level, Delete Level, Copy Level</a:t>
                      </a: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CA" sz="1800" kern="1200" dirty="0" err="1" smtClean="0">
                          <a:solidFill>
                            <a:schemeClr val="tx1"/>
                          </a:solidFill>
                          <a:effectLst/>
                          <a:latin typeface="+mn-lt"/>
                          <a:ea typeface="+mn-ea"/>
                          <a:cs typeface="+mn-cs"/>
                        </a:rPr>
                        <a:t>Thêm</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xóa</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hoặc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sao</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chép</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các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cột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hoặc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dòng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sắp</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xếp</a:t>
                      </a:r>
                      <a:endParaRPr lang="en-US" sz="18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812800">
                <a:tc>
                  <a:txBody>
                    <a:bodyPr/>
                    <a:lstStyle/>
                    <a:p>
                      <a:pPr>
                        <a:lnSpc>
                          <a:spcPct val="115000"/>
                        </a:lnSpc>
                        <a:spcBef>
                          <a:spcPts val="200"/>
                        </a:spcBef>
                        <a:spcAft>
                          <a:spcPts val="200"/>
                        </a:spcAft>
                        <a:tabLst>
                          <a:tab pos="228600" algn="l"/>
                        </a:tabLst>
                      </a:pPr>
                      <a:r>
                        <a:rPr lang="en-US" sz="1800" b="1">
                          <a:effectLst/>
                          <a:latin typeface="Zurich BT"/>
                          <a:ea typeface="Times New Roman"/>
                          <a:cs typeface="Calibri"/>
                        </a:rPr>
                        <a:t>Move Up/Move Down</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CA" sz="1800" kern="1200" dirty="0" smtClean="0">
                          <a:solidFill>
                            <a:schemeClr val="tx1"/>
                          </a:solidFill>
                          <a:effectLst/>
                          <a:latin typeface="+mn-lt"/>
                          <a:ea typeface="+mn-ea"/>
                          <a:cs typeface="+mn-cs"/>
                        </a:rPr>
                        <a:t>Di </a:t>
                      </a:r>
                      <a:r>
                        <a:rPr lang="en-CA" sz="1800" kern="1200" dirty="0" err="1" smtClean="0">
                          <a:solidFill>
                            <a:schemeClr val="tx1"/>
                          </a:solidFill>
                          <a:effectLst/>
                          <a:latin typeface="+mn-lt"/>
                          <a:ea typeface="+mn-ea"/>
                          <a:cs typeface="+mn-cs"/>
                        </a:rPr>
                        <a:t>chuyển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mức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độ</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sắp</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xếp</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đã</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chọn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lên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mức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độ</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sắp</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xếp</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cao</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hơn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hoặc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thấp</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hơn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trong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thứ</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tự</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sắp</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xếp</a:t>
                      </a:r>
                      <a:r>
                        <a:rPr lang="en-CA" sz="1800" kern="1200" dirty="0" smtClean="0">
                          <a:solidFill>
                            <a:schemeClr val="tx1"/>
                          </a:solidFill>
                          <a:effectLst/>
                          <a:latin typeface="+mn-lt"/>
                          <a:ea typeface="+mn-ea"/>
                          <a:cs typeface="+mn-cs"/>
                        </a:rPr>
                        <a:t>.</a:t>
                      </a:r>
                      <a:endParaRPr lang="en-US" sz="1800" dirty="0" smtClean="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698171">
                <a:tc>
                  <a:txBody>
                    <a:bodyPr/>
                    <a:lstStyle/>
                    <a:p>
                      <a:pPr>
                        <a:lnSpc>
                          <a:spcPct val="115000"/>
                        </a:lnSpc>
                        <a:spcBef>
                          <a:spcPts val="200"/>
                        </a:spcBef>
                        <a:spcAft>
                          <a:spcPts val="200"/>
                        </a:spcAft>
                        <a:tabLst>
                          <a:tab pos="228600" algn="l"/>
                        </a:tabLst>
                      </a:pPr>
                      <a:r>
                        <a:rPr lang="en-US" sz="1800" b="1" dirty="0">
                          <a:effectLst/>
                          <a:latin typeface="Zurich BT"/>
                          <a:ea typeface="Times New Roman"/>
                          <a:cs typeface="Calibri"/>
                        </a:rPr>
                        <a:t>Options</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a:lnSpc>
                          <a:spcPct val="115000"/>
                        </a:lnSpc>
                        <a:spcBef>
                          <a:spcPts val="200"/>
                        </a:spcBef>
                        <a:spcAft>
                          <a:spcPts val="200"/>
                        </a:spcAft>
                        <a:tabLst>
                          <a:tab pos="228600" algn="l"/>
                        </a:tabLst>
                      </a:pPr>
                      <a:r>
                        <a:rPr lang="en-CA" sz="1800" kern="1200" dirty="0" err="1" smtClean="0">
                          <a:solidFill>
                            <a:schemeClr val="tx1"/>
                          </a:solidFill>
                          <a:effectLst/>
                          <a:latin typeface="+mn-lt"/>
                          <a:ea typeface="+mn-ea"/>
                          <a:cs typeface="+mn-cs"/>
                        </a:rPr>
                        <a:t>Sắp</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xếp</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theo</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cột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hoặc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dòng</a:t>
                      </a:r>
                      <a:r>
                        <a:rPr lang="en-CA" sz="1800" kern="1200" dirty="0" smtClean="0">
                          <a:solidFill>
                            <a:schemeClr val="tx1"/>
                          </a:solidFill>
                          <a:effectLst/>
                          <a:latin typeface="+mn-lt"/>
                          <a:ea typeface="+mn-ea"/>
                          <a:cs typeface="+mn-cs"/>
                        </a:rPr>
                        <a:t> hay </a:t>
                      </a:r>
                      <a:r>
                        <a:rPr lang="en-CA" sz="1800" kern="1200" dirty="0" err="1" smtClean="0">
                          <a:solidFill>
                            <a:schemeClr val="tx1"/>
                          </a:solidFill>
                          <a:effectLst/>
                          <a:latin typeface="+mn-lt"/>
                          <a:ea typeface="+mn-ea"/>
                          <a:cs typeface="+mn-cs"/>
                        </a:rPr>
                        <a:t>sắp</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xếp</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từ</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trái</a:t>
                      </a:r>
                      <a:r>
                        <a:rPr lang="en-CA" sz="1800" kern="1200" dirty="0" smtClean="0">
                          <a:solidFill>
                            <a:schemeClr val="tx1"/>
                          </a:solidFill>
                          <a:effectLst/>
                          <a:latin typeface="+mn-lt"/>
                          <a:ea typeface="+mn-ea"/>
                          <a:cs typeface="+mn-cs"/>
                        </a:rPr>
                        <a:t> </a:t>
                      </a:r>
                      <a:br>
                        <a:rPr lang="en-CA" sz="1800" kern="1200" dirty="0" smtClean="0">
                          <a:solidFill>
                            <a:schemeClr val="tx1"/>
                          </a:solidFill>
                          <a:effectLst/>
                          <a:latin typeface="+mn-lt"/>
                          <a:ea typeface="+mn-ea"/>
                          <a:cs typeface="+mn-cs"/>
                        </a:rPr>
                      </a:br>
                      <a:r>
                        <a:rPr lang="en-CA" sz="1800" kern="1200" dirty="0" smtClean="0">
                          <a:solidFill>
                            <a:schemeClr val="tx1"/>
                          </a:solidFill>
                          <a:effectLst/>
                          <a:latin typeface="+mn-lt"/>
                          <a:ea typeface="+mn-ea"/>
                          <a:cs typeface="+mn-cs"/>
                        </a:rPr>
                        <a:t>qua </a:t>
                      </a:r>
                      <a:r>
                        <a:rPr lang="en-CA" sz="1800" kern="1200" dirty="0" err="1" smtClean="0">
                          <a:solidFill>
                            <a:schemeClr val="tx1"/>
                          </a:solidFill>
                          <a:effectLst/>
                          <a:latin typeface="+mn-lt"/>
                          <a:ea typeface="+mn-ea"/>
                          <a:cs typeface="+mn-cs"/>
                        </a:rPr>
                        <a:t>phải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và</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lựa</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chọn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tiêu</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chuẩn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sắp</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xếp</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có</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phân</a:t>
                      </a:r>
                      <a:r>
                        <a:rPr lang="en-CA" sz="1800" kern="1200" dirty="0" smtClean="0">
                          <a:solidFill>
                            <a:schemeClr val="tx1"/>
                          </a:solidFill>
                          <a:effectLst/>
                          <a:latin typeface="+mn-lt"/>
                          <a:ea typeface="+mn-ea"/>
                          <a:cs typeface="+mn-cs"/>
                        </a:rPr>
                        <a:t/>
                      </a:r>
                      <a:br>
                        <a:rPr lang="en-CA" sz="1800" kern="1200" dirty="0" smtClean="0">
                          <a:solidFill>
                            <a:schemeClr val="tx1"/>
                          </a:solidFill>
                          <a:effectLst/>
                          <a:latin typeface="+mn-lt"/>
                          <a:ea typeface="+mn-ea"/>
                          <a:cs typeface="+mn-cs"/>
                        </a:rPr>
                      </a:br>
                      <a:r>
                        <a:rPr lang="en-CA" sz="1800" kern="1200" dirty="0" err="1" smtClean="0">
                          <a:solidFill>
                            <a:schemeClr val="tx1"/>
                          </a:solidFill>
                          <a:effectLst/>
                          <a:latin typeface="+mn-lt"/>
                          <a:ea typeface="+mn-ea"/>
                          <a:cs typeface="+mn-cs"/>
                        </a:rPr>
                        <a:t>biệt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chữ</a:t>
                      </a:r>
                      <a:r>
                        <a:rPr lang="en-CA" sz="1800" kern="1200" dirty="0" smtClean="0">
                          <a:solidFill>
                            <a:schemeClr val="tx1"/>
                          </a:solidFill>
                          <a:effectLst/>
                          <a:latin typeface="+mn-lt"/>
                          <a:ea typeface="+mn-ea"/>
                          <a:cs typeface="+mn-cs"/>
                        </a:rPr>
                        <a:t> in hoa, in </a:t>
                      </a:r>
                      <a:r>
                        <a:rPr lang="en-CA" sz="1800" kern="1200" dirty="0" err="1" smtClean="0">
                          <a:solidFill>
                            <a:schemeClr val="tx1"/>
                          </a:solidFill>
                          <a:effectLst/>
                          <a:latin typeface="+mn-lt"/>
                          <a:ea typeface="+mn-ea"/>
                          <a:cs typeface="+mn-cs"/>
                        </a:rPr>
                        <a:t>thường</a:t>
                      </a:r>
                      <a:r>
                        <a:rPr lang="en-CA" sz="1800" kern="1200" dirty="0" smtClean="0">
                          <a:solidFill>
                            <a:schemeClr val="tx1"/>
                          </a:solidFill>
                          <a:effectLst/>
                          <a:latin typeface="+mn-lt"/>
                          <a:ea typeface="+mn-ea"/>
                          <a:cs typeface="+mn-cs"/>
                        </a:rPr>
                        <a:t> hay </a:t>
                      </a:r>
                      <a:r>
                        <a:rPr lang="en-CA" sz="1800" kern="1200" dirty="0" err="1" smtClean="0">
                          <a:solidFill>
                            <a:schemeClr val="tx1"/>
                          </a:solidFill>
                          <a:effectLst/>
                          <a:latin typeface="+mn-lt"/>
                          <a:ea typeface="+mn-ea"/>
                          <a:cs typeface="+mn-cs"/>
                        </a:rPr>
                        <a:t>không</a:t>
                      </a:r>
                      <a:endParaRPr lang="en-US" sz="1800" dirty="0" smtClean="0">
                        <a:effectLst/>
                        <a:latin typeface="Zurich BT"/>
                        <a:ea typeface="Times New Roman"/>
                        <a:cs typeface="Calibri"/>
                      </a:endParaRPr>
                    </a:p>
                    <a:p>
                      <a:pPr marL="0" algn="l">
                        <a:lnSpc>
                          <a:spcPct val="115000"/>
                        </a:lnSpc>
                        <a:spcBef>
                          <a:spcPts val="200"/>
                        </a:spcBef>
                        <a:spcAft>
                          <a:spcPts val="200"/>
                        </a:spcAft>
                        <a:tabLst>
                          <a:tab pos="228600" algn="l"/>
                        </a:tabLst>
                      </a:pPr>
                      <a:endParaRPr lang="en-US" sz="18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849666">
                <a:tc>
                  <a:txBody>
                    <a:bodyPr/>
                    <a:lstStyle/>
                    <a:p>
                      <a:pPr>
                        <a:lnSpc>
                          <a:spcPct val="115000"/>
                        </a:lnSpc>
                        <a:spcBef>
                          <a:spcPts val="200"/>
                        </a:spcBef>
                        <a:spcAft>
                          <a:spcPts val="200"/>
                        </a:spcAft>
                        <a:tabLst>
                          <a:tab pos="228600" algn="l"/>
                        </a:tabLst>
                      </a:pPr>
                      <a:r>
                        <a:rPr lang="en-US" sz="1800" b="1">
                          <a:effectLst/>
                          <a:latin typeface="Zurich BT"/>
                          <a:ea typeface="Times New Roman"/>
                          <a:cs typeface="Calibri"/>
                        </a:rPr>
                        <a:t>My data has headers</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CA" sz="1800" kern="1200" dirty="0" err="1" smtClean="0">
                          <a:solidFill>
                            <a:schemeClr val="tx1"/>
                          </a:solidFill>
                          <a:effectLst/>
                          <a:latin typeface="+mn-lt"/>
                          <a:ea typeface="+mn-ea"/>
                          <a:cs typeface="+mn-cs"/>
                        </a:rPr>
                        <a:t>Hướng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dẫn</a:t>
                      </a:r>
                      <a:r>
                        <a:rPr lang="en-CA" sz="1800" kern="1200" dirty="0" smtClean="0">
                          <a:solidFill>
                            <a:schemeClr val="tx1"/>
                          </a:solidFill>
                          <a:effectLst/>
                          <a:latin typeface="+mn-lt"/>
                          <a:ea typeface="+mn-ea"/>
                          <a:cs typeface="+mn-cs"/>
                        </a:rPr>
                        <a:t> Excel </a:t>
                      </a:r>
                      <a:r>
                        <a:rPr lang="en-CA" sz="1800" kern="1200" dirty="0" err="1" smtClean="0">
                          <a:solidFill>
                            <a:schemeClr val="tx1"/>
                          </a:solidFill>
                          <a:effectLst/>
                          <a:latin typeface="+mn-lt"/>
                          <a:ea typeface="+mn-ea"/>
                          <a:cs typeface="+mn-cs"/>
                        </a:rPr>
                        <a:t>coi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dòng</a:t>
                      </a:r>
                      <a:r>
                        <a:rPr lang="en-CA" sz="1800" kern="1200" dirty="0" smtClean="0">
                          <a:solidFill>
                            <a:schemeClr val="tx1"/>
                          </a:solidFill>
                          <a:effectLst/>
                          <a:latin typeface="+mn-lt"/>
                          <a:ea typeface="+mn-ea"/>
                          <a:cs typeface="+mn-cs"/>
                        </a:rPr>
                        <a:t>/</a:t>
                      </a:r>
                      <a:r>
                        <a:rPr lang="en-CA" sz="1800" kern="1200" dirty="0" err="1" smtClean="0">
                          <a:solidFill>
                            <a:schemeClr val="tx1"/>
                          </a:solidFill>
                          <a:effectLst/>
                          <a:latin typeface="+mn-lt"/>
                          <a:ea typeface="+mn-ea"/>
                          <a:cs typeface="+mn-cs"/>
                        </a:rPr>
                        <a:t>cột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đầu</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tiên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là</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nhãn</a:t>
                      </a:r>
                      <a:endParaRPr lang="en-US" sz="18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49943">
                <a:tc>
                  <a:txBody>
                    <a:bodyPr/>
                    <a:lstStyle/>
                    <a:p>
                      <a:pPr>
                        <a:lnSpc>
                          <a:spcPct val="115000"/>
                        </a:lnSpc>
                        <a:spcBef>
                          <a:spcPts val="200"/>
                        </a:spcBef>
                        <a:spcAft>
                          <a:spcPts val="200"/>
                        </a:spcAft>
                        <a:tabLst>
                          <a:tab pos="228600" algn="l"/>
                        </a:tabLst>
                      </a:pPr>
                      <a:r>
                        <a:rPr lang="en-US" sz="1800" b="1">
                          <a:effectLst/>
                          <a:latin typeface="Zurich BT"/>
                          <a:ea typeface="Times New Roman"/>
                          <a:cs typeface="Calibri"/>
                        </a:rPr>
                        <a:t>Column</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CA" sz="1800" kern="1200" dirty="0" err="1" smtClean="0">
                          <a:solidFill>
                            <a:schemeClr val="tx1"/>
                          </a:solidFill>
                          <a:effectLst/>
                          <a:latin typeface="+mn-lt"/>
                          <a:ea typeface="+mn-ea"/>
                          <a:cs typeface="+mn-cs"/>
                        </a:rPr>
                        <a:t>Chỉ</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ra</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cột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được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sử</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dụng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cho</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một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mức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độ</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sắp</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xếp</a:t>
                      </a:r>
                      <a:r>
                        <a:rPr lang="en-CA" sz="1800" kern="1200" dirty="0" smtClean="0">
                          <a:solidFill>
                            <a:schemeClr val="tx1"/>
                          </a:solidFill>
                          <a:effectLst/>
                          <a:latin typeface="+mn-lt"/>
                          <a:ea typeface="+mn-ea"/>
                          <a:cs typeface="+mn-cs"/>
                        </a:rPr>
                        <a:t>.</a:t>
                      </a:r>
                      <a:endParaRPr lang="en-US" sz="18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49</a:t>
            </a:fld>
            <a:endParaRPr lang="en-US" dirty="0"/>
          </a:p>
        </p:txBody>
      </p:sp>
      <p:pic>
        <p:nvPicPr>
          <p:cNvPr id="11265" name="Picture 148" descr="l9 pg 322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53943" y="3116261"/>
            <a:ext cx="1615170" cy="14918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383944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err="1" smtClean="0"/>
              <a:t>Quản</a:t>
            </a:r>
            <a:r>
              <a:rPr lang="en-US" sz="3600" dirty="0" smtClean="0"/>
              <a:t> </a:t>
            </a:r>
            <a:r>
              <a:rPr lang="en-US" sz="3600" dirty="0" err="1" smtClean="0"/>
              <a:t>lý</a:t>
            </a:r>
            <a:r>
              <a:rPr lang="en-US" sz="3600" dirty="0" smtClean="0"/>
              <a:t> </a:t>
            </a:r>
            <a:r>
              <a:rPr lang="en-US" sz="3600" dirty="0" err="1" smtClean="0"/>
              <a:t>các</a:t>
            </a:r>
            <a:r>
              <a:rPr lang="en-US" sz="3600" dirty="0" smtClean="0"/>
              <a:t> </a:t>
            </a:r>
            <a:r>
              <a:rPr lang="en-US" sz="3600" dirty="0" err="1" smtClean="0"/>
              <a:t>sổ</a:t>
            </a:r>
            <a:r>
              <a:rPr lang="en-US" sz="3600" dirty="0" smtClean="0"/>
              <a:t> </a:t>
            </a:r>
            <a:r>
              <a:rPr lang="en-US" sz="3600" dirty="0" err="1" smtClean="0"/>
              <a:t>tính</a:t>
            </a:r>
            <a:endParaRPr lang="en-US" sz="3600" dirty="0"/>
          </a:p>
        </p:txBody>
      </p:sp>
      <p:sp>
        <p:nvSpPr>
          <p:cNvPr id="3" name="Content Placeholder 2"/>
          <p:cNvSpPr>
            <a:spLocks noGrp="1"/>
          </p:cNvSpPr>
          <p:nvPr>
            <p:ph idx="1"/>
          </p:nvPr>
        </p:nvSpPr>
        <p:spPr/>
        <p:txBody>
          <a:bodyPr/>
          <a:lstStyle/>
          <a:p>
            <a:r>
              <a:rPr lang="en-CA" b="1" dirty="0" err="1"/>
              <a:t>Tạo</a:t>
            </a:r>
            <a:r>
              <a:rPr lang="en-CA" b="1" dirty="0"/>
              <a:t> </a:t>
            </a:r>
            <a:r>
              <a:rPr lang="en-CA" b="1" dirty="0" err="1"/>
              <a:t>mới</a:t>
            </a:r>
            <a:r>
              <a:rPr lang="en-CA" b="1" dirty="0"/>
              <a:t> </a:t>
            </a:r>
            <a:r>
              <a:rPr lang="en-CA" b="1" dirty="0" err="1"/>
              <a:t>một</a:t>
            </a:r>
            <a:r>
              <a:rPr lang="en-CA" b="1" dirty="0"/>
              <a:t> </a:t>
            </a:r>
            <a:r>
              <a:rPr lang="en-CA" b="1" dirty="0" err="1"/>
              <a:t>sổ</a:t>
            </a:r>
            <a:r>
              <a:rPr lang="en-CA" b="1" dirty="0"/>
              <a:t> </a:t>
            </a:r>
            <a:r>
              <a:rPr lang="en-CA" b="1" dirty="0" err="1"/>
              <a:t>tính</a:t>
            </a:r>
            <a:r>
              <a:rPr lang="en-CA" b="1" dirty="0"/>
              <a:t> </a:t>
            </a:r>
            <a:r>
              <a:rPr lang="en-CA" b="1" dirty="0" err="1"/>
              <a:t>trống</a:t>
            </a:r>
            <a:endParaRPr lang="en-US" b="1" dirty="0"/>
          </a:p>
          <a:p>
            <a:pPr lvl="1"/>
            <a:r>
              <a:rPr lang="en-CA" dirty="0" err="1"/>
              <a:t>Khi</a:t>
            </a:r>
            <a:r>
              <a:rPr lang="en-CA" dirty="0"/>
              <a:t> </a:t>
            </a:r>
            <a:r>
              <a:rPr lang="en-CA" dirty="0" err="1"/>
              <a:t>bạn</a:t>
            </a:r>
            <a:r>
              <a:rPr lang="en-CA" dirty="0"/>
              <a:t> </a:t>
            </a:r>
            <a:r>
              <a:rPr lang="en-CA" dirty="0" err="1"/>
              <a:t>khởi</a:t>
            </a:r>
            <a:r>
              <a:rPr lang="en-CA" dirty="0"/>
              <a:t> </a:t>
            </a:r>
            <a:r>
              <a:rPr lang="en-CA" dirty="0" err="1"/>
              <a:t>động</a:t>
            </a:r>
            <a:r>
              <a:rPr lang="en-CA" dirty="0"/>
              <a:t> Excel, </a:t>
            </a:r>
            <a:r>
              <a:rPr lang="en-CA" dirty="0" err="1"/>
              <a:t>một</a:t>
            </a:r>
            <a:r>
              <a:rPr lang="en-CA" dirty="0"/>
              <a:t> </a:t>
            </a:r>
            <a:r>
              <a:rPr lang="en-CA" dirty="0" err="1"/>
              <a:t>sổ</a:t>
            </a:r>
            <a:r>
              <a:rPr lang="en-CA" dirty="0"/>
              <a:t> </a:t>
            </a:r>
            <a:r>
              <a:rPr lang="en-CA" dirty="0" err="1"/>
              <a:t>tính</a:t>
            </a:r>
            <a:r>
              <a:rPr lang="en-CA" dirty="0"/>
              <a:t> </a:t>
            </a:r>
            <a:r>
              <a:rPr lang="en-CA" dirty="0" err="1"/>
              <a:t>trống</a:t>
            </a:r>
            <a:r>
              <a:rPr lang="en-CA" dirty="0"/>
              <a:t> </a:t>
            </a:r>
            <a:r>
              <a:rPr lang="en-CA" dirty="0" err="1"/>
              <a:t>hiển</a:t>
            </a:r>
            <a:r>
              <a:rPr lang="en-CA" dirty="0"/>
              <a:t> thị </a:t>
            </a:r>
            <a:r>
              <a:rPr lang="en-CA" dirty="0" err="1"/>
              <a:t>và</a:t>
            </a:r>
            <a:r>
              <a:rPr lang="en-CA" dirty="0"/>
              <a:t> </a:t>
            </a:r>
            <a:r>
              <a:rPr lang="en-CA" dirty="0" err="1"/>
              <a:t>tự</a:t>
            </a:r>
            <a:r>
              <a:rPr lang="en-CA" dirty="0"/>
              <a:t> </a:t>
            </a:r>
            <a:r>
              <a:rPr lang="en-CA" dirty="0" err="1"/>
              <a:t>động</a:t>
            </a:r>
            <a:r>
              <a:rPr lang="en-CA" dirty="0"/>
              <a:t> </a:t>
            </a:r>
            <a:r>
              <a:rPr lang="en-CA" dirty="0" err="1"/>
              <a:t>được</a:t>
            </a:r>
            <a:r>
              <a:rPr lang="en-CA" dirty="0"/>
              <a:t> </a:t>
            </a:r>
            <a:r>
              <a:rPr lang="en-CA" dirty="0" err="1"/>
              <a:t>đặt</a:t>
            </a:r>
            <a:r>
              <a:rPr lang="en-CA" dirty="0"/>
              <a:t> </a:t>
            </a:r>
            <a:r>
              <a:rPr lang="en-CA" dirty="0" err="1"/>
              <a:t>tên</a:t>
            </a:r>
            <a:r>
              <a:rPr lang="en-CA" dirty="0"/>
              <a:t> </a:t>
            </a:r>
            <a:r>
              <a:rPr lang="en-CA" dirty="0" err="1"/>
              <a:t>là</a:t>
            </a:r>
            <a:r>
              <a:rPr lang="en-CA" dirty="0"/>
              <a:t> Book1</a:t>
            </a:r>
            <a:endParaRPr lang="en-US" dirty="0" smtClean="0"/>
          </a:p>
          <a:p>
            <a:pPr lvl="1"/>
            <a:r>
              <a:rPr lang="en-CA" dirty="0" err="1"/>
              <a:t>Mỗi</a:t>
            </a:r>
            <a:r>
              <a:rPr lang="en-CA" dirty="0"/>
              <a:t> </a:t>
            </a:r>
            <a:r>
              <a:rPr lang="en-CA" dirty="0" err="1"/>
              <a:t>khi</a:t>
            </a:r>
            <a:r>
              <a:rPr lang="en-CA" dirty="0"/>
              <a:t> </a:t>
            </a:r>
            <a:r>
              <a:rPr lang="en-CA" dirty="0" err="1"/>
              <a:t>bạn</a:t>
            </a:r>
            <a:r>
              <a:rPr lang="en-CA" dirty="0"/>
              <a:t> </a:t>
            </a:r>
            <a:r>
              <a:rPr lang="en-CA" dirty="0" err="1"/>
              <a:t>tạo</a:t>
            </a:r>
            <a:r>
              <a:rPr lang="en-CA" dirty="0"/>
              <a:t> </a:t>
            </a:r>
            <a:r>
              <a:rPr lang="en-CA" dirty="0" err="1"/>
              <a:t>ra</a:t>
            </a:r>
            <a:r>
              <a:rPr lang="en-CA" dirty="0"/>
              <a:t> </a:t>
            </a:r>
            <a:r>
              <a:rPr lang="en-CA" dirty="0" err="1"/>
              <a:t>một</a:t>
            </a:r>
            <a:r>
              <a:rPr lang="en-CA" dirty="0"/>
              <a:t> </a:t>
            </a:r>
            <a:r>
              <a:rPr lang="en-CA" dirty="0" err="1"/>
              <a:t>sổ</a:t>
            </a:r>
            <a:r>
              <a:rPr lang="en-CA" dirty="0"/>
              <a:t> </a:t>
            </a:r>
            <a:r>
              <a:rPr lang="en-CA" dirty="0" err="1"/>
              <a:t>tính</a:t>
            </a:r>
            <a:r>
              <a:rPr lang="en-CA" dirty="0"/>
              <a:t> </a:t>
            </a:r>
            <a:r>
              <a:rPr lang="en-CA" dirty="0" err="1"/>
              <a:t>mới</a:t>
            </a:r>
            <a:r>
              <a:rPr lang="en-CA" dirty="0"/>
              <a:t> </a:t>
            </a:r>
            <a:r>
              <a:rPr lang="en-CA" dirty="0" err="1"/>
              <a:t>trong</a:t>
            </a:r>
            <a:r>
              <a:rPr lang="en-CA" dirty="0"/>
              <a:t> </a:t>
            </a:r>
            <a:r>
              <a:rPr lang="en-CA" dirty="0" err="1"/>
              <a:t>cùng</a:t>
            </a:r>
            <a:r>
              <a:rPr lang="en-CA" dirty="0"/>
              <a:t> </a:t>
            </a:r>
            <a:r>
              <a:rPr lang="en-CA" dirty="0" err="1"/>
              <a:t>một</a:t>
            </a:r>
            <a:r>
              <a:rPr lang="en-CA" dirty="0"/>
              <a:t> </a:t>
            </a:r>
            <a:r>
              <a:rPr lang="en-CA" dirty="0" err="1"/>
              <a:t>phiên</a:t>
            </a:r>
            <a:r>
              <a:rPr lang="en-CA" dirty="0"/>
              <a:t> </a:t>
            </a:r>
            <a:r>
              <a:rPr lang="en-CA" dirty="0" err="1"/>
              <a:t>làm</a:t>
            </a:r>
            <a:r>
              <a:rPr lang="en-CA" dirty="0"/>
              <a:t> </a:t>
            </a:r>
            <a:r>
              <a:rPr lang="en-CA" dirty="0" err="1"/>
              <a:t>việc</a:t>
            </a:r>
            <a:r>
              <a:rPr lang="en-CA" dirty="0"/>
              <a:t>, Excel </a:t>
            </a:r>
            <a:r>
              <a:rPr lang="en-CA" dirty="0" err="1"/>
              <a:t>sẽ</a:t>
            </a:r>
            <a:r>
              <a:rPr lang="en-CA" dirty="0"/>
              <a:t> </a:t>
            </a:r>
            <a:r>
              <a:rPr lang="en-CA" dirty="0" err="1"/>
              <a:t>đánh</a:t>
            </a:r>
            <a:r>
              <a:rPr lang="en-CA" dirty="0"/>
              <a:t> </a:t>
            </a:r>
            <a:r>
              <a:rPr lang="en-CA" dirty="0" err="1"/>
              <a:t>số</a:t>
            </a:r>
            <a:r>
              <a:rPr lang="en-CA" dirty="0"/>
              <a:t> </a:t>
            </a:r>
            <a:r>
              <a:rPr lang="en-CA" dirty="0" err="1"/>
              <a:t>lần</a:t>
            </a:r>
            <a:r>
              <a:rPr lang="en-CA" dirty="0"/>
              <a:t> </a:t>
            </a:r>
            <a:r>
              <a:rPr lang="en-CA" dirty="0" err="1"/>
              <a:t>lượt</a:t>
            </a:r>
            <a:r>
              <a:rPr lang="en-CA" dirty="0"/>
              <a:t> </a:t>
            </a:r>
            <a:r>
              <a:rPr lang="en-CA" dirty="0" err="1"/>
              <a:t>là</a:t>
            </a:r>
            <a:r>
              <a:rPr lang="en-CA" dirty="0"/>
              <a:t> Book2, Book3</a:t>
            </a:r>
            <a:r>
              <a:rPr lang="en-CA" dirty="0" smtClean="0"/>
              <a:t>,…</a:t>
            </a:r>
            <a:r>
              <a:rPr lang="en-US" dirty="0" smtClean="0"/>
              <a:t> </a:t>
            </a:r>
          </a:p>
          <a:p>
            <a:pPr lvl="1"/>
            <a:r>
              <a:rPr lang="en-CA" dirty="0" err="1"/>
              <a:t>Khi</a:t>
            </a:r>
            <a:r>
              <a:rPr lang="en-CA" dirty="0"/>
              <a:t> </a:t>
            </a:r>
            <a:r>
              <a:rPr lang="en-CA" dirty="0" err="1"/>
              <a:t>bạn</a:t>
            </a:r>
            <a:r>
              <a:rPr lang="en-CA" dirty="0"/>
              <a:t> </a:t>
            </a:r>
            <a:r>
              <a:rPr lang="en-CA" dirty="0" err="1"/>
              <a:t>thoát</a:t>
            </a:r>
            <a:r>
              <a:rPr lang="en-CA" dirty="0"/>
              <a:t> </a:t>
            </a:r>
            <a:r>
              <a:rPr lang="en-CA" dirty="0" err="1"/>
              <a:t>khỏi</a:t>
            </a:r>
            <a:r>
              <a:rPr lang="en-CA" dirty="0"/>
              <a:t> Excel </a:t>
            </a:r>
            <a:r>
              <a:rPr lang="en-CA" dirty="0" err="1"/>
              <a:t>và</a:t>
            </a:r>
            <a:r>
              <a:rPr lang="en-CA" dirty="0"/>
              <a:t> </a:t>
            </a:r>
            <a:r>
              <a:rPr lang="en-CA" dirty="0" err="1"/>
              <a:t>bắt</a:t>
            </a:r>
            <a:r>
              <a:rPr lang="en-CA" dirty="0"/>
              <a:t> </a:t>
            </a:r>
            <a:r>
              <a:rPr lang="en-CA" dirty="0" err="1"/>
              <a:t>đầu</a:t>
            </a:r>
            <a:r>
              <a:rPr lang="en-CA" dirty="0"/>
              <a:t> </a:t>
            </a:r>
            <a:r>
              <a:rPr lang="en-CA" dirty="0" err="1"/>
              <a:t>khởi</a:t>
            </a:r>
            <a:r>
              <a:rPr lang="en-CA" dirty="0"/>
              <a:t> </a:t>
            </a:r>
            <a:r>
              <a:rPr lang="en-CA" dirty="0" err="1"/>
              <a:t>động</a:t>
            </a:r>
            <a:r>
              <a:rPr lang="en-CA" dirty="0"/>
              <a:t> </a:t>
            </a:r>
            <a:r>
              <a:rPr lang="en-CA" dirty="0" err="1"/>
              <a:t>lại</a:t>
            </a:r>
            <a:r>
              <a:rPr lang="en-CA" dirty="0"/>
              <a:t> </a:t>
            </a:r>
            <a:r>
              <a:rPr lang="en-CA" dirty="0" err="1"/>
              <a:t>nó</a:t>
            </a:r>
            <a:r>
              <a:rPr lang="en-CA" dirty="0"/>
              <a:t>, Excel </a:t>
            </a:r>
            <a:r>
              <a:rPr lang="en-CA" dirty="0" err="1"/>
              <a:t>lại</a:t>
            </a:r>
            <a:r>
              <a:rPr lang="en-CA" dirty="0"/>
              <a:t> </a:t>
            </a:r>
            <a:r>
              <a:rPr lang="en-CA" dirty="0" err="1"/>
              <a:t>bắt</a:t>
            </a:r>
            <a:r>
              <a:rPr lang="en-CA" dirty="0"/>
              <a:t> </a:t>
            </a:r>
            <a:r>
              <a:rPr lang="en-CA" dirty="0" err="1"/>
              <a:t>đầu</a:t>
            </a:r>
            <a:r>
              <a:rPr lang="en-CA" dirty="0"/>
              <a:t> </a:t>
            </a:r>
            <a:r>
              <a:rPr lang="en-CA" dirty="0" err="1"/>
              <a:t>đánh</a:t>
            </a:r>
            <a:r>
              <a:rPr lang="en-CA" dirty="0"/>
              <a:t> </a:t>
            </a:r>
            <a:r>
              <a:rPr lang="en-CA" dirty="0" err="1"/>
              <a:t>số</a:t>
            </a:r>
            <a:r>
              <a:rPr lang="en-CA" dirty="0"/>
              <a:t> </a:t>
            </a:r>
            <a:r>
              <a:rPr lang="en-CA" dirty="0" err="1"/>
              <a:t>từ</a:t>
            </a:r>
            <a:r>
              <a:rPr lang="en-CA" dirty="0"/>
              <a:t> 1</a:t>
            </a:r>
            <a:endParaRPr lang="en-US" dirty="0" smtClean="0"/>
          </a:p>
          <a:p>
            <a:pPr lvl="1"/>
            <a:r>
              <a:rPr lang="en-CA" dirty="0" err="1"/>
              <a:t>Để</a:t>
            </a:r>
            <a:r>
              <a:rPr lang="en-CA" dirty="0"/>
              <a:t> </a:t>
            </a:r>
            <a:r>
              <a:rPr lang="en-CA" dirty="0" err="1"/>
              <a:t>tạo</a:t>
            </a:r>
            <a:r>
              <a:rPr lang="en-CA" dirty="0"/>
              <a:t> </a:t>
            </a:r>
            <a:r>
              <a:rPr lang="en-CA" dirty="0" err="1"/>
              <a:t>mới</a:t>
            </a:r>
            <a:r>
              <a:rPr lang="en-CA" dirty="0"/>
              <a:t> </a:t>
            </a:r>
            <a:r>
              <a:rPr lang="en-CA" dirty="0" err="1"/>
              <a:t>một</a:t>
            </a:r>
            <a:r>
              <a:rPr lang="en-CA" dirty="0"/>
              <a:t> </a:t>
            </a:r>
            <a:r>
              <a:rPr lang="en-CA" dirty="0" err="1"/>
              <a:t>sổ</a:t>
            </a:r>
            <a:r>
              <a:rPr lang="en-CA" dirty="0"/>
              <a:t> </a:t>
            </a:r>
            <a:r>
              <a:rPr lang="en-CA" dirty="0" err="1"/>
              <a:t>tính</a:t>
            </a:r>
            <a:r>
              <a:rPr lang="en-CA" dirty="0"/>
              <a:t> </a:t>
            </a:r>
            <a:r>
              <a:rPr lang="en-CA" dirty="0" err="1"/>
              <a:t>trống</a:t>
            </a:r>
            <a:r>
              <a:rPr lang="en-US" dirty="0" smtClean="0"/>
              <a:t>:</a:t>
            </a:r>
          </a:p>
          <a:p>
            <a:pPr lvl="2"/>
            <a:r>
              <a:rPr lang="en-US" dirty="0" err="1"/>
              <a:t>Nhấp</a:t>
            </a:r>
            <a:r>
              <a:rPr lang="en-US" dirty="0"/>
              <a:t> </a:t>
            </a:r>
            <a:r>
              <a:rPr lang="en-US" dirty="0" err="1"/>
              <a:t>chuột</a:t>
            </a:r>
            <a:r>
              <a:rPr lang="en-CA" dirty="0"/>
              <a:t> </a:t>
            </a:r>
            <a:r>
              <a:rPr lang="en-CA" dirty="0" err="1"/>
              <a:t>vào</a:t>
            </a:r>
            <a:r>
              <a:rPr lang="en-CA" dirty="0"/>
              <a:t> </a:t>
            </a:r>
            <a:r>
              <a:rPr lang="en-CA" dirty="0" err="1"/>
              <a:t>thẻ</a:t>
            </a:r>
            <a:r>
              <a:rPr lang="en-CA" dirty="0"/>
              <a:t> </a:t>
            </a:r>
            <a:r>
              <a:rPr lang="en-CA" b="1" dirty="0"/>
              <a:t>File</a:t>
            </a:r>
            <a:r>
              <a:rPr lang="en-CA" dirty="0"/>
              <a:t>,</a:t>
            </a:r>
            <a:r>
              <a:rPr lang="en-CA" b="1" dirty="0"/>
              <a:t> </a:t>
            </a:r>
            <a:r>
              <a:rPr lang="en-CA" dirty="0" err="1"/>
              <a:t>chọn</a:t>
            </a:r>
            <a:r>
              <a:rPr lang="en-CA" dirty="0"/>
              <a:t> </a:t>
            </a:r>
            <a:r>
              <a:rPr lang="en-CA" b="1" dirty="0"/>
              <a:t>New</a:t>
            </a:r>
            <a:r>
              <a:rPr lang="en-CA" dirty="0"/>
              <a:t>,</a:t>
            </a:r>
            <a:r>
              <a:rPr lang="en-CA" b="1" dirty="0"/>
              <a:t> </a:t>
            </a:r>
            <a:r>
              <a:rPr lang="en-CA" dirty="0" err="1"/>
              <a:t>và</a:t>
            </a:r>
            <a:r>
              <a:rPr lang="en-CA" dirty="0"/>
              <a:t> </a:t>
            </a:r>
            <a:r>
              <a:rPr lang="en-CA" dirty="0" err="1"/>
              <a:t>sau</a:t>
            </a:r>
            <a:r>
              <a:rPr lang="en-CA" dirty="0"/>
              <a:t> </a:t>
            </a:r>
            <a:r>
              <a:rPr lang="en-CA" dirty="0" err="1"/>
              <a:t>đó</a:t>
            </a:r>
            <a:r>
              <a:rPr lang="en-CA" dirty="0"/>
              <a:t> </a:t>
            </a:r>
            <a:r>
              <a:rPr lang="en-CA" dirty="0" err="1"/>
              <a:t>trong</a:t>
            </a:r>
            <a:r>
              <a:rPr lang="en-CA" dirty="0"/>
              <a:t> </a:t>
            </a:r>
            <a:r>
              <a:rPr lang="en-CA" dirty="0" err="1"/>
              <a:t>vùng</a:t>
            </a:r>
            <a:r>
              <a:rPr lang="en-CA" dirty="0"/>
              <a:t> </a:t>
            </a:r>
            <a:r>
              <a:rPr lang="en-CA" b="1" dirty="0"/>
              <a:t>Available Templates</a:t>
            </a:r>
            <a:r>
              <a:rPr lang="en-CA" dirty="0"/>
              <a:t>, </a:t>
            </a:r>
            <a:r>
              <a:rPr lang="en-CA" dirty="0" err="1"/>
              <a:t>chọn</a:t>
            </a:r>
            <a:r>
              <a:rPr lang="en-CA" dirty="0"/>
              <a:t> </a:t>
            </a:r>
            <a:r>
              <a:rPr lang="en-CA" b="1" dirty="0"/>
              <a:t>Blank workbook</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b="1" dirty="0"/>
              <a:t>Create</a:t>
            </a:r>
            <a:r>
              <a:rPr lang="en-CA" dirty="0"/>
              <a:t>; </a:t>
            </a:r>
            <a:r>
              <a:rPr lang="en-CA" dirty="0" err="1"/>
              <a:t>hoặc</a:t>
            </a:r>
            <a:endParaRPr lang="en-US" dirty="0" smtClean="0"/>
          </a:p>
          <a:p>
            <a:pPr lvl="2"/>
            <a:r>
              <a:rPr lang="en-US" dirty="0" err="1" smtClean="0"/>
              <a:t>Nhấn</a:t>
            </a:r>
            <a:r>
              <a:rPr lang="en-US" dirty="0" smtClean="0"/>
              <a:t> CTRL+N</a:t>
            </a:r>
          </a:p>
          <a:p>
            <a:pPr lvl="1"/>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a:t>
            </a:fld>
            <a:endParaRPr lang="en-US" dirty="0"/>
          </a:p>
        </p:txBody>
      </p:sp>
    </p:spTree>
    <p:extLst>
      <p:ext uri="{BB962C8B-B14F-4D97-AF65-F5344CB8AC3E}">
        <p14:creationId xmlns:p14="http://schemas.microsoft.com/office/powerpoint/2010/main" val="273522488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Sắp</a:t>
            </a:r>
            <a:r>
              <a:rPr lang="en-US" dirty="0" smtClean="0"/>
              <a:t> </a:t>
            </a:r>
            <a:r>
              <a:rPr lang="en-US" dirty="0" err="1" smtClean="0"/>
              <a:t>xếp</a:t>
            </a:r>
            <a:r>
              <a:rPr lang="en-US" dirty="0" smtClean="0"/>
              <a:t> </a:t>
            </a:r>
            <a:r>
              <a:rPr lang="en-US" dirty="0" err="1" smtClean="0"/>
              <a:t>hoặc</a:t>
            </a:r>
            <a:r>
              <a:rPr lang="en-US" dirty="0" smtClean="0"/>
              <a:t> </a:t>
            </a:r>
            <a:r>
              <a:rPr lang="en-US" dirty="0" err="1" smtClean="0"/>
              <a:t>lọc</a:t>
            </a:r>
            <a:r>
              <a:rPr lang="en-US" dirty="0" smtClean="0"/>
              <a:t> </a:t>
            </a:r>
            <a:r>
              <a:rPr lang="en-US" dirty="0" err="1" smtClean="0"/>
              <a:t>dữ</a:t>
            </a:r>
            <a:r>
              <a:rPr lang="en-US" dirty="0" smtClean="0"/>
              <a:t> </a:t>
            </a:r>
            <a:r>
              <a:rPr lang="en-US" dirty="0" err="1" smtClean="0"/>
              <a:t>liệu</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942548449"/>
              </p:ext>
            </p:extLst>
          </p:nvPr>
        </p:nvGraphicFramePr>
        <p:xfrm>
          <a:off x="391886" y="1407884"/>
          <a:ext cx="8316685" cy="4218813"/>
        </p:xfrm>
        <a:graphic>
          <a:graphicData uri="http://schemas.openxmlformats.org/drawingml/2006/table">
            <a:tbl>
              <a:tblPr firstRow="1" firstCol="1" bandRow="1"/>
              <a:tblGrid>
                <a:gridCol w="1930400"/>
                <a:gridCol w="6386285"/>
              </a:tblGrid>
              <a:tr h="814815">
                <a:tc>
                  <a:txBody>
                    <a:bodyPr/>
                    <a:lstStyle/>
                    <a:p>
                      <a:pPr>
                        <a:lnSpc>
                          <a:spcPct val="115000"/>
                        </a:lnSpc>
                        <a:spcBef>
                          <a:spcPts val="200"/>
                        </a:spcBef>
                        <a:spcAft>
                          <a:spcPts val="200"/>
                        </a:spcAft>
                        <a:tabLst>
                          <a:tab pos="228600" algn="l"/>
                        </a:tabLst>
                      </a:pPr>
                      <a:r>
                        <a:rPr lang="en-US" sz="1800" b="1" dirty="0">
                          <a:effectLst/>
                          <a:latin typeface="Zurich BT"/>
                          <a:ea typeface="Times New Roman"/>
                          <a:cs typeface="Calibri"/>
                        </a:rPr>
                        <a:t>Sort On</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800">
                          <a:effectLst/>
                          <a:latin typeface="Calibri" panose="020F0502020204030204" pitchFamily="34" charset="0"/>
                          <a:ea typeface="Times New Roman" panose="02020603050405020304" pitchFamily="18" charset="0"/>
                          <a:cs typeface="Calibri" panose="020F0502020204030204" pitchFamily="34" charset="0"/>
                        </a:rPr>
                        <a:t>Lựa chọn ô dữ liệu để sắp xếp, bao gồm Values (giá trị), Cell Color (màu của ô), Font Color (màu chữ), hoặc Cell Icon  (biểu tượng của ô).</a:t>
                      </a:r>
                      <a:endParaRPr lang="vi-VN" sz="18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238957">
                <a:tc>
                  <a:txBody>
                    <a:bodyPr/>
                    <a:lstStyle/>
                    <a:p>
                      <a:pPr>
                        <a:lnSpc>
                          <a:spcPct val="115000"/>
                        </a:lnSpc>
                        <a:spcBef>
                          <a:spcPts val="200"/>
                        </a:spcBef>
                        <a:spcAft>
                          <a:spcPts val="200"/>
                        </a:spcAft>
                        <a:tabLst>
                          <a:tab pos="228600" algn="l"/>
                        </a:tabLst>
                      </a:pPr>
                      <a:r>
                        <a:rPr lang="en-US" sz="1800" b="1">
                          <a:effectLst/>
                          <a:latin typeface="Zurich BT"/>
                          <a:ea typeface="Times New Roman"/>
                          <a:cs typeface="Calibri"/>
                        </a:rPr>
                        <a:t>Order</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800">
                          <a:effectLst/>
                          <a:latin typeface="Calibri" panose="020F0502020204030204" pitchFamily="34" charset="0"/>
                          <a:ea typeface="Times New Roman" panose="02020603050405020304" pitchFamily="18" charset="0"/>
                          <a:cs typeface="Calibri" panose="020F0502020204030204" pitchFamily="34" charset="0"/>
                        </a:rPr>
                        <a:t>Lựa chọn khi nào bạn muốn dữ liệu được sắp xếp theo thứ tự tăng dần (A đến Z, nhỏ nhất tới lớn nhất) hoặc theo chiều giảm dần (Z đến A, lớn nhất đến nhỏ nhất).</a:t>
                      </a:r>
                      <a:endParaRPr lang="vi-VN" sz="18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814815">
                <a:tc>
                  <a:txBody>
                    <a:bodyPr/>
                    <a:lstStyle/>
                    <a:p>
                      <a:pPr>
                        <a:lnSpc>
                          <a:spcPct val="115000"/>
                        </a:lnSpc>
                        <a:spcBef>
                          <a:spcPts val="200"/>
                        </a:spcBef>
                        <a:spcAft>
                          <a:spcPts val="200"/>
                        </a:spcAft>
                        <a:tabLst>
                          <a:tab pos="228600" algn="l"/>
                        </a:tabLst>
                      </a:pPr>
                      <a:r>
                        <a:rPr lang="en-US" sz="1800" b="1">
                          <a:effectLst/>
                          <a:latin typeface="Zurich BT"/>
                          <a:ea typeface="Times New Roman"/>
                          <a:cs typeface="Calibri"/>
                        </a:rPr>
                        <a:t>Sort by</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800" dirty="0" err="1">
                          <a:effectLst/>
                          <a:latin typeface="Calibri" panose="020F0502020204030204" pitchFamily="34" charset="0"/>
                          <a:ea typeface="Times New Roman" panose="02020603050405020304" pitchFamily="18" charset="0"/>
                          <a:cs typeface="Calibri" panose="020F0502020204030204" pitchFamily="34" charset="0"/>
                        </a:rPr>
                        <a:t>Lựa</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chọn</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cột</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đầu</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tiên</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mà</a:t>
                      </a:r>
                      <a:r>
                        <a:rPr lang="en-US" sz="1800" dirty="0">
                          <a:effectLst/>
                          <a:latin typeface="Calibri" panose="020F0502020204030204" pitchFamily="34" charset="0"/>
                          <a:ea typeface="Times New Roman" panose="02020603050405020304" pitchFamily="18" charset="0"/>
                          <a:cs typeface="Calibri" panose="020F0502020204030204" pitchFamily="34" charset="0"/>
                        </a:rPr>
                        <a:t> Excel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sẽ</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sử</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dụng</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để</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sắp</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xếp</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cơ</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sở</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dữ</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liệu</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mức</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độ</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sắp</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xếp</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chính</a:t>
                      </a:r>
                      <a:r>
                        <a:rPr lang="en-US" sz="1800" dirty="0">
                          <a:effectLst/>
                          <a:latin typeface="Calibri" panose="020F0502020204030204" pitchFamily="34" charset="0"/>
                          <a:ea typeface="Times New Roman" panose="02020603050405020304" pitchFamily="18" charset="0"/>
                          <a:cs typeface="Calibri" panose="020F0502020204030204" pitchFamily="34" charset="0"/>
                        </a:rPr>
                        <a:t>).</a:t>
                      </a:r>
                      <a:endParaRPr lang="vi-VN" sz="18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238957">
                <a:tc>
                  <a:txBody>
                    <a:bodyPr/>
                    <a:lstStyle/>
                    <a:p>
                      <a:pPr>
                        <a:lnSpc>
                          <a:spcPct val="115000"/>
                        </a:lnSpc>
                        <a:spcBef>
                          <a:spcPts val="200"/>
                        </a:spcBef>
                        <a:spcAft>
                          <a:spcPts val="200"/>
                        </a:spcAft>
                        <a:tabLst>
                          <a:tab pos="228600" algn="l"/>
                        </a:tabLst>
                      </a:pPr>
                      <a:r>
                        <a:rPr lang="en-US" sz="1800" b="1">
                          <a:effectLst/>
                          <a:latin typeface="Zurich BT"/>
                          <a:ea typeface="Times New Roman"/>
                          <a:cs typeface="Calibri"/>
                        </a:rPr>
                        <a:t>Then by</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800" dirty="0" err="1">
                          <a:effectLst/>
                          <a:latin typeface="Calibri" panose="020F0502020204030204" pitchFamily="34" charset="0"/>
                          <a:ea typeface="Times New Roman" panose="02020603050405020304" pitchFamily="18" charset="0"/>
                          <a:cs typeface="Calibri" panose="020F0502020204030204" pitchFamily="34" charset="0"/>
                        </a:rPr>
                        <a:t>Lựa</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chọn</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các</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cột</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tiếp</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theo</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được</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sắp</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xếp</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Khi</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nhiều</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dòng</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trong</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khóa</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sắp</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xếp</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chính</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có</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giá</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trị</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giống</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smtClean="0">
                          <a:effectLst/>
                          <a:latin typeface="Calibri" panose="020F0502020204030204" pitchFamily="34" charset="0"/>
                          <a:ea typeface="Times New Roman" panose="02020603050405020304" pitchFamily="18" charset="0"/>
                          <a:cs typeface="Calibri" panose="020F0502020204030204" pitchFamily="34" charset="0"/>
                        </a:rPr>
                        <a:t>nhau</a:t>
                      </a:r>
                      <a:r>
                        <a:rPr lang="en-US" sz="1800" dirty="0" smtClean="0">
                          <a:effectLst/>
                          <a:latin typeface="Calibri" panose="020F0502020204030204" pitchFamily="34" charset="0"/>
                          <a:ea typeface="Times New Roman" panose="02020603050405020304" pitchFamily="18" charset="0"/>
                          <a:cs typeface="Calibri" panose="020F0502020204030204" pitchFamily="34" charset="0"/>
                        </a:rPr>
                        <a:t>.</a:t>
                      </a:r>
                      <a:endParaRPr lang="vi-VN" sz="18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50</a:t>
            </a:fld>
            <a:endParaRPr lang="en-US" dirty="0"/>
          </a:p>
        </p:txBody>
      </p:sp>
    </p:spTree>
    <p:extLst>
      <p:ext uri="{BB962C8B-B14F-4D97-AF65-F5344CB8AC3E}">
        <p14:creationId xmlns:p14="http://schemas.microsoft.com/office/powerpoint/2010/main" val="175532006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Sắp</a:t>
            </a:r>
            <a:r>
              <a:rPr lang="en-US" dirty="0" smtClean="0"/>
              <a:t> </a:t>
            </a:r>
            <a:r>
              <a:rPr lang="en-US" dirty="0" err="1" smtClean="0"/>
              <a:t>xếp</a:t>
            </a:r>
            <a:r>
              <a:rPr lang="en-US" dirty="0" smtClean="0"/>
              <a:t> </a:t>
            </a:r>
            <a:r>
              <a:rPr lang="en-US" dirty="0" err="1" smtClean="0"/>
              <a:t>hoặc</a:t>
            </a:r>
            <a:r>
              <a:rPr lang="en-US" dirty="0" smtClean="0"/>
              <a:t> </a:t>
            </a:r>
            <a:r>
              <a:rPr lang="en-US" dirty="0" err="1" smtClean="0"/>
              <a:t>lọc</a:t>
            </a:r>
            <a:r>
              <a:rPr lang="en-US" dirty="0" smtClean="0"/>
              <a:t> </a:t>
            </a:r>
            <a:r>
              <a:rPr lang="en-US" dirty="0" err="1" smtClean="0"/>
              <a:t>dữ</a:t>
            </a:r>
            <a:r>
              <a:rPr lang="en-US" dirty="0" smtClean="0"/>
              <a:t> </a:t>
            </a:r>
            <a:r>
              <a:rPr lang="en-US" dirty="0" err="1" smtClean="0"/>
              <a:t>liệu</a:t>
            </a:r>
            <a:endParaRPr lang="en-US" dirty="0"/>
          </a:p>
        </p:txBody>
      </p:sp>
      <p:sp>
        <p:nvSpPr>
          <p:cNvPr id="3" name="Content Placeholder 2"/>
          <p:cNvSpPr>
            <a:spLocks noGrp="1"/>
          </p:cNvSpPr>
          <p:nvPr>
            <p:ph idx="1"/>
          </p:nvPr>
        </p:nvSpPr>
        <p:spPr/>
        <p:txBody>
          <a:bodyPr/>
          <a:lstStyle/>
          <a:p>
            <a:r>
              <a:rPr lang="en-CA" b="1" dirty="0" err="1"/>
              <a:t>Lọc</a:t>
            </a:r>
            <a:r>
              <a:rPr lang="en-CA" b="1" dirty="0"/>
              <a:t> </a:t>
            </a:r>
            <a:r>
              <a:rPr lang="en-CA" b="1" dirty="0" err="1"/>
              <a:t>thông</a:t>
            </a:r>
            <a:r>
              <a:rPr lang="en-CA" b="1" dirty="0"/>
              <a:t> tin</a:t>
            </a:r>
            <a:endParaRPr lang="en-US" b="1" dirty="0"/>
          </a:p>
          <a:p>
            <a:pPr lvl="1"/>
            <a:r>
              <a:rPr lang="en-CA" dirty="0" err="1"/>
              <a:t>ẩn</a:t>
            </a:r>
            <a:r>
              <a:rPr lang="en-CA" dirty="0"/>
              <a:t> </a:t>
            </a:r>
            <a:r>
              <a:rPr lang="en-CA" dirty="0" err="1"/>
              <a:t>đi</a:t>
            </a:r>
            <a:r>
              <a:rPr lang="en-CA" dirty="0"/>
              <a:t> </a:t>
            </a:r>
            <a:r>
              <a:rPr lang="en-CA" dirty="0" err="1"/>
              <a:t>những</a:t>
            </a:r>
            <a:r>
              <a:rPr lang="en-CA" dirty="0"/>
              <a:t> </a:t>
            </a:r>
            <a:r>
              <a:rPr lang="en-CA" dirty="0" err="1"/>
              <a:t>bản</a:t>
            </a:r>
            <a:r>
              <a:rPr lang="en-CA" dirty="0"/>
              <a:t> </a:t>
            </a:r>
            <a:r>
              <a:rPr lang="en-CA" dirty="0" err="1"/>
              <a:t>ghi</a:t>
            </a:r>
            <a:r>
              <a:rPr lang="en-CA" dirty="0"/>
              <a:t> </a:t>
            </a:r>
            <a:r>
              <a:rPr lang="en-CA" dirty="0" err="1"/>
              <a:t>bạn</a:t>
            </a:r>
            <a:r>
              <a:rPr lang="en-CA" dirty="0"/>
              <a:t> </a:t>
            </a:r>
            <a:r>
              <a:rPr lang="en-CA" dirty="0" err="1"/>
              <a:t>không</a:t>
            </a:r>
            <a:r>
              <a:rPr lang="en-CA" dirty="0"/>
              <a:t> </a:t>
            </a:r>
            <a:r>
              <a:rPr lang="en-CA" dirty="0" err="1"/>
              <a:t>quan</a:t>
            </a:r>
            <a:r>
              <a:rPr lang="en-CA" dirty="0"/>
              <a:t> tâm.</a:t>
            </a:r>
            <a:endParaRPr lang="en-US" dirty="0" smtClean="0"/>
          </a:p>
          <a:p>
            <a:pPr lvl="1"/>
            <a:r>
              <a:rPr lang="en-CA" dirty="0" err="1"/>
              <a:t>không</a:t>
            </a:r>
            <a:r>
              <a:rPr lang="en-CA" dirty="0"/>
              <a:t> </a:t>
            </a:r>
            <a:r>
              <a:rPr lang="en-CA" dirty="0" err="1"/>
              <a:t>làm</a:t>
            </a:r>
            <a:r>
              <a:rPr lang="en-CA" dirty="0"/>
              <a:t> </a:t>
            </a:r>
            <a:r>
              <a:rPr lang="en-CA" dirty="0" err="1"/>
              <a:t>thay</a:t>
            </a:r>
            <a:r>
              <a:rPr lang="en-CA" dirty="0"/>
              <a:t> </a:t>
            </a:r>
            <a:r>
              <a:rPr lang="en-CA" dirty="0" err="1"/>
              <a:t>đổi</a:t>
            </a:r>
            <a:r>
              <a:rPr lang="en-CA" dirty="0"/>
              <a:t> </a:t>
            </a:r>
            <a:r>
              <a:rPr lang="en-CA" dirty="0" err="1"/>
              <a:t>nội</a:t>
            </a:r>
            <a:r>
              <a:rPr lang="en-CA" dirty="0"/>
              <a:t> dung </a:t>
            </a:r>
            <a:r>
              <a:rPr lang="en-CA" dirty="0" err="1"/>
              <a:t>hoặc</a:t>
            </a:r>
            <a:r>
              <a:rPr lang="en-CA" dirty="0"/>
              <a:t> </a:t>
            </a:r>
            <a:r>
              <a:rPr lang="en-CA" dirty="0" err="1"/>
              <a:t>thứ</a:t>
            </a:r>
            <a:r>
              <a:rPr lang="en-CA" dirty="0"/>
              <a:t> </a:t>
            </a:r>
            <a:r>
              <a:rPr lang="en-CA" dirty="0" err="1"/>
              <a:t>tự</a:t>
            </a:r>
            <a:r>
              <a:rPr lang="en-CA" dirty="0"/>
              <a:t> </a:t>
            </a:r>
            <a:r>
              <a:rPr lang="en-CA" dirty="0" err="1"/>
              <a:t>của</a:t>
            </a:r>
            <a:r>
              <a:rPr lang="en-CA" dirty="0"/>
              <a:t> </a:t>
            </a:r>
            <a:r>
              <a:rPr lang="en-CA" dirty="0" err="1"/>
              <a:t>thông</a:t>
            </a:r>
            <a:r>
              <a:rPr lang="en-CA" dirty="0"/>
              <a:t> tin</a:t>
            </a:r>
            <a:endParaRPr lang="en-US" dirty="0"/>
          </a:p>
          <a:p>
            <a:pPr lvl="1"/>
            <a:r>
              <a:rPr lang="en-CA" dirty="0" err="1"/>
              <a:t>các</a:t>
            </a:r>
            <a:r>
              <a:rPr lang="en-CA" dirty="0"/>
              <a:t> </a:t>
            </a:r>
            <a:r>
              <a:rPr lang="en-CA" dirty="0" err="1"/>
              <a:t>biểu</a:t>
            </a:r>
            <a:r>
              <a:rPr lang="en-CA" dirty="0"/>
              <a:t> </a:t>
            </a:r>
            <a:r>
              <a:rPr lang="en-CA" dirty="0" err="1"/>
              <a:t>tượng</a:t>
            </a:r>
            <a:r>
              <a:rPr lang="en-CA" dirty="0"/>
              <a:t> AutoFilter ở</a:t>
            </a:r>
            <a:r>
              <a:rPr lang="en-CA" dirty="0" smtClean="0"/>
              <a:t> </a:t>
            </a:r>
            <a:r>
              <a:rPr lang="en-CA" dirty="0" err="1"/>
              <a:t>phía</a:t>
            </a:r>
            <a:r>
              <a:rPr lang="en-CA" dirty="0"/>
              <a:t> </a:t>
            </a:r>
            <a:r>
              <a:rPr lang="en-CA" dirty="0" err="1"/>
              <a:t>bên</a:t>
            </a:r>
            <a:r>
              <a:rPr lang="en-CA" dirty="0"/>
              <a:t> </a:t>
            </a:r>
            <a:r>
              <a:rPr lang="en-CA" dirty="0" err="1"/>
              <a:t>phải</a:t>
            </a:r>
            <a:r>
              <a:rPr lang="en-CA" dirty="0"/>
              <a:t> </a:t>
            </a:r>
            <a:r>
              <a:rPr lang="en-CA" dirty="0" err="1"/>
              <a:t>của</a:t>
            </a:r>
            <a:r>
              <a:rPr lang="en-CA" dirty="0"/>
              <a:t> </a:t>
            </a:r>
            <a:r>
              <a:rPr lang="en-CA" dirty="0" err="1"/>
              <a:t>tên</a:t>
            </a:r>
            <a:r>
              <a:rPr lang="en-CA" dirty="0"/>
              <a:t> </a:t>
            </a:r>
            <a:r>
              <a:rPr lang="en-CA" dirty="0" err="1"/>
              <a:t>cột</a:t>
            </a:r>
            <a:r>
              <a:rPr lang="en-CA" dirty="0"/>
              <a:t> </a:t>
            </a:r>
            <a:r>
              <a:rPr lang="en-CA" dirty="0" err="1"/>
              <a:t>hoặc</a:t>
            </a:r>
            <a:r>
              <a:rPr lang="en-CA" dirty="0"/>
              <a:t> </a:t>
            </a:r>
            <a:r>
              <a:rPr lang="en-CA" dirty="0" err="1"/>
              <a:t>trường</a:t>
            </a:r>
            <a:endParaRPr lang="en-US" dirty="0" smtClean="0"/>
          </a:p>
          <a:p>
            <a:pPr lvl="2"/>
            <a:r>
              <a:rPr lang="en-CA" dirty="0" err="1"/>
              <a:t>Sử</a:t>
            </a:r>
            <a:r>
              <a:rPr lang="en-CA" dirty="0"/>
              <a:t> </a:t>
            </a:r>
            <a:r>
              <a:rPr lang="en-CA" dirty="0" err="1"/>
              <a:t>dụng</a:t>
            </a:r>
            <a:r>
              <a:rPr lang="en-CA" dirty="0"/>
              <a:t> </a:t>
            </a:r>
            <a:r>
              <a:rPr lang="en-CA" dirty="0" err="1"/>
              <a:t>các</a:t>
            </a:r>
            <a:r>
              <a:rPr lang="en-CA" dirty="0"/>
              <a:t> </a:t>
            </a:r>
            <a:r>
              <a:rPr lang="en-CA" dirty="0" err="1"/>
              <a:t>biểu</a:t>
            </a:r>
            <a:r>
              <a:rPr lang="en-CA" dirty="0"/>
              <a:t> </a:t>
            </a:r>
            <a:r>
              <a:rPr lang="en-CA" dirty="0" err="1"/>
              <a:t>tượng</a:t>
            </a:r>
            <a:r>
              <a:rPr lang="en-CA" dirty="0"/>
              <a:t> </a:t>
            </a:r>
            <a:r>
              <a:rPr lang="en-CA" dirty="0" err="1"/>
              <a:t>này</a:t>
            </a:r>
            <a:r>
              <a:rPr lang="en-CA" dirty="0"/>
              <a:t> </a:t>
            </a:r>
            <a:r>
              <a:rPr lang="en-CA" dirty="0" err="1"/>
              <a:t>để</a:t>
            </a:r>
            <a:r>
              <a:rPr lang="en-CA" dirty="0"/>
              <a:t> </a:t>
            </a:r>
            <a:r>
              <a:rPr lang="en-CA" dirty="0" err="1"/>
              <a:t>chọn</a:t>
            </a:r>
            <a:r>
              <a:rPr lang="en-CA" dirty="0"/>
              <a:t> </a:t>
            </a:r>
            <a:r>
              <a:rPr lang="en-CA" dirty="0" err="1"/>
              <a:t>các</a:t>
            </a:r>
            <a:r>
              <a:rPr lang="en-CA" dirty="0"/>
              <a:t> </a:t>
            </a:r>
            <a:r>
              <a:rPr lang="en-CA" dirty="0" err="1"/>
              <a:t>điều</a:t>
            </a:r>
            <a:r>
              <a:rPr lang="en-CA" dirty="0"/>
              <a:t> </a:t>
            </a:r>
            <a:r>
              <a:rPr lang="en-CA" dirty="0" err="1"/>
              <a:t>kiện</a:t>
            </a:r>
            <a:r>
              <a:rPr lang="en-CA" dirty="0"/>
              <a:t> </a:t>
            </a:r>
            <a:r>
              <a:rPr lang="en-CA" dirty="0" err="1"/>
              <a:t>cho</a:t>
            </a:r>
            <a:r>
              <a:rPr lang="en-CA" dirty="0"/>
              <a:t> </a:t>
            </a:r>
            <a:r>
              <a:rPr lang="en-CA" dirty="0" err="1"/>
              <a:t>những</a:t>
            </a:r>
            <a:r>
              <a:rPr lang="en-CA" dirty="0"/>
              <a:t> </a:t>
            </a:r>
            <a:r>
              <a:rPr lang="en-CA" dirty="0" err="1"/>
              <a:t>bản</a:t>
            </a:r>
            <a:r>
              <a:rPr lang="en-CA" dirty="0"/>
              <a:t> </a:t>
            </a:r>
            <a:r>
              <a:rPr lang="en-CA" dirty="0" err="1"/>
              <a:t>ghi</a:t>
            </a:r>
            <a:r>
              <a:rPr lang="en-CA" dirty="0"/>
              <a:t> </a:t>
            </a:r>
            <a:r>
              <a:rPr lang="en-CA" dirty="0" err="1"/>
              <a:t>bạn</a:t>
            </a:r>
            <a:r>
              <a:rPr lang="en-CA" dirty="0"/>
              <a:t> </a:t>
            </a:r>
            <a:r>
              <a:rPr lang="en-CA" dirty="0" err="1"/>
              <a:t>muốn</a:t>
            </a:r>
            <a:r>
              <a:rPr lang="en-CA" dirty="0"/>
              <a:t> </a:t>
            </a:r>
            <a:r>
              <a:rPr lang="en-CA" dirty="0" err="1"/>
              <a:t>hiển</a:t>
            </a:r>
            <a:r>
              <a:rPr lang="en-CA" dirty="0"/>
              <a:t> thị</a:t>
            </a:r>
            <a:endParaRPr lang="en-US" dirty="0"/>
          </a:p>
          <a:p>
            <a:pPr lvl="1"/>
            <a:r>
              <a:rPr lang="en-CA" dirty="0" err="1"/>
              <a:t>dữ</a:t>
            </a:r>
            <a:r>
              <a:rPr lang="en-CA" dirty="0"/>
              <a:t> </a:t>
            </a:r>
            <a:r>
              <a:rPr lang="en-CA" dirty="0" err="1"/>
              <a:t>liệu</a:t>
            </a:r>
            <a:r>
              <a:rPr lang="en-CA" dirty="0"/>
              <a:t> </a:t>
            </a:r>
            <a:r>
              <a:rPr lang="en-CA" dirty="0" err="1"/>
              <a:t>khác</a:t>
            </a:r>
            <a:r>
              <a:rPr lang="en-CA" dirty="0"/>
              <a:t> ở </a:t>
            </a:r>
            <a:r>
              <a:rPr lang="en-CA" dirty="0" err="1"/>
              <a:t>trong</a:t>
            </a:r>
            <a:r>
              <a:rPr lang="en-CA" dirty="0"/>
              <a:t> </a:t>
            </a:r>
            <a:r>
              <a:rPr lang="en-CA" dirty="0" err="1"/>
              <a:t>các</a:t>
            </a:r>
            <a:r>
              <a:rPr lang="en-CA" dirty="0"/>
              <a:t> </a:t>
            </a:r>
            <a:r>
              <a:rPr lang="en-CA" dirty="0" err="1"/>
              <a:t>cột</a:t>
            </a:r>
            <a:r>
              <a:rPr lang="en-CA" dirty="0"/>
              <a:t> </a:t>
            </a:r>
            <a:r>
              <a:rPr lang="en-CA" dirty="0" err="1"/>
              <a:t>có</a:t>
            </a:r>
            <a:r>
              <a:rPr lang="en-CA" dirty="0"/>
              <a:t> </a:t>
            </a:r>
            <a:r>
              <a:rPr lang="en-CA" dirty="0" err="1"/>
              <a:t>thêm</a:t>
            </a:r>
            <a:r>
              <a:rPr lang="en-CA" dirty="0"/>
              <a:t> </a:t>
            </a:r>
            <a:r>
              <a:rPr lang="en-CA" dirty="0" err="1"/>
              <a:t>các</a:t>
            </a:r>
            <a:r>
              <a:rPr lang="en-CA" dirty="0"/>
              <a:t> </a:t>
            </a:r>
            <a:r>
              <a:rPr lang="en-CA" dirty="0" err="1"/>
              <a:t>tiêu</a:t>
            </a:r>
            <a:r>
              <a:rPr lang="en-CA" dirty="0"/>
              <a:t> </a:t>
            </a:r>
            <a:r>
              <a:rPr lang="en-CA" dirty="0" err="1"/>
              <a:t>chuẩn</a:t>
            </a:r>
            <a:r>
              <a:rPr lang="en-CA" dirty="0"/>
              <a:t> </a:t>
            </a:r>
            <a:r>
              <a:rPr lang="en-CA" dirty="0" err="1"/>
              <a:t>lựa</a:t>
            </a:r>
            <a:r>
              <a:rPr lang="en-CA" dirty="0"/>
              <a:t> </a:t>
            </a:r>
            <a:r>
              <a:rPr lang="en-CA" dirty="0" err="1"/>
              <a:t>chọn</a:t>
            </a:r>
            <a:r>
              <a:rPr lang="en-CA" dirty="0"/>
              <a:t> </a:t>
            </a:r>
            <a:r>
              <a:rPr lang="en-CA" dirty="0" err="1"/>
              <a:t>khác</a:t>
            </a:r>
            <a:endParaRPr lang="en-US" dirty="0" smtClean="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51</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406895215"/>
              </p:ext>
            </p:extLst>
          </p:nvPr>
        </p:nvGraphicFramePr>
        <p:xfrm>
          <a:off x="1093833" y="4437766"/>
          <a:ext cx="7412264" cy="2102408"/>
        </p:xfrm>
        <a:graphic>
          <a:graphicData uri="http://schemas.openxmlformats.org/drawingml/2006/table">
            <a:tbl>
              <a:tblPr firstRow="1" firstCol="1" bandRow="1"/>
              <a:tblGrid>
                <a:gridCol w="1287236"/>
                <a:gridCol w="6125028"/>
              </a:tblGrid>
              <a:tr h="483484">
                <a:tc>
                  <a:txBody>
                    <a:bodyPr/>
                    <a:lstStyle/>
                    <a:p>
                      <a:pPr>
                        <a:lnSpc>
                          <a:spcPct val="115000"/>
                        </a:lnSpc>
                        <a:spcBef>
                          <a:spcPts val="200"/>
                        </a:spcBef>
                        <a:spcAft>
                          <a:spcPts val="200"/>
                        </a:spcAft>
                        <a:tabLst>
                          <a:tab pos="228600" algn="l"/>
                        </a:tabLst>
                      </a:pPr>
                      <a:r>
                        <a:rPr lang="en-US" sz="1800" b="1" dirty="0">
                          <a:effectLst/>
                          <a:latin typeface="Zurich BT"/>
                          <a:ea typeface="Times New Roman"/>
                          <a:cs typeface="Calibri"/>
                        </a:rPr>
                        <a:t>Numbers</a:t>
                      </a: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800">
                          <a:effectLst/>
                          <a:latin typeface="Calibri" panose="020F0502020204030204" pitchFamily="34" charset="0"/>
                          <a:ea typeface="Times New Roman" panose="02020603050405020304" pitchFamily="18" charset="0"/>
                          <a:cs typeface="Calibri" panose="020F0502020204030204" pitchFamily="34" charset="0"/>
                        </a:rPr>
                        <a:t>Bao gồm 10 giá trị trên cùng, trên/dưới giá trị trung bình. </a:t>
                      </a:r>
                      <a:endParaRPr lang="vi-VN" sz="18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146628">
                <a:tc>
                  <a:txBody>
                    <a:bodyPr/>
                    <a:lstStyle/>
                    <a:p>
                      <a:pPr>
                        <a:lnSpc>
                          <a:spcPct val="115000"/>
                        </a:lnSpc>
                        <a:spcBef>
                          <a:spcPts val="200"/>
                        </a:spcBef>
                        <a:spcAft>
                          <a:spcPts val="200"/>
                        </a:spcAft>
                        <a:tabLst>
                          <a:tab pos="228600" algn="l"/>
                        </a:tabLst>
                      </a:pPr>
                      <a:r>
                        <a:rPr lang="en-US" sz="1800" b="1">
                          <a:effectLst/>
                          <a:latin typeface="Zurich BT"/>
                          <a:ea typeface="Times New Roman"/>
                          <a:cs typeface="Calibri"/>
                        </a:rPr>
                        <a:t>Dates</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800">
                          <a:effectLst/>
                          <a:latin typeface="Calibri" panose="020F0502020204030204" pitchFamily="34" charset="0"/>
                          <a:ea typeface="Times New Roman" panose="02020603050405020304" pitchFamily="18" charset="0"/>
                          <a:cs typeface="Calibri" panose="020F0502020204030204" pitchFamily="34" charset="0"/>
                        </a:rPr>
                        <a:t>Bao gồm các giá trị ngày hôm nay, ngày mai, ngày hôm qua, tuần này/tuần tới/tuần trước, tháng này/tháng tới/tháng trước, quý này/quý tới/quý trước, năm này/năm tới/năm trước, năm-tháng-ngày.</a:t>
                      </a:r>
                      <a:endParaRPr lang="vi-VN" sz="18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77372">
                <a:tc>
                  <a:txBody>
                    <a:bodyPr/>
                    <a:lstStyle/>
                    <a:p>
                      <a:pPr>
                        <a:lnSpc>
                          <a:spcPct val="115000"/>
                        </a:lnSpc>
                        <a:spcBef>
                          <a:spcPts val="200"/>
                        </a:spcBef>
                        <a:spcAft>
                          <a:spcPts val="200"/>
                        </a:spcAft>
                        <a:tabLst>
                          <a:tab pos="228600" algn="l"/>
                        </a:tabLst>
                      </a:pPr>
                      <a:r>
                        <a:rPr lang="en-US" sz="1800" b="1">
                          <a:effectLst/>
                          <a:latin typeface="Zurich BT"/>
                          <a:ea typeface="Times New Roman"/>
                          <a:cs typeface="Calibri"/>
                        </a:rPr>
                        <a:t>Text</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800" dirty="0">
                          <a:effectLst/>
                          <a:latin typeface="Calibri" panose="020F0502020204030204" pitchFamily="34" charset="0"/>
                          <a:ea typeface="Times New Roman" panose="02020603050405020304" pitchFamily="18" charset="0"/>
                          <a:cs typeface="Calibri" panose="020F0502020204030204" pitchFamily="34" charset="0"/>
                        </a:rPr>
                        <a:t>Bao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gồm</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các</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giá</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trị</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bắt</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đầu</a:t>
                      </a:r>
                      <a:r>
                        <a:rPr lang="en-US" sz="1800" dirty="0">
                          <a:effectLst/>
                          <a:latin typeface="Calibri" panose="020F0502020204030204" pitchFamily="34" charset="0"/>
                          <a:ea typeface="Times New Roman" panose="02020603050405020304" pitchFamily="18" charset="0"/>
                          <a:cs typeface="Calibri" panose="020F0502020204030204" pitchFamily="34" charset="0"/>
                        </a:rPr>
                        <a:t>/</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kết</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thúc</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với</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chứa</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không</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chứa</a:t>
                      </a:r>
                      <a:r>
                        <a:rPr lang="en-US" sz="1800" dirty="0">
                          <a:effectLst/>
                          <a:latin typeface="Calibri" panose="020F0502020204030204" pitchFamily="34" charset="0"/>
                          <a:ea typeface="Times New Roman" panose="02020603050405020304" pitchFamily="18" charset="0"/>
                          <a:cs typeface="Calibri" panose="020F0502020204030204" pitchFamily="34" charset="0"/>
                        </a:rPr>
                        <a:t>.</a:t>
                      </a:r>
                      <a:endParaRPr lang="vi-VN" sz="18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297284060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Sắp</a:t>
            </a:r>
            <a:r>
              <a:rPr lang="en-US" dirty="0" smtClean="0"/>
              <a:t> </a:t>
            </a:r>
            <a:r>
              <a:rPr lang="en-US" dirty="0" err="1" smtClean="0"/>
              <a:t>xếp</a:t>
            </a:r>
            <a:r>
              <a:rPr lang="en-US" dirty="0" smtClean="0"/>
              <a:t> </a:t>
            </a:r>
            <a:r>
              <a:rPr lang="en-US" dirty="0" err="1" smtClean="0"/>
              <a:t>hoặc</a:t>
            </a:r>
            <a:r>
              <a:rPr lang="en-US" dirty="0" smtClean="0"/>
              <a:t> </a:t>
            </a:r>
            <a:r>
              <a:rPr lang="en-US" dirty="0" err="1" smtClean="0"/>
              <a:t>lọc</a:t>
            </a:r>
            <a:r>
              <a:rPr lang="en-US" dirty="0" smtClean="0"/>
              <a:t> </a:t>
            </a:r>
            <a:r>
              <a:rPr lang="en-US" dirty="0" err="1" smtClean="0"/>
              <a:t>dữ</a:t>
            </a:r>
            <a:r>
              <a:rPr lang="en-US" dirty="0" smtClean="0"/>
              <a:t> </a:t>
            </a:r>
            <a:r>
              <a:rPr lang="en-US" dirty="0" err="1" smtClean="0"/>
              <a:t>liệu</a:t>
            </a:r>
            <a:endParaRPr lang="en-US" dirty="0"/>
          </a:p>
        </p:txBody>
      </p:sp>
      <p:sp>
        <p:nvSpPr>
          <p:cNvPr id="3" name="Content Placeholder 2"/>
          <p:cNvSpPr>
            <a:spLocks noGrp="1"/>
          </p:cNvSpPr>
          <p:nvPr>
            <p:ph idx="1"/>
          </p:nvPr>
        </p:nvSpPr>
        <p:spPr/>
        <p:txBody>
          <a:bodyPr/>
          <a:lstStyle/>
          <a:p>
            <a:pPr lvl="1"/>
            <a:r>
              <a:rPr lang="en-CA" dirty="0" err="1"/>
              <a:t>Để</a:t>
            </a:r>
            <a:r>
              <a:rPr lang="en-CA" dirty="0"/>
              <a:t> </a:t>
            </a:r>
            <a:r>
              <a:rPr lang="en-CA" dirty="0" err="1"/>
              <a:t>kích</a:t>
            </a:r>
            <a:r>
              <a:rPr lang="en-CA" dirty="0"/>
              <a:t> </a:t>
            </a:r>
            <a:r>
              <a:rPr lang="en-CA" dirty="0" err="1"/>
              <a:t>hoạt</a:t>
            </a:r>
            <a:r>
              <a:rPr lang="en-CA" dirty="0"/>
              <a:t> </a:t>
            </a:r>
            <a:r>
              <a:rPr lang="en-CA" dirty="0" err="1"/>
              <a:t>lệnh</a:t>
            </a:r>
            <a:r>
              <a:rPr lang="en-CA" dirty="0"/>
              <a:t> Filter, </a:t>
            </a:r>
            <a:r>
              <a:rPr lang="en-CA" dirty="0" err="1"/>
              <a:t>trên</a:t>
            </a:r>
            <a:r>
              <a:rPr lang="en-CA" dirty="0"/>
              <a:t> </a:t>
            </a:r>
            <a:r>
              <a:rPr lang="en-CA" dirty="0" err="1"/>
              <a:t>thẻ</a:t>
            </a:r>
            <a:r>
              <a:rPr lang="en-CA" dirty="0"/>
              <a:t> </a:t>
            </a:r>
            <a:r>
              <a:rPr lang="en-CA" b="1" dirty="0"/>
              <a:t>Data</a:t>
            </a:r>
            <a:r>
              <a:rPr lang="en-CA" dirty="0"/>
              <a:t>, </a:t>
            </a:r>
            <a:r>
              <a:rPr lang="en-CA" dirty="0" err="1"/>
              <a:t>trong</a:t>
            </a:r>
            <a:r>
              <a:rPr lang="en-CA" dirty="0"/>
              <a:t> </a:t>
            </a:r>
            <a:r>
              <a:rPr lang="en-CA" dirty="0" err="1"/>
              <a:t>nhóm</a:t>
            </a:r>
            <a:r>
              <a:rPr lang="en-CA" dirty="0"/>
              <a:t> </a:t>
            </a:r>
            <a:r>
              <a:rPr lang="en-CA" b="1" dirty="0"/>
              <a:t>Sort &amp; Filter</a:t>
            </a:r>
            <a:r>
              <a:rPr lang="en-CA" dirty="0"/>
              <a:t>, </a:t>
            </a:r>
            <a:r>
              <a:rPr lang="en-CA" dirty="0" err="1"/>
              <a:t>nhấp</a:t>
            </a:r>
            <a:r>
              <a:rPr lang="en-CA" dirty="0"/>
              <a:t> </a:t>
            </a:r>
            <a:r>
              <a:rPr lang="en-CA" dirty="0" err="1"/>
              <a:t>chuột</a:t>
            </a:r>
            <a:r>
              <a:rPr lang="en-CA" dirty="0"/>
              <a:t> </a:t>
            </a:r>
            <a:r>
              <a:rPr lang="en-CA" dirty="0" err="1"/>
              <a:t>chọn</a:t>
            </a:r>
            <a:r>
              <a:rPr lang="en-CA" dirty="0"/>
              <a:t> </a:t>
            </a:r>
            <a:r>
              <a:rPr lang="en-CA" b="1" dirty="0"/>
              <a:t>Filter</a:t>
            </a:r>
            <a:endParaRPr lang="en-US" dirty="0"/>
          </a:p>
          <a:p>
            <a:pPr lvl="1"/>
            <a:endParaRPr lang="en-US" dirty="0"/>
          </a:p>
          <a:p>
            <a:pPr lvl="1"/>
            <a:endParaRPr lang="en-US" dirty="0"/>
          </a:p>
          <a:p>
            <a:pPr lvl="1"/>
            <a:endParaRPr lang="en-US" dirty="0"/>
          </a:p>
          <a:p>
            <a:pPr lvl="2"/>
            <a:r>
              <a:rPr lang="en-CA" dirty="0" err="1"/>
              <a:t>Sử</a:t>
            </a:r>
            <a:r>
              <a:rPr lang="en-CA" dirty="0"/>
              <a:t> </a:t>
            </a:r>
            <a:r>
              <a:rPr lang="en-CA" dirty="0" err="1"/>
              <a:t>dụng</a:t>
            </a:r>
            <a:r>
              <a:rPr lang="en-CA" dirty="0"/>
              <a:t> </a:t>
            </a:r>
            <a:r>
              <a:rPr lang="en-CA" dirty="0" err="1"/>
              <a:t>các</a:t>
            </a:r>
            <a:r>
              <a:rPr lang="en-CA" dirty="0"/>
              <a:t> </a:t>
            </a:r>
            <a:r>
              <a:rPr lang="en-CA" dirty="0" err="1"/>
              <a:t>mũi</a:t>
            </a:r>
            <a:r>
              <a:rPr lang="en-CA" dirty="0"/>
              <a:t> </a:t>
            </a:r>
            <a:r>
              <a:rPr lang="en-CA" dirty="0" err="1"/>
              <a:t>tên</a:t>
            </a:r>
            <a:r>
              <a:rPr lang="en-CA" dirty="0"/>
              <a:t> </a:t>
            </a:r>
            <a:r>
              <a:rPr lang="en-CA" dirty="0" err="1"/>
              <a:t>này</a:t>
            </a:r>
            <a:r>
              <a:rPr lang="en-CA" dirty="0"/>
              <a:t> </a:t>
            </a:r>
            <a:r>
              <a:rPr lang="en-CA" dirty="0" err="1"/>
              <a:t>để</a:t>
            </a:r>
            <a:r>
              <a:rPr lang="en-CA" dirty="0"/>
              <a:t> </a:t>
            </a:r>
            <a:r>
              <a:rPr lang="en-CA" dirty="0" err="1"/>
              <a:t>lọc</a:t>
            </a:r>
            <a:r>
              <a:rPr lang="en-CA" dirty="0"/>
              <a:t> </a:t>
            </a:r>
            <a:r>
              <a:rPr lang="en-CA" dirty="0" err="1"/>
              <a:t>thông</a:t>
            </a:r>
            <a:r>
              <a:rPr lang="en-CA" dirty="0"/>
              <a:t> </a:t>
            </a:r>
            <a:r>
              <a:rPr lang="en-CA" dirty="0" err="1"/>
              <a:t>tn</a:t>
            </a:r>
            <a:r>
              <a:rPr lang="en-CA" dirty="0"/>
              <a:t> </a:t>
            </a:r>
            <a:r>
              <a:rPr lang="en-CA" dirty="0" err="1"/>
              <a:t>và</a:t>
            </a:r>
            <a:r>
              <a:rPr lang="en-CA" dirty="0"/>
              <a:t> </a:t>
            </a:r>
            <a:r>
              <a:rPr lang="en-CA" dirty="0" err="1"/>
              <a:t>chỉ</a:t>
            </a:r>
            <a:r>
              <a:rPr lang="en-CA" dirty="0"/>
              <a:t> </a:t>
            </a:r>
            <a:r>
              <a:rPr lang="en-CA" dirty="0" err="1"/>
              <a:t>hiển</a:t>
            </a:r>
            <a:r>
              <a:rPr lang="en-CA" dirty="0"/>
              <a:t> thị </a:t>
            </a:r>
            <a:r>
              <a:rPr lang="en-CA" dirty="0" err="1"/>
              <a:t>dữ</a:t>
            </a:r>
            <a:r>
              <a:rPr lang="en-CA" dirty="0"/>
              <a:t> </a:t>
            </a:r>
            <a:r>
              <a:rPr lang="en-CA" dirty="0" err="1"/>
              <a:t>liệu</a:t>
            </a:r>
            <a:r>
              <a:rPr lang="en-CA" dirty="0"/>
              <a:t> </a:t>
            </a:r>
            <a:endParaRPr lang="en-US" dirty="0"/>
          </a:p>
          <a:p>
            <a:pPr lvl="1"/>
            <a:r>
              <a:rPr lang="en-CA" dirty="0" err="1"/>
              <a:t>Để</a:t>
            </a:r>
            <a:r>
              <a:rPr lang="en-CA" dirty="0"/>
              <a:t> </a:t>
            </a:r>
            <a:r>
              <a:rPr lang="en-CA" dirty="0" err="1"/>
              <a:t>xóa</a:t>
            </a:r>
            <a:r>
              <a:rPr lang="en-CA" dirty="0"/>
              <a:t> </a:t>
            </a:r>
            <a:r>
              <a:rPr lang="en-CA" dirty="0" err="1"/>
              <a:t>bộ</a:t>
            </a:r>
            <a:r>
              <a:rPr lang="en-CA" dirty="0"/>
              <a:t> </a:t>
            </a:r>
            <a:r>
              <a:rPr lang="en-CA" dirty="0" err="1"/>
              <a:t>lọc</a:t>
            </a:r>
            <a:r>
              <a:rPr lang="en-US" dirty="0" smtClean="0"/>
              <a:t>:</a:t>
            </a:r>
            <a:endParaRPr lang="en-US" dirty="0"/>
          </a:p>
          <a:p>
            <a:pPr lvl="2"/>
            <a:r>
              <a:rPr lang="vi-VN" dirty="0"/>
              <a:t>Trên thẻ </a:t>
            </a:r>
            <a:r>
              <a:rPr lang="vi-VN" b="1" dirty="0"/>
              <a:t>Data</a:t>
            </a:r>
            <a:r>
              <a:rPr lang="vi-VN" dirty="0"/>
              <a:t>, trong nhóm </a:t>
            </a:r>
            <a:r>
              <a:rPr lang="vi-VN" b="1" dirty="0"/>
              <a:t>Sort &amp; Filter</a:t>
            </a:r>
            <a:r>
              <a:rPr lang="vi-VN" dirty="0"/>
              <a:t>, nhấp chuột vào </a:t>
            </a:r>
            <a:r>
              <a:rPr lang="vi-VN" b="1" dirty="0"/>
              <a:t>Clear</a:t>
            </a:r>
            <a:r>
              <a:rPr lang="en-US" dirty="0"/>
              <a:t>; </a:t>
            </a:r>
            <a:r>
              <a:rPr lang="vi-VN" dirty="0"/>
              <a:t>hoặc</a:t>
            </a:r>
          </a:p>
          <a:p>
            <a:pPr lvl="2"/>
            <a:r>
              <a:rPr lang="en-US" dirty="0" err="1"/>
              <a:t>Nhấp</a:t>
            </a:r>
            <a:r>
              <a:rPr lang="en-US" dirty="0"/>
              <a:t> </a:t>
            </a:r>
            <a:r>
              <a:rPr lang="en-US" dirty="0" err="1"/>
              <a:t>chuột</a:t>
            </a:r>
            <a:r>
              <a:rPr lang="en-CA" dirty="0"/>
              <a:t> </a:t>
            </a:r>
            <a:r>
              <a:rPr lang="en-CA" dirty="0" err="1"/>
              <a:t>vào</a:t>
            </a:r>
            <a:r>
              <a:rPr lang="en-CA" dirty="0"/>
              <a:t> </a:t>
            </a:r>
            <a:r>
              <a:rPr lang="en-CA" dirty="0" err="1"/>
              <a:t>nút</a:t>
            </a:r>
            <a:r>
              <a:rPr lang="en-CA" dirty="0"/>
              <a:t> </a:t>
            </a:r>
            <a:r>
              <a:rPr lang="en-CA" b="1" dirty="0"/>
              <a:t>AutoFilter </a:t>
            </a:r>
            <a:r>
              <a:rPr lang="en-CA" dirty="0" err="1"/>
              <a:t>để</a:t>
            </a:r>
            <a:r>
              <a:rPr lang="en-CA" dirty="0"/>
              <a:t> </a:t>
            </a:r>
            <a:r>
              <a:rPr lang="en-CA" dirty="0" err="1"/>
              <a:t>lọc</a:t>
            </a:r>
            <a:r>
              <a:rPr lang="en-CA" dirty="0"/>
              <a:t> </a:t>
            </a:r>
            <a:r>
              <a:rPr lang="en-CA" dirty="0" err="1"/>
              <a:t>dữ</a:t>
            </a:r>
            <a:r>
              <a:rPr lang="en-CA" dirty="0"/>
              <a:t> </a:t>
            </a:r>
            <a:r>
              <a:rPr lang="en-CA" dirty="0" err="1"/>
              <a:t>liệu</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chọn</a:t>
            </a:r>
            <a:r>
              <a:rPr lang="en-CA" dirty="0"/>
              <a:t> </a:t>
            </a:r>
            <a:r>
              <a:rPr lang="en-CA" b="1" dirty="0"/>
              <a:t>Clear Filter </a:t>
            </a:r>
            <a:r>
              <a:rPr lang="en-CA" b="1" dirty="0" smtClean="0"/>
              <a:t>From</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52</a:t>
            </a:fld>
            <a:endParaRPr lang="en-US" dirty="0"/>
          </a:p>
        </p:txBody>
      </p:sp>
      <p:pic>
        <p:nvPicPr>
          <p:cNvPr id="10" name="Picture 9" descr="C:\Users\swong\Documents\Manuals\IC3 GS4\7314 IC3 GS4\Screens\L9\l9-080.png"/>
          <p:cNvPicPr/>
          <p:nvPr/>
        </p:nvPicPr>
        <p:blipFill>
          <a:blip r:embed="rId3">
            <a:extLst>
              <a:ext uri="{28A0092B-C50C-407E-A947-70E740481C1C}">
                <a14:useLocalDpi xmlns:a14="http://schemas.microsoft.com/office/drawing/2010/main" val="0"/>
              </a:ext>
            </a:extLst>
          </a:blip>
          <a:srcRect/>
          <a:stretch>
            <a:fillRect/>
          </a:stretch>
        </p:blipFill>
        <p:spPr bwMode="auto">
          <a:xfrm>
            <a:off x="2715131" y="2182494"/>
            <a:ext cx="3713739" cy="1112249"/>
          </a:xfrm>
          <a:prstGeom prst="rect">
            <a:avLst/>
          </a:prstGeom>
          <a:noFill/>
          <a:ln>
            <a:noFill/>
          </a:ln>
        </p:spPr>
      </p:pic>
    </p:spTree>
    <p:extLst>
      <p:ext uri="{BB962C8B-B14F-4D97-AF65-F5344CB8AC3E}">
        <p14:creationId xmlns:p14="http://schemas.microsoft.com/office/powerpoint/2010/main" val="310785877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smtClean="0"/>
              <a:t>Làm</a:t>
            </a:r>
            <a:r>
              <a:rPr lang="en-CA" dirty="0" smtClean="0"/>
              <a:t> </a:t>
            </a:r>
            <a:r>
              <a:rPr lang="en-CA" dirty="0" err="1" smtClean="0"/>
              <a:t>việc</a:t>
            </a:r>
            <a:r>
              <a:rPr lang="en-CA" dirty="0" smtClean="0"/>
              <a:t> </a:t>
            </a:r>
            <a:r>
              <a:rPr lang="en-CA" dirty="0" err="1" smtClean="0"/>
              <a:t>với</a:t>
            </a:r>
            <a:r>
              <a:rPr lang="en-CA" dirty="0" smtClean="0"/>
              <a:t> </a:t>
            </a:r>
            <a:r>
              <a:rPr lang="en-CA" dirty="0" err="1" smtClean="0"/>
              <a:t>biểu</a:t>
            </a:r>
            <a:r>
              <a:rPr lang="en-CA" dirty="0" smtClean="0"/>
              <a:t> </a:t>
            </a:r>
            <a:r>
              <a:rPr lang="en-CA" dirty="0" err="1" smtClean="0"/>
              <a:t>đồ</a:t>
            </a:r>
            <a:endParaRPr lang="en-US" dirty="0"/>
          </a:p>
        </p:txBody>
      </p:sp>
      <p:sp>
        <p:nvSpPr>
          <p:cNvPr id="3" name="Content Placeholder 2"/>
          <p:cNvSpPr>
            <a:spLocks noGrp="1"/>
          </p:cNvSpPr>
          <p:nvPr>
            <p:ph idx="1"/>
          </p:nvPr>
        </p:nvSpPr>
        <p:spPr/>
        <p:txBody>
          <a:bodyPr/>
          <a:lstStyle/>
          <a:p>
            <a:r>
              <a:rPr lang="en-CA" dirty="0" err="1"/>
              <a:t>Để</a:t>
            </a:r>
            <a:r>
              <a:rPr lang="en-CA" dirty="0"/>
              <a:t> </a:t>
            </a:r>
            <a:r>
              <a:rPr lang="en-CA" dirty="0" err="1"/>
              <a:t>tạo</a:t>
            </a:r>
            <a:r>
              <a:rPr lang="en-CA" dirty="0"/>
              <a:t> </a:t>
            </a:r>
            <a:r>
              <a:rPr lang="en-CA" dirty="0" err="1"/>
              <a:t>biểu</a:t>
            </a:r>
            <a:r>
              <a:rPr lang="en-CA" dirty="0"/>
              <a:t> </a:t>
            </a:r>
            <a:r>
              <a:rPr lang="en-CA" dirty="0" err="1"/>
              <a:t>đồ</a:t>
            </a:r>
            <a:r>
              <a:rPr lang="en-CA" dirty="0"/>
              <a:t>, </a:t>
            </a:r>
            <a:r>
              <a:rPr lang="en-CA" dirty="0" err="1"/>
              <a:t>chọn</a:t>
            </a:r>
            <a:r>
              <a:rPr lang="en-CA" dirty="0"/>
              <a:t> </a:t>
            </a:r>
            <a:r>
              <a:rPr lang="en-CA" dirty="0" err="1"/>
              <a:t>các</a:t>
            </a:r>
            <a:r>
              <a:rPr lang="en-CA" dirty="0"/>
              <a:t> </a:t>
            </a:r>
            <a:r>
              <a:rPr lang="en-CA" dirty="0" err="1"/>
              <a:t>dải</a:t>
            </a:r>
            <a:r>
              <a:rPr lang="en-CA" dirty="0"/>
              <a:t> ô </a:t>
            </a:r>
            <a:r>
              <a:rPr lang="en-CA" dirty="0" err="1"/>
              <a:t>của</a:t>
            </a:r>
            <a:r>
              <a:rPr lang="en-CA" dirty="0"/>
              <a:t> </a:t>
            </a:r>
            <a:r>
              <a:rPr lang="en-CA" dirty="0" smtClean="0"/>
              <a:t/>
            </a:r>
            <a:br>
              <a:rPr lang="en-CA" dirty="0" smtClean="0"/>
            </a:br>
            <a:r>
              <a:rPr lang="en-CA" dirty="0" err="1" smtClean="0"/>
              <a:t>biểu</a:t>
            </a:r>
            <a:r>
              <a:rPr lang="en-CA" dirty="0" smtClean="0"/>
              <a:t> </a:t>
            </a:r>
            <a:r>
              <a:rPr lang="en-CA" dirty="0" err="1"/>
              <a:t>đồ</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trên</a:t>
            </a:r>
            <a:r>
              <a:rPr lang="en-CA" dirty="0"/>
              <a:t> </a:t>
            </a:r>
            <a:r>
              <a:rPr lang="en-CA" dirty="0" err="1"/>
              <a:t>thẻ</a:t>
            </a:r>
            <a:r>
              <a:rPr lang="en-CA" dirty="0"/>
              <a:t> </a:t>
            </a:r>
            <a:r>
              <a:rPr lang="en-CA" b="1" dirty="0"/>
              <a:t>Insert</a:t>
            </a:r>
            <a:r>
              <a:rPr lang="en-CA" dirty="0"/>
              <a:t>, </a:t>
            </a:r>
            <a:r>
              <a:rPr lang="en-CA" dirty="0" smtClean="0"/>
              <a:t/>
            </a:r>
            <a:br>
              <a:rPr lang="en-CA" dirty="0" smtClean="0"/>
            </a:br>
            <a:r>
              <a:rPr lang="en-CA" dirty="0" err="1" smtClean="0"/>
              <a:t>trong</a:t>
            </a:r>
            <a:r>
              <a:rPr lang="en-CA" dirty="0" smtClean="0"/>
              <a:t> </a:t>
            </a:r>
            <a:r>
              <a:rPr lang="en-CA" dirty="0" err="1"/>
              <a:t>nhóm</a:t>
            </a:r>
            <a:r>
              <a:rPr lang="en-CA" dirty="0"/>
              <a:t> </a:t>
            </a:r>
            <a:r>
              <a:rPr lang="en-CA" b="1" dirty="0"/>
              <a:t>Charts</a:t>
            </a:r>
            <a:r>
              <a:rPr lang="en-CA" dirty="0"/>
              <a:t>, </a:t>
            </a:r>
            <a:r>
              <a:rPr lang="en-CA" dirty="0" err="1"/>
              <a:t>chọn</a:t>
            </a:r>
            <a:r>
              <a:rPr lang="en-CA" dirty="0"/>
              <a:t> </a:t>
            </a:r>
            <a:r>
              <a:rPr lang="en-CA" dirty="0" err="1"/>
              <a:t>kiểu</a:t>
            </a:r>
            <a:r>
              <a:rPr lang="en-CA" dirty="0"/>
              <a:t> </a:t>
            </a:r>
            <a:r>
              <a:rPr lang="en-CA" dirty="0" err="1" smtClean="0"/>
              <a:t>biểu</a:t>
            </a:r>
            <a:r>
              <a:rPr lang="en-CA" dirty="0" smtClean="0"/>
              <a:t> </a:t>
            </a:r>
            <a:r>
              <a:rPr lang="en-CA" dirty="0" err="1" smtClean="0"/>
              <a:t>đồ</a:t>
            </a:r>
            <a:endParaRPr lang="en-US" dirty="0" smtClean="0"/>
          </a:p>
          <a:p>
            <a:r>
              <a:rPr lang="en-US" dirty="0" err="1" smtClean="0"/>
              <a:t>Để</a:t>
            </a:r>
            <a:r>
              <a:rPr lang="en-US" dirty="0" smtClean="0"/>
              <a:t> </a:t>
            </a:r>
            <a:r>
              <a:rPr lang="en-US" dirty="0" err="1" smtClean="0"/>
              <a:t>hiệu</a:t>
            </a:r>
            <a:r>
              <a:rPr lang="en-US" dirty="0" smtClean="0"/>
              <a:t> </a:t>
            </a:r>
            <a:r>
              <a:rPr lang="en-US" dirty="0" err="1" smtClean="0"/>
              <a:t>chỉnh</a:t>
            </a:r>
            <a:r>
              <a:rPr lang="en-US" dirty="0" smtClean="0"/>
              <a:t> </a:t>
            </a:r>
            <a:r>
              <a:rPr lang="en-US" dirty="0" err="1" smtClean="0"/>
              <a:t>biểu</a:t>
            </a:r>
            <a:r>
              <a:rPr lang="en-US" dirty="0" smtClean="0"/>
              <a:t> </a:t>
            </a:r>
            <a:r>
              <a:rPr lang="en-US" dirty="0" err="1" smtClean="0"/>
              <a:t>đồ</a:t>
            </a:r>
            <a:r>
              <a:rPr lang="en-US" dirty="0" smtClean="0"/>
              <a:t>, </a:t>
            </a:r>
            <a:r>
              <a:rPr lang="en-US" dirty="0" err="1" smtClean="0"/>
              <a:t>lựa</a:t>
            </a:r>
            <a:r>
              <a:rPr lang="en-US" dirty="0" smtClean="0"/>
              <a:t> </a:t>
            </a:r>
            <a:r>
              <a:rPr lang="en-US" dirty="0" err="1" smtClean="0"/>
              <a:t>chọn</a:t>
            </a:r>
            <a:r>
              <a:rPr lang="en-US" dirty="0" smtClean="0"/>
              <a:t> </a:t>
            </a:r>
            <a:r>
              <a:rPr lang="en-US" dirty="0" err="1" smtClean="0"/>
              <a:t>đối</a:t>
            </a:r>
            <a:r>
              <a:rPr lang="en-US" dirty="0" smtClean="0"/>
              <a:t> </a:t>
            </a:r>
            <a:r>
              <a:rPr lang="en-US" dirty="0" err="1" smtClean="0"/>
              <a:t>tượng</a:t>
            </a:r>
            <a:r>
              <a:rPr lang="en-US" dirty="0" smtClean="0"/>
              <a:t> </a:t>
            </a:r>
            <a:r>
              <a:rPr lang="en-US" dirty="0" err="1" smtClean="0"/>
              <a:t>trong</a:t>
            </a:r>
            <a:r>
              <a:rPr lang="en-US" dirty="0" smtClean="0"/>
              <a:t> </a:t>
            </a:r>
            <a:r>
              <a:rPr lang="en-US" dirty="0" err="1" smtClean="0"/>
              <a:t>biểu</a:t>
            </a:r>
            <a:r>
              <a:rPr lang="en-US" dirty="0" smtClean="0"/>
              <a:t> </a:t>
            </a:r>
            <a:r>
              <a:rPr lang="en-US" dirty="0" err="1" smtClean="0"/>
              <a:t>đồ</a:t>
            </a:r>
            <a:r>
              <a:rPr lang="en-US" dirty="0" smtClean="0"/>
              <a:t> </a:t>
            </a:r>
            <a:r>
              <a:rPr lang="en-US" dirty="0" err="1" smtClean="0"/>
              <a:t>và</a:t>
            </a:r>
            <a:r>
              <a:rPr lang="en-US" dirty="0" smtClean="0"/>
              <a:t> </a:t>
            </a:r>
            <a:r>
              <a:rPr lang="en-US" dirty="0" err="1" smtClean="0"/>
              <a:t>sau</a:t>
            </a:r>
            <a:r>
              <a:rPr lang="en-US" dirty="0" smtClean="0"/>
              <a:t> </a:t>
            </a:r>
            <a:r>
              <a:rPr lang="en-US" dirty="0" err="1" smtClean="0"/>
              <a:t>đó</a:t>
            </a:r>
            <a:r>
              <a:rPr lang="en-US" dirty="0" smtClean="0"/>
              <a:t> </a:t>
            </a:r>
            <a:r>
              <a:rPr lang="en-US" dirty="0" err="1" smtClean="0"/>
              <a:t>sử</a:t>
            </a:r>
            <a:r>
              <a:rPr lang="en-US" dirty="0" smtClean="0"/>
              <a:t> </a:t>
            </a:r>
            <a:r>
              <a:rPr lang="en-US" dirty="0" err="1" smtClean="0"/>
              <a:t>dụng</a:t>
            </a:r>
            <a:r>
              <a:rPr lang="en-US" dirty="0" smtClean="0"/>
              <a:t> </a:t>
            </a:r>
            <a:r>
              <a:rPr lang="en-US" dirty="0" err="1" smtClean="0"/>
              <a:t>các</a:t>
            </a:r>
            <a:r>
              <a:rPr lang="en-US" dirty="0" smtClean="0"/>
              <a:t> </a:t>
            </a:r>
            <a:r>
              <a:rPr lang="en-US" dirty="0" err="1" smtClean="0"/>
              <a:t>lệnh</a:t>
            </a:r>
            <a:r>
              <a:rPr lang="en-US" dirty="0" smtClean="0"/>
              <a:t> </a:t>
            </a:r>
            <a:r>
              <a:rPr lang="en-US" dirty="0" err="1" smtClean="0"/>
              <a:t>trong</a:t>
            </a:r>
            <a:r>
              <a:rPr lang="en-US" dirty="0" smtClean="0"/>
              <a:t> </a:t>
            </a:r>
            <a:r>
              <a:rPr lang="en-US" dirty="0" err="1" smtClean="0"/>
              <a:t>dải</a:t>
            </a:r>
            <a:r>
              <a:rPr lang="en-US" dirty="0" smtClean="0"/>
              <a:t> ribbon </a:t>
            </a:r>
            <a:r>
              <a:rPr lang="en-US" b="1" dirty="0" smtClean="0"/>
              <a:t>Chart Tools</a:t>
            </a:r>
            <a:endParaRPr lang="en-US" dirty="0" smtClean="0"/>
          </a:p>
          <a:p>
            <a:pPr lvl="1"/>
            <a:r>
              <a:rPr lang="en-CA" dirty="0" err="1"/>
              <a:t>có</a:t>
            </a:r>
            <a:r>
              <a:rPr lang="en-CA" dirty="0"/>
              <a:t> </a:t>
            </a:r>
            <a:r>
              <a:rPr lang="en-CA" dirty="0" err="1"/>
              <a:t>thể</a:t>
            </a:r>
            <a:r>
              <a:rPr lang="en-CA" dirty="0"/>
              <a:t> </a:t>
            </a:r>
            <a:r>
              <a:rPr lang="en-CA" dirty="0" err="1"/>
              <a:t>nhúng</a:t>
            </a:r>
            <a:r>
              <a:rPr lang="en-CA" dirty="0"/>
              <a:t> </a:t>
            </a:r>
            <a:r>
              <a:rPr lang="en-CA" dirty="0" err="1"/>
              <a:t>biểu</a:t>
            </a:r>
            <a:r>
              <a:rPr lang="en-CA" dirty="0"/>
              <a:t> </a:t>
            </a:r>
            <a:r>
              <a:rPr lang="en-CA" dirty="0" err="1"/>
              <a:t>đồ</a:t>
            </a:r>
            <a:r>
              <a:rPr lang="en-CA" dirty="0"/>
              <a:t> </a:t>
            </a:r>
            <a:r>
              <a:rPr lang="en-CA" dirty="0" err="1"/>
              <a:t>trên</a:t>
            </a:r>
            <a:r>
              <a:rPr lang="en-CA" dirty="0"/>
              <a:t> </a:t>
            </a:r>
            <a:r>
              <a:rPr lang="en-CA" dirty="0" err="1"/>
              <a:t>cùng</a:t>
            </a:r>
            <a:r>
              <a:rPr lang="en-CA" dirty="0"/>
              <a:t> </a:t>
            </a:r>
            <a:r>
              <a:rPr lang="en-CA" dirty="0" err="1"/>
              <a:t>trang</a:t>
            </a:r>
            <a:r>
              <a:rPr lang="en-CA" dirty="0"/>
              <a:t> </a:t>
            </a:r>
            <a:r>
              <a:rPr lang="en-CA" dirty="0" err="1"/>
              <a:t>tính</a:t>
            </a:r>
            <a:r>
              <a:rPr lang="en-CA" dirty="0"/>
              <a:t> </a:t>
            </a:r>
            <a:r>
              <a:rPr lang="en-CA" dirty="0" err="1"/>
              <a:t>chứa</a:t>
            </a:r>
            <a:r>
              <a:rPr lang="en-CA" dirty="0"/>
              <a:t> </a:t>
            </a:r>
            <a:r>
              <a:rPr lang="en-CA" dirty="0" err="1"/>
              <a:t>dữ</a:t>
            </a:r>
            <a:r>
              <a:rPr lang="en-CA" dirty="0"/>
              <a:t> </a:t>
            </a:r>
            <a:r>
              <a:rPr lang="en-CA" dirty="0" err="1"/>
              <a:t>liệu</a:t>
            </a:r>
            <a:r>
              <a:rPr lang="en-CA" dirty="0"/>
              <a:t>, </a:t>
            </a:r>
            <a:r>
              <a:rPr lang="en-CA" dirty="0" err="1" smtClean="0"/>
              <a:t>hoặc</a:t>
            </a:r>
            <a:r>
              <a:rPr lang="en-CA" dirty="0" smtClean="0"/>
              <a:t> </a:t>
            </a:r>
            <a:r>
              <a:rPr lang="en-CA" dirty="0" err="1" smtClean="0"/>
              <a:t>có</a:t>
            </a:r>
            <a:r>
              <a:rPr lang="en-CA" dirty="0" smtClean="0"/>
              <a:t> </a:t>
            </a:r>
            <a:r>
              <a:rPr lang="en-CA" dirty="0" err="1"/>
              <a:t>thể</a:t>
            </a:r>
            <a:r>
              <a:rPr lang="en-CA" dirty="0"/>
              <a:t> </a:t>
            </a:r>
            <a:r>
              <a:rPr lang="en-CA" dirty="0" err="1"/>
              <a:t>đặt</a:t>
            </a:r>
            <a:r>
              <a:rPr lang="en-CA" dirty="0"/>
              <a:t> </a:t>
            </a:r>
            <a:r>
              <a:rPr lang="en-CA" dirty="0" err="1"/>
              <a:t>các</a:t>
            </a:r>
            <a:r>
              <a:rPr lang="en-CA" dirty="0"/>
              <a:t> </a:t>
            </a:r>
            <a:r>
              <a:rPr lang="en-CA" dirty="0" err="1"/>
              <a:t>biểu</a:t>
            </a:r>
            <a:r>
              <a:rPr lang="en-CA" dirty="0"/>
              <a:t> </a:t>
            </a:r>
            <a:r>
              <a:rPr lang="en-CA" dirty="0" err="1"/>
              <a:t>đồ</a:t>
            </a:r>
            <a:r>
              <a:rPr lang="en-CA" dirty="0"/>
              <a:t> </a:t>
            </a:r>
            <a:r>
              <a:rPr lang="en-CA" dirty="0" err="1"/>
              <a:t>vào</a:t>
            </a:r>
            <a:r>
              <a:rPr lang="en-CA" dirty="0"/>
              <a:t> </a:t>
            </a:r>
            <a:r>
              <a:rPr lang="en-CA" dirty="0" err="1"/>
              <a:t>các</a:t>
            </a:r>
            <a:r>
              <a:rPr lang="en-CA" dirty="0"/>
              <a:t> </a:t>
            </a:r>
            <a:r>
              <a:rPr lang="en-CA" dirty="0" err="1"/>
              <a:t>trang</a:t>
            </a:r>
            <a:r>
              <a:rPr lang="en-CA" dirty="0"/>
              <a:t> </a:t>
            </a:r>
            <a:r>
              <a:rPr lang="en-CA" dirty="0" err="1"/>
              <a:t>tính</a:t>
            </a:r>
            <a:r>
              <a:rPr lang="en-CA" dirty="0"/>
              <a:t> </a:t>
            </a:r>
            <a:r>
              <a:rPr lang="en-CA" dirty="0" err="1"/>
              <a:t>riêng</a:t>
            </a:r>
            <a:r>
              <a:rPr lang="en-CA" dirty="0"/>
              <a:t> </a:t>
            </a:r>
            <a:r>
              <a:rPr lang="en-CA" dirty="0" err="1"/>
              <a:t>rẽ</a:t>
            </a:r>
            <a:endParaRPr lang="en-US" dirty="0" smtClean="0"/>
          </a:p>
          <a:p>
            <a:pPr lvl="1"/>
            <a:r>
              <a:rPr lang="en-CA" dirty="0" err="1"/>
              <a:t>Mỗi</a:t>
            </a:r>
            <a:r>
              <a:rPr lang="en-CA" dirty="0"/>
              <a:t> </a:t>
            </a:r>
            <a:r>
              <a:rPr lang="en-CA" dirty="0" err="1"/>
              <a:t>tập</a:t>
            </a:r>
            <a:r>
              <a:rPr lang="en-CA" dirty="0"/>
              <a:t> </a:t>
            </a:r>
            <a:r>
              <a:rPr lang="en-CA" dirty="0" err="1"/>
              <a:t>dữ</a:t>
            </a:r>
            <a:r>
              <a:rPr lang="en-CA" dirty="0"/>
              <a:t> </a:t>
            </a:r>
            <a:r>
              <a:rPr lang="en-CA" dirty="0" err="1"/>
              <a:t>liệu</a:t>
            </a:r>
            <a:r>
              <a:rPr lang="en-CA" dirty="0"/>
              <a:t> </a:t>
            </a:r>
            <a:r>
              <a:rPr lang="en-CA" dirty="0" err="1"/>
              <a:t>trong</a:t>
            </a:r>
            <a:r>
              <a:rPr lang="en-CA" dirty="0"/>
              <a:t> </a:t>
            </a:r>
            <a:r>
              <a:rPr lang="en-CA" dirty="0" err="1"/>
              <a:t>biểu</a:t>
            </a:r>
            <a:r>
              <a:rPr lang="en-CA" dirty="0"/>
              <a:t> </a:t>
            </a:r>
            <a:r>
              <a:rPr lang="en-CA" dirty="0" err="1"/>
              <a:t>đồ</a:t>
            </a:r>
            <a:r>
              <a:rPr lang="en-CA" dirty="0"/>
              <a:t> </a:t>
            </a:r>
            <a:r>
              <a:rPr lang="en-CA" dirty="0" err="1"/>
              <a:t>là</a:t>
            </a:r>
            <a:r>
              <a:rPr lang="en-CA" dirty="0"/>
              <a:t> </a:t>
            </a:r>
            <a:r>
              <a:rPr lang="en-CA" dirty="0" err="1"/>
              <a:t>một</a:t>
            </a:r>
            <a:r>
              <a:rPr lang="en-CA" dirty="0"/>
              <a:t> </a:t>
            </a:r>
            <a:r>
              <a:rPr lang="en-CA" dirty="0" err="1"/>
              <a:t>chuỗi</a:t>
            </a:r>
            <a:r>
              <a:rPr lang="en-CA" dirty="0"/>
              <a:t> </a:t>
            </a:r>
            <a:r>
              <a:rPr lang="en-CA" dirty="0" err="1"/>
              <a:t>dữ</a:t>
            </a:r>
            <a:r>
              <a:rPr lang="en-CA" dirty="0"/>
              <a:t> </a:t>
            </a:r>
            <a:r>
              <a:rPr lang="en-CA" dirty="0" err="1"/>
              <a:t>liệu</a:t>
            </a:r>
            <a:endParaRPr lang="en-US" i="1" dirty="0" smtClean="0"/>
          </a:p>
          <a:p>
            <a:pPr lvl="1"/>
            <a:r>
              <a:rPr lang="en-CA" dirty="0" err="1"/>
              <a:t>Đường</a:t>
            </a:r>
            <a:r>
              <a:rPr lang="en-CA" dirty="0"/>
              <a:t> </a:t>
            </a:r>
            <a:r>
              <a:rPr lang="en-CA" dirty="0" err="1"/>
              <a:t>nằm</a:t>
            </a:r>
            <a:r>
              <a:rPr lang="en-CA" dirty="0"/>
              <a:t> </a:t>
            </a:r>
            <a:r>
              <a:rPr lang="en-CA" dirty="0" err="1"/>
              <a:t>ngang</a:t>
            </a:r>
            <a:r>
              <a:rPr lang="en-CA" dirty="0"/>
              <a:t> </a:t>
            </a:r>
            <a:r>
              <a:rPr lang="en-CA" dirty="0" err="1"/>
              <a:t>của</a:t>
            </a:r>
            <a:r>
              <a:rPr lang="en-CA" dirty="0"/>
              <a:t> </a:t>
            </a:r>
            <a:r>
              <a:rPr lang="en-CA" dirty="0" err="1"/>
              <a:t>biểu</a:t>
            </a:r>
            <a:r>
              <a:rPr lang="en-CA" dirty="0"/>
              <a:t> </a:t>
            </a:r>
            <a:r>
              <a:rPr lang="en-CA" dirty="0" err="1"/>
              <a:t>đồ</a:t>
            </a:r>
            <a:r>
              <a:rPr lang="en-CA" dirty="0"/>
              <a:t> </a:t>
            </a:r>
            <a:r>
              <a:rPr lang="en-CA" dirty="0" err="1"/>
              <a:t>là</a:t>
            </a:r>
            <a:r>
              <a:rPr lang="en-CA" dirty="0"/>
              <a:t> </a:t>
            </a:r>
            <a:r>
              <a:rPr lang="en-CA" dirty="0" err="1"/>
              <a:t>trục</a:t>
            </a:r>
            <a:r>
              <a:rPr lang="en-CA" dirty="0"/>
              <a:t> X (</a:t>
            </a:r>
            <a:r>
              <a:rPr lang="en-CA" b="1" dirty="0"/>
              <a:t>X-Axis)</a:t>
            </a:r>
            <a:r>
              <a:rPr lang="en-CA" dirty="0"/>
              <a:t>, </a:t>
            </a:r>
            <a:r>
              <a:rPr lang="en-CA" dirty="0" err="1"/>
              <a:t>và</a:t>
            </a:r>
            <a:r>
              <a:rPr lang="en-CA" dirty="0"/>
              <a:t> </a:t>
            </a:r>
            <a:r>
              <a:rPr lang="en-CA" dirty="0" err="1"/>
              <a:t>đường</a:t>
            </a:r>
            <a:r>
              <a:rPr lang="en-CA" dirty="0"/>
              <a:t> </a:t>
            </a:r>
            <a:r>
              <a:rPr lang="en-CA" dirty="0" err="1"/>
              <a:t>nằm</a:t>
            </a:r>
            <a:r>
              <a:rPr lang="en-CA" dirty="0"/>
              <a:t> </a:t>
            </a:r>
            <a:r>
              <a:rPr lang="en-CA" dirty="0" err="1"/>
              <a:t>dọc</a:t>
            </a:r>
            <a:r>
              <a:rPr lang="en-CA" dirty="0"/>
              <a:t> </a:t>
            </a:r>
            <a:r>
              <a:rPr lang="en-CA" dirty="0" err="1"/>
              <a:t>của</a:t>
            </a:r>
            <a:r>
              <a:rPr lang="en-CA" dirty="0"/>
              <a:t> </a:t>
            </a:r>
            <a:r>
              <a:rPr lang="en-CA" dirty="0" err="1"/>
              <a:t>biểu</a:t>
            </a:r>
            <a:r>
              <a:rPr lang="en-CA" dirty="0"/>
              <a:t> </a:t>
            </a:r>
            <a:r>
              <a:rPr lang="en-CA" dirty="0" err="1"/>
              <a:t>đồ</a:t>
            </a:r>
            <a:r>
              <a:rPr lang="en-CA" dirty="0"/>
              <a:t> </a:t>
            </a:r>
            <a:r>
              <a:rPr lang="en-CA" dirty="0" err="1"/>
              <a:t>là</a:t>
            </a:r>
            <a:r>
              <a:rPr lang="en-CA" dirty="0"/>
              <a:t> </a:t>
            </a:r>
            <a:r>
              <a:rPr lang="en-CA" dirty="0" err="1"/>
              <a:t>trục</a:t>
            </a:r>
            <a:r>
              <a:rPr lang="en-CA" dirty="0"/>
              <a:t> Y (</a:t>
            </a:r>
            <a:r>
              <a:rPr lang="en-CA" b="1" dirty="0"/>
              <a:t>Y-Axis</a:t>
            </a:r>
            <a:r>
              <a:rPr lang="en-CA" dirty="0"/>
              <a:t>)</a:t>
            </a:r>
            <a:endParaRPr lang="en-US" b="1" dirty="0" smtClean="0"/>
          </a:p>
          <a:p>
            <a:pPr lvl="1"/>
            <a:r>
              <a:rPr lang="en-CA" dirty="0" err="1"/>
              <a:t>có</a:t>
            </a:r>
            <a:r>
              <a:rPr lang="en-CA" dirty="0"/>
              <a:t> </a:t>
            </a:r>
            <a:r>
              <a:rPr lang="en-CA" dirty="0" err="1"/>
              <a:t>thể</a:t>
            </a:r>
            <a:r>
              <a:rPr lang="en-CA" dirty="0"/>
              <a:t> </a:t>
            </a:r>
            <a:r>
              <a:rPr lang="en-CA" dirty="0" err="1"/>
              <a:t>sử</a:t>
            </a:r>
            <a:r>
              <a:rPr lang="en-CA" dirty="0"/>
              <a:t> </a:t>
            </a:r>
            <a:r>
              <a:rPr lang="en-CA" dirty="0" err="1"/>
              <a:t>dụng</a:t>
            </a:r>
            <a:r>
              <a:rPr lang="en-CA" dirty="0"/>
              <a:t> </a:t>
            </a:r>
            <a:r>
              <a:rPr lang="en-CA" dirty="0" err="1"/>
              <a:t>nhãn</a:t>
            </a:r>
            <a:r>
              <a:rPr lang="en-CA" dirty="0"/>
              <a:t> </a:t>
            </a:r>
            <a:r>
              <a:rPr lang="en-CA" dirty="0" err="1"/>
              <a:t>trên</a:t>
            </a:r>
            <a:r>
              <a:rPr lang="en-CA" dirty="0"/>
              <a:t> </a:t>
            </a:r>
            <a:r>
              <a:rPr lang="en-CA" dirty="0" err="1"/>
              <a:t>cả</a:t>
            </a:r>
            <a:r>
              <a:rPr lang="en-CA" dirty="0"/>
              <a:t> </a:t>
            </a:r>
            <a:r>
              <a:rPr lang="en-CA" dirty="0" err="1"/>
              <a:t>hai</a:t>
            </a:r>
            <a:r>
              <a:rPr lang="en-CA" dirty="0"/>
              <a:t> </a:t>
            </a:r>
            <a:r>
              <a:rPr lang="en-CA" dirty="0" err="1"/>
              <a:t>trục</a:t>
            </a:r>
            <a:r>
              <a:rPr lang="en-CA" dirty="0"/>
              <a:t> </a:t>
            </a:r>
            <a:r>
              <a:rPr lang="en-CA" dirty="0" err="1"/>
              <a:t>này</a:t>
            </a:r>
            <a:endParaRPr lang="en-US" dirty="0" smtClean="0"/>
          </a:p>
          <a:p>
            <a:pPr lvl="1"/>
            <a:r>
              <a:rPr lang="en-CA" dirty="0" err="1"/>
              <a:t>thêm</a:t>
            </a:r>
            <a:r>
              <a:rPr lang="en-CA" dirty="0"/>
              <a:t> </a:t>
            </a:r>
            <a:r>
              <a:rPr lang="en-CA" b="1" dirty="0"/>
              <a:t>Legend </a:t>
            </a:r>
            <a:r>
              <a:rPr lang="en-CA" dirty="0" err="1"/>
              <a:t>để</a:t>
            </a:r>
            <a:r>
              <a:rPr lang="en-CA" dirty="0"/>
              <a:t> </a:t>
            </a:r>
            <a:r>
              <a:rPr lang="en-CA" dirty="0" err="1"/>
              <a:t>giải</a:t>
            </a:r>
            <a:r>
              <a:rPr lang="en-CA" dirty="0"/>
              <a:t> </a:t>
            </a:r>
            <a:r>
              <a:rPr lang="en-CA" dirty="0" err="1"/>
              <a:t>thích</a:t>
            </a:r>
            <a:r>
              <a:rPr lang="en-CA" dirty="0"/>
              <a:t> ý </a:t>
            </a:r>
            <a:r>
              <a:rPr lang="en-CA" dirty="0" err="1"/>
              <a:t>nghĩa</a:t>
            </a:r>
            <a:r>
              <a:rPr lang="en-CA" dirty="0"/>
              <a:t> </a:t>
            </a:r>
            <a:r>
              <a:rPr lang="en-CA" dirty="0" err="1"/>
              <a:t>của</a:t>
            </a:r>
            <a:r>
              <a:rPr lang="en-CA" dirty="0"/>
              <a:t> </a:t>
            </a:r>
            <a:r>
              <a:rPr lang="en-CA" dirty="0" err="1"/>
              <a:t>các</a:t>
            </a:r>
            <a:r>
              <a:rPr lang="en-CA" dirty="0"/>
              <a:t> </a:t>
            </a:r>
            <a:r>
              <a:rPr lang="en-CA" dirty="0" err="1"/>
              <a:t>chuỗi</a:t>
            </a:r>
            <a:r>
              <a:rPr lang="en-CA" dirty="0"/>
              <a:t> </a:t>
            </a:r>
            <a:r>
              <a:rPr lang="en-CA" dirty="0" err="1"/>
              <a:t>dữ</a:t>
            </a:r>
            <a:r>
              <a:rPr lang="en-CA" dirty="0"/>
              <a:t> </a:t>
            </a:r>
            <a:r>
              <a:rPr lang="en-CA" dirty="0" err="1" smtClean="0"/>
              <a:t>liệu</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53</a:t>
            </a:fld>
            <a:endParaRPr lang="en-US" dirty="0"/>
          </a:p>
        </p:txBody>
      </p:sp>
      <p:pic>
        <p:nvPicPr>
          <p:cNvPr id="6" name="Picture 5" descr="C:\Users\swong\Documents\Manuals\IC3 GS4\7314 IC3 GS4\Screens\L9\l9-092.png"/>
          <p:cNvPicPr/>
          <p:nvPr/>
        </p:nvPicPr>
        <p:blipFill>
          <a:blip r:embed="rId3">
            <a:extLst>
              <a:ext uri="{28A0092B-C50C-407E-A947-70E740481C1C}">
                <a14:useLocalDpi xmlns:a14="http://schemas.microsoft.com/office/drawing/2010/main" val="0"/>
              </a:ext>
            </a:extLst>
          </a:blip>
          <a:srcRect/>
          <a:stretch>
            <a:fillRect/>
          </a:stretch>
        </p:blipFill>
        <p:spPr bwMode="auto">
          <a:xfrm>
            <a:off x="5601877" y="1264506"/>
            <a:ext cx="3201464" cy="896802"/>
          </a:xfrm>
          <a:prstGeom prst="rect">
            <a:avLst/>
          </a:prstGeom>
          <a:noFill/>
          <a:ln>
            <a:noFill/>
          </a:ln>
        </p:spPr>
      </p:pic>
    </p:spTree>
    <p:extLst>
      <p:ext uri="{BB962C8B-B14F-4D97-AF65-F5344CB8AC3E}">
        <p14:creationId xmlns:p14="http://schemas.microsoft.com/office/powerpoint/2010/main" val="244636462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smtClean="0"/>
              <a:t>Làm</a:t>
            </a:r>
            <a:r>
              <a:rPr lang="en-CA" dirty="0" smtClean="0"/>
              <a:t> </a:t>
            </a:r>
            <a:r>
              <a:rPr lang="en-CA" dirty="0" err="1" smtClean="0"/>
              <a:t>việc</a:t>
            </a:r>
            <a:r>
              <a:rPr lang="en-CA" dirty="0" smtClean="0"/>
              <a:t> </a:t>
            </a:r>
            <a:r>
              <a:rPr lang="en-CA" dirty="0" err="1" smtClean="0"/>
              <a:t>với</a:t>
            </a:r>
            <a:r>
              <a:rPr lang="en-CA" dirty="0" smtClean="0"/>
              <a:t> </a:t>
            </a:r>
            <a:r>
              <a:rPr lang="en-CA" dirty="0" err="1" smtClean="0"/>
              <a:t>biểu</a:t>
            </a:r>
            <a:r>
              <a:rPr lang="en-CA" dirty="0" smtClean="0"/>
              <a:t> </a:t>
            </a:r>
            <a:r>
              <a:rPr lang="en-CA" dirty="0" err="1" smtClean="0"/>
              <a:t>đồ</a:t>
            </a:r>
            <a:endParaRPr lang="en-US" dirty="0"/>
          </a:p>
        </p:txBody>
      </p:sp>
      <p:sp>
        <p:nvSpPr>
          <p:cNvPr id="3" name="Content Placeholder 2"/>
          <p:cNvSpPr>
            <a:spLocks noGrp="1"/>
          </p:cNvSpPr>
          <p:nvPr>
            <p:ph idx="1"/>
          </p:nvPr>
        </p:nvSpPr>
        <p:spPr>
          <a:xfrm>
            <a:off x="341966" y="1224691"/>
            <a:ext cx="8385175" cy="4913219"/>
          </a:xfrm>
        </p:spPr>
        <p:txBody>
          <a:bodyPr/>
          <a:lstStyle/>
          <a:p>
            <a:r>
              <a:rPr lang="en-CA" dirty="0" err="1"/>
              <a:t>phản</a:t>
            </a:r>
            <a:r>
              <a:rPr lang="en-CA" dirty="0"/>
              <a:t> </a:t>
            </a:r>
            <a:r>
              <a:rPr lang="en-CA" dirty="0" err="1"/>
              <a:t>ánh</a:t>
            </a:r>
            <a:r>
              <a:rPr lang="en-CA" dirty="0"/>
              <a:t> </a:t>
            </a:r>
            <a:r>
              <a:rPr lang="en-CA" dirty="0" err="1"/>
              <a:t>chính</a:t>
            </a:r>
            <a:r>
              <a:rPr lang="en-CA" dirty="0"/>
              <a:t> </a:t>
            </a:r>
            <a:r>
              <a:rPr lang="en-CA" dirty="0" err="1"/>
              <a:t>xác</a:t>
            </a:r>
            <a:r>
              <a:rPr lang="en-CA" dirty="0"/>
              <a:t> </a:t>
            </a:r>
            <a:r>
              <a:rPr lang="en-CA" dirty="0" err="1"/>
              <a:t>bất</a:t>
            </a:r>
            <a:r>
              <a:rPr lang="en-CA" dirty="0"/>
              <a:t> </a:t>
            </a:r>
            <a:r>
              <a:rPr lang="en-CA" dirty="0" err="1"/>
              <a:t>kỳ</a:t>
            </a:r>
            <a:r>
              <a:rPr lang="en-CA" dirty="0"/>
              <a:t> </a:t>
            </a:r>
            <a:r>
              <a:rPr lang="en-CA" dirty="0" err="1"/>
              <a:t>mô</a:t>
            </a:r>
            <a:r>
              <a:rPr lang="en-CA" dirty="0"/>
              <a:t> </a:t>
            </a:r>
            <a:r>
              <a:rPr lang="en-CA" dirty="0" err="1"/>
              <a:t>hình</a:t>
            </a:r>
            <a:r>
              <a:rPr lang="en-CA" dirty="0"/>
              <a:t> </a:t>
            </a:r>
            <a:r>
              <a:rPr lang="en-CA" dirty="0" err="1"/>
              <a:t>dữ</a:t>
            </a:r>
            <a:r>
              <a:rPr lang="en-CA" dirty="0"/>
              <a:t> </a:t>
            </a:r>
            <a:r>
              <a:rPr lang="en-CA" dirty="0" err="1"/>
              <a:t>liệu</a:t>
            </a:r>
            <a:r>
              <a:rPr lang="en-CA" dirty="0"/>
              <a:t> </a:t>
            </a:r>
            <a:r>
              <a:rPr lang="en-CA" dirty="0" err="1"/>
              <a:t>hoặc</a:t>
            </a:r>
            <a:r>
              <a:rPr lang="en-CA" dirty="0"/>
              <a:t> </a:t>
            </a:r>
            <a:r>
              <a:rPr lang="en-CA" dirty="0" err="1"/>
              <a:t>xu</a:t>
            </a:r>
            <a:r>
              <a:rPr lang="en-CA" dirty="0"/>
              <a:t> </a:t>
            </a:r>
            <a:r>
              <a:rPr lang="en-CA" dirty="0" err="1"/>
              <a:t>hướng</a:t>
            </a:r>
            <a:r>
              <a:rPr lang="en-CA" dirty="0"/>
              <a:t> </a:t>
            </a:r>
            <a:r>
              <a:rPr lang="en-CA" dirty="0" err="1"/>
              <a:t>phát</a:t>
            </a:r>
            <a:r>
              <a:rPr lang="en-CA" dirty="0"/>
              <a:t> </a:t>
            </a:r>
            <a:r>
              <a:rPr lang="en-CA" dirty="0" err="1"/>
              <a:t>triển</a:t>
            </a:r>
            <a:r>
              <a:rPr lang="en-CA" dirty="0"/>
              <a:t> </a:t>
            </a:r>
            <a:r>
              <a:rPr lang="en-CA" dirty="0" err="1"/>
              <a:t>của</a:t>
            </a:r>
            <a:r>
              <a:rPr lang="en-CA" dirty="0"/>
              <a:t> </a:t>
            </a:r>
            <a:r>
              <a:rPr lang="en-CA" dirty="0" err="1"/>
              <a:t>dữ</a:t>
            </a:r>
            <a:r>
              <a:rPr lang="en-CA" dirty="0"/>
              <a:t> </a:t>
            </a:r>
            <a:r>
              <a:rPr lang="en-CA" dirty="0" err="1"/>
              <a:t>liệu</a:t>
            </a:r>
            <a:endParaRPr lang="en-US" dirty="0" smtClean="0"/>
          </a:p>
          <a:p>
            <a:r>
              <a:rPr lang="en-CA" dirty="0" err="1"/>
              <a:t>biểu</a:t>
            </a:r>
            <a:r>
              <a:rPr lang="en-CA" dirty="0"/>
              <a:t> </a:t>
            </a:r>
            <a:r>
              <a:rPr lang="en-CA" dirty="0" err="1"/>
              <a:t>đồ</a:t>
            </a:r>
            <a:r>
              <a:rPr lang="en-CA" dirty="0"/>
              <a:t> </a:t>
            </a:r>
            <a:r>
              <a:rPr lang="en-CA" dirty="0" err="1"/>
              <a:t>được</a:t>
            </a:r>
            <a:r>
              <a:rPr lang="en-CA" dirty="0"/>
              <a:t> </a:t>
            </a:r>
            <a:r>
              <a:rPr lang="en-CA" dirty="0" err="1"/>
              <a:t>tạo</a:t>
            </a:r>
            <a:r>
              <a:rPr lang="en-CA" dirty="0"/>
              <a:t> </a:t>
            </a:r>
            <a:r>
              <a:rPr lang="en-CA" dirty="0" err="1"/>
              <a:t>ra</a:t>
            </a:r>
            <a:r>
              <a:rPr lang="en-CA" dirty="0"/>
              <a:t> </a:t>
            </a:r>
            <a:r>
              <a:rPr lang="en-CA" dirty="0" err="1"/>
              <a:t>dựa</a:t>
            </a:r>
            <a:r>
              <a:rPr lang="en-CA" dirty="0"/>
              <a:t> </a:t>
            </a:r>
            <a:r>
              <a:rPr lang="en-CA" dirty="0" err="1"/>
              <a:t>trên</a:t>
            </a:r>
            <a:r>
              <a:rPr lang="en-CA" dirty="0"/>
              <a:t> </a:t>
            </a:r>
            <a:r>
              <a:rPr lang="en-CA" dirty="0" err="1"/>
              <a:t>các</a:t>
            </a:r>
            <a:r>
              <a:rPr lang="en-CA" dirty="0"/>
              <a:t> ô </a:t>
            </a:r>
            <a:r>
              <a:rPr lang="en-CA" dirty="0" err="1"/>
              <a:t>bạn</a:t>
            </a:r>
            <a:r>
              <a:rPr lang="en-CA" dirty="0"/>
              <a:t> </a:t>
            </a:r>
            <a:r>
              <a:rPr lang="en-CA" dirty="0" err="1"/>
              <a:t>chọn</a:t>
            </a:r>
            <a:r>
              <a:rPr lang="en-CA" dirty="0"/>
              <a:t> </a:t>
            </a:r>
            <a:r>
              <a:rPr lang="en-CA" dirty="0" err="1"/>
              <a:t>trước</a:t>
            </a:r>
            <a:r>
              <a:rPr lang="en-CA" dirty="0"/>
              <a:t> </a:t>
            </a:r>
            <a:r>
              <a:rPr lang="en-CA" dirty="0" err="1"/>
              <a:t>khi</a:t>
            </a:r>
            <a:r>
              <a:rPr lang="en-CA" dirty="0"/>
              <a:t> </a:t>
            </a:r>
            <a:r>
              <a:rPr lang="en-CA" dirty="0" err="1"/>
              <a:t>kích</a:t>
            </a:r>
            <a:r>
              <a:rPr lang="en-CA" dirty="0"/>
              <a:t> </a:t>
            </a:r>
            <a:r>
              <a:rPr lang="en-CA" dirty="0" err="1"/>
              <a:t>hoạt</a:t>
            </a:r>
            <a:r>
              <a:rPr lang="en-CA" dirty="0"/>
              <a:t> </a:t>
            </a:r>
            <a:r>
              <a:rPr lang="en-CA" dirty="0" err="1"/>
              <a:t>tính</a:t>
            </a:r>
            <a:r>
              <a:rPr lang="en-CA" dirty="0"/>
              <a:t> </a:t>
            </a:r>
            <a:r>
              <a:rPr lang="en-CA" dirty="0" err="1"/>
              <a:t>năng</a:t>
            </a:r>
            <a:r>
              <a:rPr lang="en-CA" dirty="0"/>
              <a:t> </a:t>
            </a:r>
            <a:r>
              <a:rPr lang="en-CA" dirty="0" err="1"/>
              <a:t>biểu</a:t>
            </a:r>
            <a:r>
              <a:rPr lang="en-CA" dirty="0"/>
              <a:t> </a:t>
            </a:r>
            <a:r>
              <a:rPr lang="en-CA" dirty="0" err="1"/>
              <a:t>đồ</a:t>
            </a:r>
            <a:endParaRPr lang="en-US" dirty="0" smtClean="0"/>
          </a:p>
          <a:p>
            <a:pPr lvl="1"/>
            <a:r>
              <a:rPr lang="en-CA" sz="1800" dirty="0" err="1"/>
              <a:t>nếu</a:t>
            </a:r>
            <a:r>
              <a:rPr lang="en-CA" sz="1800" dirty="0"/>
              <a:t> </a:t>
            </a:r>
            <a:r>
              <a:rPr lang="en-CA" sz="1800" dirty="0" err="1"/>
              <a:t>dữ</a:t>
            </a:r>
            <a:r>
              <a:rPr lang="en-CA" sz="1800" dirty="0"/>
              <a:t> </a:t>
            </a:r>
            <a:r>
              <a:rPr lang="en-CA" sz="1800" dirty="0" err="1"/>
              <a:t>liệu</a:t>
            </a:r>
            <a:r>
              <a:rPr lang="en-CA" sz="1800" dirty="0"/>
              <a:t> </a:t>
            </a:r>
            <a:r>
              <a:rPr lang="en-CA" sz="1800" dirty="0" err="1"/>
              <a:t>trong</a:t>
            </a:r>
            <a:r>
              <a:rPr lang="en-CA" sz="1800" dirty="0"/>
              <a:t> </a:t>
            </a:r>
            <a:r>
              <a:rPr lang="en-CA" sz="1800" dirty="0" err="1"/>
              <a:t>biểu</a:t>
            </a:r>
            <a:r>
              <a:rPr lang="en-CA" sz="1800" dirty="0"/>
              <a:t> </a:t>
            </a:r>
            <a:r>
              <a:rPr lang="en-CA" sz="1800" dirty="0" err="1"/>
              <a:t>đồ</a:t>
            </a:r>
            <a:r>
              <a:rPr lang="en-CA" sz="1800" dirty="0"/>
              <a:t> </a:t>
            </a:r>
            <a:r>
              <a:rPr lang="en-CA" sz="1800" dirty="0" err="1"/>
              <a:t>không</a:t>
            </a:r>
            <a:r>
              <a:rPr lang="en-CA" sz="1800" dirty="0"/>
              <a:t> </a:t>
            </a:r>
            <a:r>
              <a:rPr lang="en-CA" sz="1800" dirty="0" err="1"/>
              <a:t>phù</a:t>
            </a:r>
            <a:r>
              <a:rPr lang="en-CA" sz="1800" dirty="0"/>
              <a:t> </a:t>
            </a:r>
            <a:r>
              <a:rPr lang="en-CA" sz="1800" dirty="0" err="1"/>
              <a:t>hợp</a:t>
            </a:r>
            <a:r>
              <a:rPr lang="en-CA" sz="1800" dirty="0"/>
              <a:t> </a:t>
            </a:r>
            <a:r>
              <a:rPr lang="en-CA" sz="1800" dirty="0" err="1"/>
              <a:t>với</a:t>
            </a:r>
            <a:r>
              <a:rPr lang="en-CA" sz="1800" dirty="0"/>
              <a:t> </a:t>
            </a:r>
            <a:r>
              <a:rPr lang="en-CA" sz="1800" dirty="0" err="1"/>
              <a:t>việc</a:t>
            </a:r>
            <a:r>
              <a:rPr lang="en-CA" sz="1800" dirty="0"/>
              <a:t> </a:t>
            </a:r>
            <a:r>
              <a:rPr lang="en-CA" sz="1800" dirty="0" err="1"/>
              <a:t>phân</a:t>
            </a:r>
            <a:r>
              <a:rPr lang="en-CA" sz="1800" dirty="0"/>
              <a:t> </a:t>
            </a:r>
            <a:r>
              <a:rPr lang="en-CA" sz="1800" dirty="0" err="1"/>
              <a:t>tích</a:t>
            </a:r>
            <a:r>
              <a:rPr lang="en-CA" sz="1800" dirty="0"/>
              <a:t> </a:t>
            </a:r>
            <a:r>
              <a:rPr lang="en-CA" sz="1800" dirty="0" err="1"/>
              <a:t>dữ</a:t>
            </a:r>
            <a:r>
              <a:rPr lang="en-CA" sz="1800" dirty="0"/>
              <a:t> </a:t>
            </a:r>
            <a:r>
              <a:rPr lang="en-CA" sz="1800" dirty="0" err="1"/>
              <a:t>liệu</a:t>
            </a:r>
            <a:r>
              <a:rPr lang="en-CA" sz="1800" dirty="0"/>
              <a:t>, </a:t>
            </a:r>
            <a:r>
              <a:rPr lang="en-CA" sz="1800" dirty="0" err="1" smtClean="0"/>
              <a:t>kiểm</a:t>
            </a:r>
            <a:r>
              <a:rPr lang="en-CA" sz="1800" dirty="0" smtClean="0"/>
              <a:t> </a:t>
            </a:r>
            <a:r>
              <a:rPr lang="en-CA" sz="1800" dirty="0" err="1"/>
              <a:t>tra</a:t>
            </a:r>
            <a:r>
              <a:rPr lang="en-CA" sz="1800" dirty="0"/>
              <a:t> </a:t>
            </a:r>
            <a:r>
              <a:rPr lang="en-CA" sz="1800" dirty="0" err="1"/>
              <a:t>các</a:t>
            </a:r>
            <a:r>
              <a:rPr lang="en-CA" sz="1800" dirty="0"/>
              <a:t> </a:t>
            </a:r>
            <a:r>
              <a:rPr lang="en-CA" sz="1800" dirty="0" err="1"/>
              <a:t>chuỗi</a:t>
            </a:r>
            <a:r>
              <a:rPr lang="en-CA" sz="1800" dirty="0"/>
              <a:t> </a:t>
            </a:r>
            <a:r>
              <a:rPr lang="en-CA" sz="1800" dirty="0" err="1"/>
              <a:t>dữ</a:t>
            </a:r>
            <a:r>
              <a:rPr lang="en-CA" sz="1800" dirty="0"/>
              <a:t> </a:t>
            </a:r>
            <a:r>
              <a:rPr lang="en-CA" sz="1800" dirty="0" err="1"/>
              <a:t>liệu</a:t>
            </a:r>
            <a:r>
              <a:rPr lang="en-CA" sz="1800" dirty="0"/>
              <a:t> </a:t>
            </a:r>
            <a:r>
              <a:rPr lang="en-CA" sz="1800" dirty="0" err="1"/>
              <a:t>được</a:t>
            </a:r>
            <a:r>
              <a:rPr lang="en-CA" sz="1800" dirty="0"/>
              <a:t> </a:t>
            </a:r>
            <a:r>
              <a:rPr lang="en-CA" sz="1800" dirty="0" err="1"/>
              <a:t>sử</a:t>
            </a:r>
            <a:r>
              <a:rPr lang="en-CA" sz="1800" dirty="0"/>
              <a:t> </a:t>
            </a:r>
            <a:r>
              <a:rPr lang="en-CA" sz="1800" dirty="0" err="1"/>
              <a:t>dụng</a:t>
            </a:r>
            <a:r>
              <a:rPr lang="en-CA" sz="1800" dirty="0"/>
              <a:t> </a:t>
            </a:r>
            <a:r>
              <a:rPr lang="en-CA" sz="1800" dirty="0" err="1"/>
              <a:t>trong</a:t>
            </a:r>
            <a:r>
              <a:rPr lang="en-CA" sz="1800" dirty="0"/>
              <a:t> </a:t>
            </a:r>
            <a:r>
              <a:rPr lang="en-CA" sz="1800" dirty="0" err="1"/>
              <a:t>biểu</a:t>
            </a:r>
            <a:r>
              <a:rPr lang="en-CA" sz="1800" dirty="0"/>
              <a:t> </a:t>
            </a:r>
            <a:r>
              <a:rPr lang="en-CA" sz="1800" dirty="0" err="1"/>
              <a:t>đồ</a:t>
            </a:r>
            <a:endParaRPr lang="en-US" sz="1800" dirty="0" smtClean="0"/>
          </a:p>
          <a:p>
            <a:pPr lvl="1"/>
            <a:r>
              <a:rPr lang="en-CA" sz="1800" dirty="0" err="1"/>
              <a:t>thay</a:t>
            </a:r>
            <a:r>
              <a:rPr lang="en-CA" sz="1800" dirty="0"/>
              <a:t> </a:t>
            </a:r>
            <a:r>
              <a:rPr lang="en-CA" sz="1800" dirty="0" err="1"/>
              <a:t>đổi</a:t>
            </a:r>
            <a:r>
              <a:rPr lang="en-CA" sz="1800" dirty="0"/>
              <a:t> </a:t>
            </a:r>
            <a:r>
              <a:rPr lang="en-CA" sz="1800" dirty="0" err="1"/>
              <a:t>kiểu</a:t>
            </a:r>
            <a:r>
              <a:rPr lang="en-CA" sz="1800" dirty="0"/>
              <a:t> </a:t>
            </a:r>
            <a:r>
              <a:rPr lang="en-CA" sz="1800" dirty="0" err="1"/>
              <a:t>biểu</a:t>
            </a:r>
            <a:r>
              <a:rPr lang="en-CA" sz="1800" dirty="0"/>
              <a:t> </a:t>
            </a:r>
            <a:r>
              <a:rPr lang="en-CA" sz="1800" dirty="0" err="1"/>
              <a:t>đồ</a:t>
            </a:r>
            <a:r>
              <a:rPr lang="en-CA" sz="1800" dirty="0"/>
              <a:t> </a:t>
            </a:r>
            <a:r>
              <a:rPr lang="en-CA" sz="1800" dirty="0" err="1"/>
              <a:t>để</a:t>
            </a:r>
            <a:r>
              <a:rPr lang="en-CA" sz="1800" dirty="0"/>
              <a:t> </a:t>
            </a:r>
            <a:r>
              <a:rPr lang="en-CA" sz="1800" dirty="0" smtClean="0"/>
              <a:t>minh </a:t>
            </a:r>
            <a:r>
              <a:rPr lang="en-CA" sz="1800" dirty="0" err="1"/>
              <a:t>họa</a:t>
            </a:r>
            <a:r>
              <a:rPr lang="en-CA" sz="1800" dirty="0"/>
              <a:t> </a:t>
            </a:r>
            <a:r>
              <a:rPr lang="en-CA" sz="1800" dirty="0" err="1"/>
              <a:t>cho</a:t>
            </a:r>
            <a:r>
              <a:rPr lang="en-CA" sz="1800" dirty="0"/>
              <a:t> </a:t>
            </a:r>
            <a:r>
              <a:rPr lang="en-CA" sz="1800" dirty="0" err="1"/>
              <a:t>tốt</a:t>
            </a:r>
            <a:r>
              <a:rPr lang="en-CA" sz="1800" dirty="0"/>
              <a:t> </a:t>
            </a:r>
            <a:r>
              <a:rPr lang="en-CA" sz="1800" dirty="0" err="1" smtClean="0"/>
              <a:t>hơn</a:t>
            </a:r>
            <a:r>
              <a:rPr lang="en-CA" sz="1800" dirty="0" smtClean="0"/>
              <a:t> </a:t>
            </a:r>
            <a:r>
              <a:rPr lang="en-CA" sz="1800" dirty="0" err="1" smtClean="0"/>
              <a:t>cho</a:t>
            </a:r>
            <a:r>
              <a:rPr lang="en-CA" sz="1800" dirty="0" smtClean="0"/>
              <a:t> </a:t>
            </a:r>
            <a:r>
              <a:rPr lang="en-CA" sz="1800" dirty="0" err="1" smtClean="0"/>
              <a:t>dữ</a:t>
            </a:r>
            <a:r>
              <a:rPr lang="en-CA" sz="1800" dirty="0" smtClean="0"/>
              <a:t> </a:t>
            </a:r>
            <a:r>
              <a:rPr lang="en-CA" sz="1800" dirty="0" err="1" smtClean="0"/>
              <a:t>liệu</a:t>
            </a:r>
            <a:endParaRPr lang="en-US" sz="1800"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54</a:t>
            </a:fld>
            <a:endParaRPr lang="en-US" dirty="0"/>
          </a:p>
        </p:txBody>
      </p:sp>
      <p:pic>
        <p:nvPicPr>
          <p:cNvPr id="6" name="Picture 5" descr="C:\Users\swong\Documents\Manuals\IC3 GS4\7314 IC3 GS4\Screens\L9\l9-095.png"/>
          <p:cNvPicPr/>
          <p:nvPr/>
        </p:nvPicPr>
        <p:blipFill>
          <a:blip r:embed="rId3">
            <a:extLst>
              <a:ext uri="{28A0092B-C50C-407E-A947-70E740481C1C}">
                <a14:useLocalDpi xmlns:a14="http://schemas.microsoft.com/office/drawing/2010/main" val="0"/>
              </a:ext>
            </a:extLst>
          </a:blip>
          <a:srcRect/>
          <a:stretch>
            <a:fillRect/>
          </a:stretch>
        </p:blipFill>
        <p:spPr bwMode="auto">
          <a:xfrm>
            <a:off x="732140" y="4205241"/>
            <a:ext cx="7824762" cy="829524"/>
          </a:xfrm>
          <a:prstGeom prst="rect">
            <a:avLst/>
          </a:prstGeom>
          <a:noFill/>
          <a:ln>
            <a:noFill/>
          </a:ln>
        </p:spPr>
      </p:pic>
      <p:pic>
        <p:nvPicPr>
          <p:cNvPr id="7" name="Picture 6" descr="C:\Users\swong\Documents\Manuals\IC3 GS4\7314 IC3 GS4\Screens\L9\l9-096.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283092" y="5068022"/>
            <a:ext cx="6722858" cy="829524"/>
          </a:xfrm>
          <a:prstGeom prst="rect">
            <a:avLst/>
          </a:prstGeom>
          <a:noFill/>
          <a:ln>
            <a:noFill/>
          </a:ln>
        </p:spPr>
      </p:pic>
      <p:pic>
        <p:nvPicPr>
          <p:cNvPr id="8" name="Picture 7" descr="C:\Users\swong\Documents\Manuals\IC3 GS4\7314 IC3 GS4\Screens\L9\l9-097.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61902" y="5952276"/>
            <a:ext cx="8165239" cy="829524"/>
          </a:xfrm>
          <a:prstGeom prst="rect">
            <a:avLst/>
          </a:prstGeom>
          <a:noFill/>
          <a:ln>
            <a:noFill/>
          </a:ln>
        </p:spPr>
      </p:pic>
    </p:spTree>
    <p:extLst>
      <p:ext uri="{BB962C8B-B14F-4D97-AF65-F5344CB8AC3E}">
        <p14:creationId xmlns:p14="http://schemas.microsoft.com/office/powerpoint/2010/main" val="185322110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smtClean="0"/>
              <a:t>Làm</a:t>
            </a:r>
            <a:r>
              <a:rPr lang="en-CA" dirty="0" smtClean="0"/>
              <a:t> </a:t>
            </a:r>
            <a:r>
              <a:rPr lang="en-CA" dirty="0" err="1" smtClean="0"/>
              <a:t>việc</a:t>
            </a:r>
            <a:r>
              <a:rPr lang="en-CA" dirty="0" smtClean="0"/>
              <a:t> </a:t>
            </a:r>
            <a:r>
              <a:rPr lang="en-CA" dirty="0" err="1" smtClean="0"/>
              <a:t>với</a:t>
            </a:r>
            <a:r>
              <a:rPr lang="en-CA" dirty="0" smtClean="0"/>
              <a:t> </a:t>
            </a:r>
            <a:r>
              <a:rPr lang="en-CA" dirty="0" err="1" smtClean="0"/>
              <a:t>biểu</a:t>
            </a:r>
            <a:r>
              <a:rPr lang="en-CA" dirty="0" smtClean="0"/>
              <a:t> </a:t>
            </a:r>
            <a:r>
              <a:rPr lang="en-CA" dirty="0" err="1" smtClean="0"/>
              <a:t>đồ</a:t>
            </a:r>
            <a:endParaRPr lang="en-US" dirty="0"/>
          </a:p>
        </p:txBody>
      </p:sp>
      <p:sp>
        <p:nvSpPr>
          <p:cNvPr id="3" name="Content Placeholder 2"/>
          <p:cNvSpPr>
            <a:spLocks noGrp="1"/>
          </p:cNvSpPr>
          <p:nvPr>
            <p:ph idx="1"/>
          </p:nvPr>
        </p:nvSpPr>
        <p:spPr/>
        <p:txBody>
          <a:bodyPr/>
          <a:lstStyle/>
          <a:p>
            <a:r>
              <a:rPr lang="en-CA" b="1" dirty="0" err="1"/>
              <a:t>Lựa</a:t>
            </a:r>
            <a:r>
              <a:rPr lang="en-CA" b="1" dirty="0"/>
              <a:t> </a:t>
            </a:r>
            <a:r>
              <a:rPr lang="en-CA" b="1" dirty="0" err="1"/>
              <a:t>chọn</a:t>
            </a:r>
            <a:r>
              <a:rPr lang="en-CA" b="1" dirty="0"/>
              <a:t> </a:t>
            </a:r>
            <a:r>
              <a:rPr lang="en-CA" b="1" dirty="0" err="1"/>
              <a:t>loại</a:t>
            </a:r>
            <a:r>
              <a:rPr lang="en-CA" b="1" dirty="0"/>
              <a:t> </a:t>
            </a:r>
            <a:r>
              <a:rPr lang="en-CA" b="1" dirty="0" err="1"/>
              <a:t>biểu</a:t>
            </a:r>
            <a:r>
              <a:rPr lang="en-CA" b="1" dirty="0"/>
              <a:t> </a:t>
            </a:r>
            <a:r>
              <a:rPr lang="en-CA" b="1" dirty="0" err="1"/>
              <a:t>đồ</a:t>
            </a:r>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55</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77644826"/>
              </p:ext>
            </p:extLst>
          </p:nvPr>
        </p:nvGraphicFramePr>
        <p:xfrm>
          <a:off x="686707" y="1924555"/>
          <a:ext cx="7978321" cy="4244017"/>
        </p:xfrm>
        <a:graphic>
          <a:graphicData uri="http://schemas.openxmlformats.org/drawingml/2006/table">
            <a:tbl>
              <a:tblPr firstRow="1" firstCol="1" bandRow="1"/>
              <a:tblGrid>
                <a:gridCol w="1548494"/>
                <a:gridCol w="6429827"/>
              </a:tblGrid>
              <a:tr h="801367">
                <a:tc>
                  <a:txBody>
                    <a:bodyPr/>
                    <a:lstStyle/>
                    <a:p>
                      <a:pPr>
                        <a:lnSpc>
                          <a:spcPct val="115000"/>
                        </a:lnSpc>
                        <a:spcBef>
                          <a:spcPts val="100"/>
                        </a:spcBef>
                        <a:spcAft>
                          <a:spcPts val="100"/>
                        </a:spcAft>
                        <a:tabLst>
                          <a:tab pos="228600" algn="l"/>
                        </a:tabLst>
                      </a:pPr>
                      <a:r>
                        <a:rPr lang="en-US" sz="2000" b="1" dirty="0">
                          <a:effectLst/>
                          <a:latin typeface="Zurich BT"/>
                          <a:ea typeface="Times New Roman"/>
                          <a:cs typeface="Calibri"/>
                        </a:rPr>
                        <a:t>Column</a:t>
                      </a: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100"/>
                        </a:spcBef>
                        <a:spcAft>
                          <a:spcPts val="100"/>
                        </a:spcAft>
                        <a:tabLst>
                          <a:tab pos="228600" algn="l"/>
                        </a:tabLst>
                      </a:pPr>
                      <a:r>
                        <a:rPr lang="en-US" sz="2000">
                          <a:effectLst/>
                          <a:latin typeface="Calibri" panose="020F0502020204030204" pitchFamily="34" charset="0"/>
                          <a:ea typeface="Times New Roman" panose="02020603050405020304" pitchFamily="18" charset="0"/>
                          <a:cs typeface="NMECA O+ Helvetica Neue"/>
                        </a:rPr>
                        <a:t>So sánh các giá trị theo thời gian hoặc các thể loại dữ liệu theo chiều dọc.</a:t>
                      </a:r>
                      <a:endParaRPr lang="vi-VN" sz="20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59979">
                <a:tc>
                  <a:txBody>
                    <a:bodyPr/>
                    <a:lstStyle/>
                    <a:p>
                      <a:pPr>
                        <a:lnSpc>
                          <a:spcPct val="115000"/>
                        </a:lnSpc>
                        <a:spcBef>
                          <a:spcPts val="100"/>
                        </a:spcBef>
                        <a:spcAft>
                          <a:spcPts val="100"/>
                        </a:spcAft>
                        <a:tabLst>
                          <a:tab pos="228600" algn="l"/>
                        </a:tabLst>
                      </a:pPr>
                      <a:r>
                        <a:rPr lang="en-US" sz="2000" b="1">
                          <a:effectLst/>
                          <a:latin typeface="Zurich BT"/>
                          <a:ea typeface="Times New Roman"/>
                          <a:cs typeface="Calibri"/>
                        </a:rPr>
                        <a:t>Line</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100"/>
                        </a:spcBef>
                        <a:spcAft>
                          <a:spcPts val="100"/>
                        </a:spcAft>
                        <a:tabLst>
                          <a:tab pos="228600" algn="l"/>
                        </a:tabLst>
                      </a:pPr>
                      <a:r>
                        <a:rPr lang="en-US" sz="2000">
                          <a:effectLst/>
                          <a:latin typeface="Calibri" panose="020F0502020204030204" pitchFamily="34" charset="0"/>
                          <a:ea typeface="Times New Roman" panose="02020603050405020304" pitchFamily="18" charset="0"/>
                          <a:cs typeface="NMECA O+ Helvetica Neue"/>
                        </a:rPr>
                        <a:t>So sánh xu hướng tiếp theo.</a:t>
                      </a:r>
                      <a:endParaRPr lang="vi-VN" sz="20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59979">
                <a:tc>
                  <a:txBody>
                    <a:bodyPr/>
                    <a:lstStyle/>
                    <a:p>
                      <a:pPr>
                        <a:lnSpc>
                          <a:spcPct val="115000"/>
                        </a:lnSpc>
                        <a:spcBef>
                          <a:spcPts val="100"/>
                        </a:spcBef>
                        <a:spcAft>
                          <a:spcPts val="100"/>
                        </a:spcAft>
                        <a:tabLst>
                          <a:tab pos="228600" algn="l"/>
                        </a:tabLst>
                      </a:pPr>
                      <a:r>
                        <a:rPr lang="en-US" sz="2000" b="1" dirty="0">
                          <a:effectLst/>
                          <a:latin typeface="Zurich BT"/>
                          <a:ea typeface="Times New Roman"/>
                          <a:cs typeface="Calibri"/>
                        </a:rPr>
                        <a:t>Pie</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100"/>
                        </a:spcBef>
                        <a:spcAft>
                          <a:spcPts val="100"/>
                        </a:spcAft>
                        <a:tabLst>
                          <a:tab pos="228600" algn="l"/>
                        </a:tabLst>
                      </a:pPr>
                      <a:r>
                        <a:rPr lang="en-US" sz="2000">
                          <a:effectLst/>
                          <a:latin typeface="Calibri" panose="020F0502020204030204" pitchFamily="34" charset="0"/>
                          <a:ea typeface="Times New Roman" panose="02020603050405020304" pitchFamily="18" charset="0"/>
                          <a:cs typeface="NMECA O+ Helvetica Neue"/>
                        </a:rPr>
                        <a:t>So sách các chuỗi dữ liệu với tổng giá trị.</a:t>
                      </a:r>
                      <a:endParaRPr lang="vi-VN" sz="20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801367">
                <a:tc>
                  <a:txBody>
                    <a:bodyPr/>
                    <a:lstStyle/>
                    <a:p>
                      <a:pPr>
                        <a:lnSpc>
                          <a:spcPct val="115000"/>
                        </a:lnSpc>
                        <a:spcBef>
                          <a:spcPts val="100"/>
                        </a:spcBef>
                        <a:spcAft>
                          <a:spcPts val="100"/>
                        </a:spcAft>
                        <a:tabLst>
                          <a:tab pos="228600" algn="l"/>
                        </a:tabLst>
                      </a:pPr>
                      <a:r>
                        <a:rPr lang="en-US" sz="2000" b="1">
                          <a:effectLst/>
                          <a:latin typeface="Zurich BT"/>
                          <a:ea typeface="Times New Roman"/>
                          <a:cs typeface="Calibri"/>
                        </a:rPr>
                        <a:t>Bar</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100"/>
                        </a:spcBef>
                        <a:spcAft>
                          <a:spcPts val="100"/>
                        </a:spcAft>
                        <a:tabLst>
                          <a:tab pos="228600" algn="l"/>
                        </a:tabLst>
                      </a:pPr>
                      <a:r>
                        <a:rPr lang="en-US" sz="2000">
                          <a:effectLst/>
                          <a:latin typeface="Calibri" panose="020F0502020204030204" pitchFamily="34" charset="0"/>
                          <a:ea typeface="Times New Roman" panose="02020603050405020304" pitchFamily="18" charset="0"/>
                          <a:cs typeface="NMECA O+ Helvetica Neue"/>
                        </a:rPr>
                        <a:t>So sánh các giá trị theo thời gian hoặc các thể loại dữ liệu theo chiều ngang.</a:t>
                      </a:r>
                      <a:endParaRPr lang="vi-VN" sz="20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59979">
                <a:tc>
                  <a:txBody>
                    <a:bodyPr/>
                    <a:lstStyle/>
                    <a:p>
                      <a:pPr>
                        <a:lnSpc>
                          <a:spcPct val="115000"/>
                        </a:lnSpc>
                        <a:spcBef>
                          <a:spcPts val="100"/>
                        </a:spcBef>
                        <a:spcAft>
                          <a:spcPts val="100"/>
                        </a:spcAft>
                        <a:tabLst>
                          <a:tab pos="228600" algn="l"/>
                        </a:tabLst>
                      </a:pPr>
                      <a:r>
                        <a:rPr lang="en-US" sz="2000" b="1">
                          <a:effectLst/>
                          <a:latin typeface="Zurich BT"/>
                          <a:ea typeface="Times New Roman"/>
                          <a:cs typeface="Calibri"/>
                        </a:rPr>
                        <a:t>Area</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100"/>
                        </a:spcBef>
                        <a:spcAft>
                          <a:spcPts val="100"/>
                        </a:spcAft>
                        <a:tabLst>
                          <a:tab pos="228600" algn="l"/>
                        </a:tabLst>
                      </a:pPr>
                      <a:r>
                        <a:rPr lang="en-US" sz="2000">
                          <a:effectLst/>
                          <a:latin typeface="Calibri" panose="020F0502020204030204" pitchFamily="34" charset="0"/>
                          <a:ea typeface="Times New Roman" panose="02020603050405020304" pitchFamily="18" charset="0"/>
                          <a:cs typeface="NMECA O+ Helvetica Neue"/>
                        </a:rPr>
                        <a:t>So sánh sự thay đổi liên tục của các vùng dữ liệu.</a:t>
                      </a:r>
                      <a:endParaRPr lang="vi-VN" sz="20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59979">
                <a:tc>
                  <a:txBody>
                    <a:bodyPr/>
                    <a:lstStyle/>
                    <a:p>
                      <a:pPr>
                        <a:lnSpc>
                          <a:spcPct val="115000"/>
                        </a:lnSpc>
                        <a:spcBef>
                          <a:spcPts val="100"/>
                        </a:spcBef>
                        <a:spcAft>
                          <a:spcPts val="100"/>
                        </a:spcAft>
                        <a:tabLst>
                          <a:tab pos="228600" algn="l"/>
                        </a:tabLst>
                      </a:pPr>
                      <a:r>
                        <a:rPr lang="en-US" sz="2000" b="1">
                          <a:effectLst/>
                          <a:latin typeface="Zurich BT"/>
                          <a:ea typeface="Times New Roman"/>
                          <a:cs typeface="Calibri"/>
                        </a:rPr>
                        <a:t>Scatter</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100"/>
                        </a:spcBef>
                        <a:spcAft>
                          <a:spcPts val="100"/>
                        </a:spcAft>
                        <a:tabLst>
                          <a:tab pos="228600" algn="l"/>
                        </a:tabLst>
                      </a:pPr>
                      <a:r>
                        <a:rPr lang="en-US" sz="2000">
                          <a:effectLst/>
                          <a:latin typeface="Calibri" panose="020F0502020204030204" pitchFamily="34" charset="0"/>
                          <a:ea typeface="Times New Roman" panose="02020603050405020304" pitchFamily="18" charset="0"/>
                          <a:cs typeface="Calibri" panose="020F0502020204030204" pitchFamily="34" charset="0"/>
                        </a:rPr>
                        <a:t>Xác định các mô hình dữ liệu.</a:t>
                      </a:r>
                      <a:endParaRPr lang="vi-VN" sz="20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801367">
                <a:tc>
                  <a:txBody>
                    <a:bodyPr/>
                    <a:lstStyle/>
                    <a:p>
                      <a:pPr>
                        <a:lnSpc>
                          <a:spcPct val="115000"/>
                        </a:lnSpc>
                        <a:spcBef>
                          <a:spcPts val="100"/>
                        </a:spcBef>
                        <a:spcAft>
                          <a:spcPts val="100"/>
                        </a:spcAft>
                        <a:tabLst>
                          <a:tab pos="228600" algn="l"/>
                        </a:tabLst>
                      </a:pPr>
                      <a:r>
                        <a:rPr lang="en-US" sz="2000" b="1">
                          <a:effectLst/>
                          <a:latin typeface="Zurich BT"/>
                          <a:ea typeface="Times New Roman"/>
                          <a:cs typeface="Calibri"/>
                        </a:rPr>
                        <a:t>Stock</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100"/>
                        </a:spcBef>
                        <a:spcAft>
                          <a:spcPts val="100"/>
                        </a:spcAft>
                        <a:tabLst>
                          <a:tab pos="228600" algn="l"/>
                        </a:tabLst>
                      </a:pPr>
                      <a:r>
                        <a:rPr lang="en-US" sz="2000" dirty="0" err="1">
                          <a:effectLst/>
                          <a:latin typeface="Calibri" panose="020F0502020204030204" pitchFamily="34" charset="0"/>
                          <a:ea typeface="Times New Roman" panose="02020603050405020304" pitchFamily="18" charset="0"/>
                          <a:cs typeface="Calibri" panose="020F0502020204030204" pitchFamily="34" charset="0"/>
                        </a:rPr>
                        <a:t>Hiển</a:t>
                      </a:r>
                      <a:r>
                        <a:rPr lang="en-US" sz="2000" dirty="0">
                          <a:effectLst/>
                          <a:latin typeface="Calibri" panose="020F0502020204030204" pitchFamily="34" charset="0"/>
                          <a:ea typeface="Times New Roman" panose="02020603050405020304" pitchFamily="18" charset="0"/>
                          <a:cs typeface="Calibri" panose="020F0502020204030204" pitchFamily="34" charset="0"/>
                        </a:rPr>
                        <a:t> thị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dữ</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liệu</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cao-thấp-đóng</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yêu</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cầu</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ít</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nhất</a:t>
                      </a:r>
                      <a:r>
                        <a:rPr lang="en-US" sz="2000" dirty="0">
                          <a:effectLst/>
                          <a:latin typeface="Calibri" panose="020F0502020204030204" pitchFamily="34" charset="0"/>
                          <a:ea typeface="Times New Roman" panose="02020603050405020304" pitchFamily="18" charset="0"/>
                          <a:cs typeface="Calibri" panose="020F0502020204030204" pitchFamily="34" charset="0"/>
                        </a:rPr>
                        <a:t> ba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tập</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hợp</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dữ</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liệu</a:t>
                      </a:r>
                      <a:endParaRPr lang="vi-VN" sz="20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342861380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smtClean="0"/>
              <a:t>Làm</a:t>
            </a:r>
            <a:r>
              <a:rPr lang="en-CA" dirty="0" smtClean="0"/>
              <a:t> </a:t>
            </a:r>
            <a:r>
              <a:rPr lang="en-CA" dirty="0" err="1" smtClean="0"/>
              <a:t>việc</a:t>
            </a:r>
            <a:r>
              <a:rPr lang="en-CA" dirty="0" smtClean="0"/>
              <a:t> </a:t>
            </a:r>
            <a:r>
              <a:rPr lang="en-CA" dirty="0" err="1" smtClean="0"/>
              <a:t>với</a:t>
            </a:r>
            <a:r>
              <a:rPr lang="en-CA" dirty="0" smtClean="0"/>
              <a:t> </a:t>
            </a:r>
            <a:r>
              <a:rPr lang="en-CA" dirty="0" err="1" smtClean="0"/>
              <a:t>biểu</a:t>
            </a:r>
            <a:r>
              <a:rPr lang="en-CA" dirty="0" smtClean="0"/>
              <a:t> </a:t>
            </a:r>
            <a:r>
              <a:rPr lang="en-CA" dirty="0" err="1" smtClean="0"/>
              <a:t>đồ</a:t>
            </a:r>
            <a:endParaRPr lang="en-US" dirty="0"/>
          </a:p>
        </p:txBody>
      </p:sp>
      <p:sp>
        <p:nvSpPr>
          <p:cNvPr id="3" name="Content Placeholder 2"/>
          <p:cNvSpPr>
            <a:spLocks noGrp="1"/>
          </p:cNvSpPr>
          <p:nvPr>
            <p:ph idx="1"/>
          </p:nvPr>
        </p:nvSpPr>
        <p:spPr/>
        <p:txBody>
          <a:bodyPr/>
          <a:lstStyle/>
          <a:p>
            <a:r>
              <a:rPr lang="en-CA" b="1" dirty="0" err="1"/>
              <a:t>Lựa</a:t>
            </a:r>
            <a:r>
              <a:rPr lang="en-CA" b="1" dirty="0"/>
              <a:t> </a:t>
            </a:r>
            <a:r>
              <a:rPr lang="en-CA" b="1" dirty="0" err="1"/>
              <a:t>chọn</a:t>
            </a:r>
            <a:r>
              <a:rPr lang="en-CA" b="1" dirty="0"/>
              <a:t> </a:t>
            </a:r>
            <a:r>
              <a:rPr lang="en-CA" b="1" dirty="0" err="1"/>
              <a:t>loại</a:t>
            </a:r>
            <a:r>
              <a:rPr lang="en-CA" b="1" dirty="0"/>
              <a:t> </a:t>
            </a:r>
            <a:r>
              <a:rPr lang="en-CA" b="1" dirty="0" err="1"/>
              <a:t>biểu</a:t>
            </a:r>
            <a:r>
              <a:rPr lang="en-CA" b="1" dirty="0"/>
              <a:t> </a:t>
            </a:r>
            <a:r>
              <a:rPr lang="en-CA" b="1" dirty="0" err="1"/>
              <a:t>đồ</a:t>
            </a:r>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56</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554656249"/>
              </p:ext>
            </p:extLst>
          </p:nvPr>
        </p:nvGraphicFramePr>
        <p:xfrm>
          <a:off x="730249" y="1881011"/>
          <a:ext cx="7978321" cy="4540384"/>
        </p:xfrm>
        <a:graphic>
          <a:graphicData uri="http://schemas.openxmlformats.org/drawingml/2006/table">
            <a:tbl>
              <a:tblPr firstRow="1" firstCol="1" bandRow="1"/>
              <a:tblGrid>
                <a:gridCol w="1592037"/>
                <a:gridCol w="6386284"/>
              </a:tblGrid>
              <a:tr h="717046">
                <a:tc>
                  <a:txBody>
                    <a:bodyPr/>
                    <a:lstStyle/>
                    <a:p>
                      <a:pPr>
                        <a:lnSpc>
                          <a:spcPct val="115000"/>
                        </a:lnSpc>
                        <a:spcBef>
                          <a:spcPts val="100"/>
                        </a:spcBef>
                        <a:spcAft>
                          <a:spcPts val="100"/>
                        </a:spcAft>
                        <a:tabLst>
                          <a:tab pos="228600" algn="l"/>
                        </a:tabLst>
                      </a:pPr>
                      <a:r>
                        <a:rPr lang="en-US" sz="1800" b="1" dirty="0">
                          <a:effectLst/>
                          <a:latin typeface="Zurich BT"/>
                          <a:ea typeface="Times New Roman"/>
                          <a:cs typeface="Calibri"/>
                        </a:rPr>
                        <a:t>Surface</a:t>
                      </a:r>
                    </a:p>
                  </a:txBody>
                  <a:tcPr marL="68580" marR="68580" marT="0" marB="0"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100"/>
                        </a:spcBef>
                        <a:spcAft>
                          <a:spcPts val="100"/>
                        </a:spcAft>
                        <a:tabLst>
                          <a:tab pos="228600" algn="l"/>
                        </a:tabLst>
                      </a:pPr>
                      <a:r>
                        <a:rPr lang="en-US" sz="1800">
                          <a:effectLst/>
                          <a:latin typeface="Calibri" panose="020F0502020204030204" pitchFamily="34" charset="0"/>
                          <a:ea typeface="Times New Roman" panose="02020603050405020304" pitchFamily="18" charset="0"/>
                          <a:cs typeface="NMECA O+ Helvetica Neue"/>
                        </a:rPr>
                        <a:t>Hiển thị xu hướng dữ liệu được biểu diễn ba chiều và một bề mặt liên tục.</a:t>
                      </a:r>
                      <a:endParaRPr lang="vi-VN" sz="18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64457">
                <a:tc>
                  <a:txBody>
                    <a:bodyPr/>
                    <a:lstStyle/>
                    <a:p>
                      <a:pPr>
                        <a:lnSpc>
                          <a:spcPct val="115000"/>
                        </a:lnSpc>
                        <a:spcBef>
                          <a:spcPts val="100"/>
                        </a:spcBef>
                        <a:spcAft>
                          <a:spcPts val="100"/>
                        </a:spcAft>
                        <a:tabLst>
                          <a:tab pos="228600" algn="l"/>
                        </a:tabLst>
                      </a:pPr>
                      <a:r>
                        <a:rPr lang="en-US" sz="1800" b="1">
                          <a:effectLst/>
                          <a:latin typeface="Zurich BT"/>
                          <a:ea typeface="Times New Roman"/>
                          <a:cs typeface="Calibri"/>
                        </a:rPr>
                        <a:t>Doughnut</a:t>
                      </a:r>
                    </a:p>
                  </a:txBody>
                  <a:tcPr marL="68580" marR="68580" marT="0" marB="0"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100"/>
                        </a:spcBef>
                        <a:spcAft>
                          <a:spcPts val="100"/>
                        </a:spcAft>
                        <a:tabLst>
                          <a:tab pos="228600" algn="l"/>
                        </a:tabLst>
                      </a:pPr>
                      <a:r>
                        <a:rPr lang="en-US" sz="1800">
                          <a:effectLst/>
                          <a:latin typeface="Calibri" panose="020F0502020204030204" pitchFamily="34" charset="0"/>
                          <a:ea typeface="Times New Roman" panose="02020603050405020304" pitchFamily="18" charset="0"/>
                          <a:cs typeface="NMECA O+ Helvetica Neue"/>
                        </a:rPr>
                        <a:t>Chức năng giống biểu đồ hình bánh, nhưng cho phép biểu diễn nhiều hơn một tập hợp điểm dữ liệu.</a:t>
                      </a:r>
                      <a:endParaRPr lang="vi-VN" sz="18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725715">
                <a:tc>
                  <a:txBody>
                    <a:bodyPr/>
                    <a:lstStyle/>
                    <a:p>
                      <a:pPr>
                        <a:lnSpc>
                          <a:spcPct val="115000"/>
                        </a:lnSpc>
                        <a:spcBef>
                          <a:spcPts val="100"/>
                        </a:spcBef>
                        <a:spcAft>
                          <a:spcPts val="100"/>
                        </a:spcAft>
                        <a:tabLst>
                          <a:tab pos="228600" algn="l"/>
                        </a:tabLst>
                      </a:pPr>
                      <a:r>
                        <a:rPr lang="en-US" sz="1800" b="1">
                          <a:effectLst/>
                          <a:latin typeface="Zurich BT"/>
                          <a:ea typeface="Times New Roman"/>
                          <a:cs typeface="Calibri"/>
                        </a:rPr>
                        <a:t>Bubble</a:t>
                      </a:r>
                    </a:p>
                  </a:txBody>
                  <a:tcPr marL="68580" marR="68580" marT="0" marB="0"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100"/>
                        </a:spcBef>
                        <a:spcAft>
                          <a:spcPts val="100"/>
                        </a:spcAft>
                        <a:tabLst>
                          <a:tab pos="228600" algn="l"/>
                        </a:tabLst>
                      </a:pPr>
                      <a:r>
                        <a:rPr lang="en-US" sz="1800">
                          <a:effectLst/>
                          <a:latin typeface="Calibri" panose="020F0502020204030204" pitchFamily="34" charset="0"/>
                          <a:ea typeface="Times New Roman" panose="02020603050405020304" pitchFamily="18" charset="0"/>
                          <a:cs typeface="Calibri" panose="020F0502020204030204" pitchFamily="34" charset="0"/>
                        </a:rPr>
                        <a:t>So sánh ba giá trị được hiển thị giống biểu đồ phân tán (scatter), nhưng được biểu diễn bằng hình bong bóng.</a:t>
                      </a:r>
                      <a:endParaRPr lang="vi-VN" sz="18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49942">
                <a:tc>
                  <a:txBody>
                    <a:bodyPr/>
                    <a:lstStyle/>
                    <a:p>
                      <a:pPr>
                        <a:lnSpc>
                          <a:spcPct val="115000"/>
                        </a:lnSpc>
                        <a:spcBef>
                          <a:spcPts val="100"/>
                        </a:spcBef>
                        <a:spcAft>
                          <a:spcPts val="100"/>
                        </a:spcAft>
                        <a:tabLst>
                          <a:tab pos="228600" algn="l"/>
                        </a:tabLst>
                      </a:pPr>
                      <a:r>
                        <a:rPr lang="en-US" sz="1800" b="1">
                          <a:effectLst/>
                          <a:latin typeface="Zurich BT"/>
                          <a:ea typeface="Times New Roman"/>
                          <a:cs typeface="Calibri"/>
                        </a:rPr>
                        <a:t>Radar</a:t>
                      </a:r>
                    </a:p>
                  </a:txBody>
                  <a:tcPr marL="68580" marR="68580" marT="0" marB="0"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100"/>
                        </a:spcBef>
                        <a:spcAft>
                          <a:spcPts val="100"/>
                        </a:spcAft>
                        <a:tabLst>
                          <a:tab pos="228600" algn="l"/>
                        </a:tabLst>
                      </a:pPr>
                      <a:r>
                        <a:rPr lang="en-US" sz="1800">
                          <a:effectLst/>
                          <a:latin typeface="Calibri" panose="020F0502020204030204" pitchFamily="34" charset="0"/>
                          <a:ea typeface="Times New Roman" panose="02020603050405020304" pitchFamily="18" charset="0"/>
                          <a:cs typeface="NMECA O+ Helvetica Neue"/>
                        </a:rPr>
                        <a:t>Xác định các mô hình hoặc xu hướng với các điểm tương ứng với các đường.</a:t>
                      </a:r>
                      <a:endParaRPr lang="vi-VN" sz="18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64458">
                <a:tc>
                  <a:txBody>
                    <a:bodyPr/>
                    <a:lstStyle/>
                    <a:p>
                      <a:pPr>
                        <a:lnSpc>
                          <a:spcPct val="115000"/>
                        </a:lnSpc>
                        <a:spcBef>
                          <a:spcPts val="100"/>
                        </a:spcBef>
                        <a:spcAft>
                          <a:spcPts val="100"/>
                        </a:spcAft>
                        <a:tabLst>
                          <a:tab pos="228600" algn="l"/>
                        </a:tabLst>
                      </a:pPr>
                      <a:r>
                        <a:rPr lang="en-US" sz="1800" b="1">
                          <a:effectLst/>
                          <a:latin typeface="Zurich BT"/>
                          <a:ea typeface="Times New Roman"/>
                          <a:cs typeface="Calibri"/>
                        </a:rPr>
                        <a:t>Cylinder</a:t>
                      </a:r>
                    </a:p>
                  </a:txBody>
                  <a:tcPr marL="68580" marR="68580" marT="0" marB="0"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100"/>
                        </a:spcBef>
                        <a:spcAft>
                          <a:spcPts val="100"/>
                        </a:spcAft>
                        <a:tabLst>
                          <a:tab pos="228600" algn="l"/>
                        </a:tabLst>
                      </a:pPr>
                      <a:r>
                        <a:rPr lang="en-US" sz="1800">
                          <a:effectLst/>
                          <a:latin typeface="Calibri" panose="020F0502020204030204" pitchFamily="34" charset="0"/>
                          <a:ea typeface="Times New Roman" panose="02020603050405020304" pitchFamily="18" charset="0"/>
                          <a:cs typeface="Calibri" panose="020F0502020204030204" pitchFamily="34" charset="0"/>
                        </a:rPr>
                        <a:t>Chức năng giống như biểu đồ thanh và biểu đồ cột, nhưng sử dụng hình trụ.</a:t>
                      </a:r>
                      <a:endParaRPr lang="vi-VN" sz="18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64457">
                <a:tc>
                  <a:txBody>
                    <a:bodyPr/>
                    <a:lstStyle/>
                    <a:p>
                      <a:pPr>
                        <a:lnSpc>
                          <a:spcPct val="115000"/>
                        </a:lnSpc>
                        <a:spcBef>
                          <a:spcPts val="100"/>
                        </a:spcBef>
                        <a:spcAft>
                          <a:spcPts val="100"/>
                        </a:spcAft>
                        <a:tabLst>
                          <a:tab pos="228600" algn="l"/>
                        </a:tabLst>
                      </a:pPr>
                      <a:r>
                        <a:rPr lang="en-US" sz="1800" b="1">
                          <a:effectLst/>
                          <a:latin typeface="Zurich BT"/>
                          <a:ea typeface="Times New Roman"/>
                          <a:cs typeface="Calibri"/>
                        </a:rPr>
                        <a:t>Cone</a:t>
                      </a:r>
                    </a:p>
                  </a:txBody>
                  <a:tcPr marL="68580" marR="68580" marT="0" marB="0"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100"/>
                        </a:spcBef>
                        <a:spcAft>
                          <a:spcPts val="100"/>
                        </a:spcAft>
                        <a:tabLst>
                          <a:tab pos="228600" algn="l"/>
                        </a:tabLst>
                      </a:pPr>
                      <a:r>
                        <a:rPr lang="en-US" sz="1800">
                          <a:effectLst/>
                          <a:latin typeface="Calibri" panose="020F0502020204030204" pitchFamily="34" charset="0"/>
                          <a:ea typeface="Times New Roman" panose="02020603050405020304" pitchFamily="18" charset="0"/>
                          <a:cs typeface="Calibri" panose="020F0502020204030204" pitchFamily="34" charset="0"/>
                        </a:rPr>
                        <a:t>Chức năng giống biểu đồ thanh và biểu đồ cột, nhưng sử dụng hình nón.</a:t>
                      </a:r>
                      <a:endParaRPr lang="vi-VN" sz="18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655159">
                <a:tc>
                  <a:txBody>
                    <a:bodyPr/>
                    <a:lstStyle/>
                    <a:p>
                      <a:pPr>
                        <a:lnSpc>
                          <a:spcPct val="115000"/>
                        </a:lnSpc>
                        <a:spcBef>
                          <a:spcPts val="100"/>
                        </a:spcBef>
                        <a:spcAft>
                          <a:spcPts val="100"/>
                        </a:spcAft>
                        <a:tabLst>
                          <a:tab pos="228600" algn="l"/>
                        </a:tabLst>
                      </a:pPr>
                      <a:r>
                        <a:rPr lang="en-US" sz="1800" b="1">
                          <a:effectLst/>
                          <a:latin typeface="Zurich BT"/>
                          <a:ea typeface="Times New Roman"/>
                          <a:cs typeface="Calibri"/>
                        </a:rPr>
                        <a:t>Pyramid</a:t>
                      </a:r>
                    </a:p>
                  </a:txBody>
                  <a:tcPr marL="68580" marR="68580" marT="0" marB="0"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just">
                        <a:lnSpc>
                          <a:spcPct val="115000"/>
                        </a:lnSpc>
                        <a:spcBef>
                          <a:spcPts val="100"/>
                        </a:spcBef>
                        <a:spcAft>
                          <a:spcPts val="100"/>
                        </a:spcAft>
                        <a:tabLst>
                          <a:tab pos="228600" algn="l"/>
                        </a:tabLst>
                      </a:pPr>
                      <a:r>
                        <a:rPr lang="en-US" sz="1800" dirty="0" err="1">
                          <a:effectLst/>
                          <a:latin typeface="Calibri" panose="020F0502020204030204" pitchFamily="34" charset="0"/>
                          <a:ea typeface="Times New Roman" panose="02020603050405020304" pitchFamily="18" charset="0"/>
                          <a:cs typeface="Calibri" panose="020F0502020204030204" pitchFamily="34" charset="0"/>
                        </a:rPr>
                        <a:t>Chức</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năng</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giống</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biểu</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đồ</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thanh</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và</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biểu</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đồ</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cột</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nhưng</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sử</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dụng</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hình</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kim</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tự</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tháp</a:t>
                      </a:r>
                      <a:r>
                        <a:rPr lang="en-US" sz="1800" dirty="0">
                          <a:effectLst/>
                          <a:latin typeface="Calibri" panose="020F0502020204030204" pitchFamily="34" charset="0"/>
                          <a:ea typeface="Times New Roman" panose="02020603050405020304" pitchFamily="18" charset="0"/>
                          <a:cs typeface="Calibri" panose="020F0502020204030204" pitchFamily="34" charset="0"/>
                        </a:rPr>
                        <a:t>.</a:t>
                      </a:r>
                      <a:endParaRPr lang="vi-VN" sz="18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129214584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smtClean="0"/>
              <a:t>Làm</a:t>
            </a:r>
            <a:r>
              <a:rPr lang="en-CA" dirty="0" smtClean="0"/>
              <a:t> </a:t>
            </a:r>
            <a:r>
              <a:rPr lang="en-CA" dirty="0" err="1" smtClean="0"/>
              <a:t>việc</a:t>
            </a:r>
            <a:r>
              <a:rPr lang="en-CA" dirty="0" smtClean="0"/>
              <a:t> </a:t>
            </a:r>
            <a:r>
              <a:rPr lang="en-CA" dirty="0" err="1" smtClean="0"/>
              <a:t>với</a:t>
            </a:r>
            <a:r>
              <a:rPr lang="en-CA" dirty="0" smtClean="0"/>
              <a:t> </a:t>
            </a:r>
            <a:r>
              <a:rPr lang="en-CA" dirty="0" err="1" smtClean="0"/>
              <a:t>biểu</a:t>
            </a:r>
            <a:r>
              <a:rPr lang="en-CA" dirty="0" smtClean="0"/>
              <a:t> </a:t>
            </a:r>
            <a:r>
              <a:rPr lang="en-CA" dirty="0" err="1" smtClean="0"/>
              <a:t>đồ</a:t>
            </a:r>
            <a:endParaRPr lang="en-US" dirty="0"/>
          </a:p>
        </p:txBody>
      </p:sp>
      <p:sp>
        <p:nvSpPr>
          <p:cNvPr id="3" name="Content Placeholder 2"/>
          <p:cNvSpPr>
            <a:spLocks noGrp="1"/>
          </p:cNvSpPr>
          <p:nvPr>
            <p:ph idx="1"/>
          </p:nvPr>
        </p:nvSpPr>
        <p:spPr/>
        <p:txBody>
          <a:bodyPr/>
          <a:lstStyle/>
          <a:p>
            <a:r>
              <a:rPr lang="en-CA" dirty="0" err="1"/>
              <a:t>có</a:t>
            </a:r>
            <a:r>
              <a:rPr lang="en-CA" dirty="0"/>
              <a:t> </a:t>
            </a:r>
            <a:r>
              <a:rPr lang="en-CA" dirty="0" err="1"/>
              <a:t>thể</a:t>
            </a:r>
            <a:r>
              <a:rPr lang="en-CA" dirty="0"/>
              <a:t> </a:t>
            </a:r>
            <a:r>
              <a:rPr lang="en-CA" dirty="0" err="1"/>
              <a:t>sử</a:t>
            </a:r>
            <a:r>
              <a:rPr lang="en-CA" dirty="0"/>
              <a:t> </a:t>
            </a:r>
            <a:r>
              <a:rPr lang="en-CA" dirty="0" err="1"/>
              <a:t>dụng</a:t>
            </a:r>
            <a:r>
              <a:rPr lang="en-CA" dirty="0"/>
              <a:t> </a:t>
            </a:r>
            <a:r>
              <a:rPr lang="en-CA" dirty="0" err="1"/>
              <a:t>bất</a:t>
            </a:r>
            <a:r>
              <a:rPr lang="en-CA" dirty="0"/>
              <a:t> </a:t>
            </a:r>
            <a:r>
              <a:rPr lang="en-CA" dirty="0" err="1"/>
              <a:t>kỳ</a:t>
            </a:r>
            <a:r>
              <a:rPr lang="en-CA" dirty="0"/>
              <a:t> </a:t>
            </a:r>
            <a:r>
              <a:rPr lang="en-CA" dirty="0" err="1"/>
              <a:t>biểu</a:t>
            </a:r>
            <a:r>
              <a:rPr lang="en-CA" dirty="0"/>
              <a:t> </a:t>
            </a:r>
            <a:r>
              <a:rPr lang="en-CA" dirty="0" err="1"/>
              <a:t>đồ</a:t>
            </a:r>
            <a:r>
              <a:rPr lang="en-CA" dirty="0"/>
              <a:t> </a:t>
            </a:r>
            <a:r>
              <a:rPr lang="en-CA" dirty="0" err="1"/>
              <a:t>nào</a:t>
            </a:r>
            <a:r>
              <a:rPr lang="en-CA" dirty="0"/>
              <a:t> </a:t>
            </a:r>
            <a:r>
              <a:rPr lang="en-CA" dirty="0" err="1"/>
              <a:t>dưới</a:t>
            </a:r>
            <a:r>
              <a:rPr lang="en-CA" dirty="0"/>
              <a:t> </a:t>
            </a:r>
            <a:r>
              <a:rPr lang="en-CA" dirty="0" err="1"/>
              <a:t>dạng</a:t>
            </a:r>
            <a:r>
              <a:rPr lang="en-CA" dirty="0"/>
              <a:t> </a:t>
            </a:r>
            <a:r>
              <a:rPr lang="en-CA" dirty="0" err="1"/>
              <a:t>hai</a:t>
            </a:r>
            <a:r>
              <a:rPr lang="en-CA" dirty="0"/>
              <a:t> </a:t>
            </a:r>
            <a:r>
              <a:rPr lang="en-CA" dirty="0" err="1"/>
              <a:t>chiều</a:t>
            </a:r>
            <a:r>
              <a:rPr lang="en-CA" dirty="0"/>
              <a:t> </a:t>
            </a:r>
            <a:r>
              <a:rPr lang="en-CA" dirty="0" err="1"/>
              <a:t>hoặc</a:t>
            </a:r>
            <a:r>
              <a:rPr lang="en-CA" dirty="0"/>
              <a:t> ba </a:t>
            </a:r>
            <a:r>
              <a:rPr lang="en-CA" dirty="0" err="1"/>
              <a:t>chiều</a:t>
            </a:r>
            <a:endParaRPr lang="en-US" dirty="0"/>
          </a:p>
          <a:p>
            <a:r>
              <a:rPr lang="en-CA" dirty="0" err="1"/>
              <a:t>Để</a:t>
            </a:r>
            <a:r>
              <a:rPr lang="en-CA" dirty="0"/>
              <a:t> </a:t>
            </a:r>
            <a:r>
              <a:rPr lang="en-CA" dirty="0" err="1"/>
              <a:t>thay</a:t>
            </a:r>
            <a:r>
              <a:rPr lang="en-CA" dirty="0"/>
              <a:t> </a:t>
            </a:r>
            <a:r>
              <a:rPr lang="en-CA" dirty="0" err="1"/>
              <a:t>đổi</a:t>
            </a:r>
            <a:r>
              <a:rPr lang="en-CA" dirty="0"/>
              <a:t> </a:t>
            </a:r>
            <a:r>
              <a:rPr lang="en-CA" dirty="0" err="1"/>
              <a:t>kiểu</a:t>
            </a:r>
            <a:r>
              <a:rPr lang="en-CA" dirty="0"/>
              <a:t> </a:t>
            </a:r>
            <a:r>
              <a:rPr lang="en-CA" dirty="0" err="1"/>
              <a:t>biểu</a:t>
            </a:r>
            <a:r>
              <a:rPr lang="en-CA" dirty="0"/>
              <a:t> </a:t>
            </a:r>
            <a:r>
              <a:rPr lang="en-CA" dirty="0" err="1"/>
              <a:t>đồ</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biểu</a:t>
            </a:r>
            <a:r>
              <a:rPr lang="en-CA" dirty="0"/>
              <a:t> </a:t>
            </a:r>
            <a:r>
              <a:rPr lang="en-CA" dirty="0" err="1"/>
              <a:t>đồ</a:t>
            </a:r>
            <a:r>
              <a:rPr lang="en-CA" dirty="0"/>
              <a:t> </a:t>
            </a:r>
            <a:r>
              <a:rPr lang="en-CA" dirty="0" err="1" smtClean="0"/>
              <a:t>và</a:t>
            </a:r>
            <a:r>
              <a:rPr lang="en-CA" dirty="0" smtClean="0"/>
              <a:t>:</a:t>
            </a:r>
            <a:endParaRPr lang="en-US" dirty="0"/>
          </a:p>
          <a:p>
            <a:pPr lvl="2"/>
            <a:r>
              <a:rPr lang="vi-VN" dirty="0"/>
              <a:t>Bên dưới </a:t>
            </a:r>
            <a:r>
              <a:rPr lang="vi-VN" b="1" dirty="0"/>
              <a:t>Chart Tools</a:t>
            </a:r>
            <a:r>
              <a:rPr lang="vi-VN" dirty="0"/>
              <a:t>, trên thẻ </a:t>
            </a:r>
            <a:r>
              <a:rPr lang="vi-VN" b="1" dirty="0"/>
              <a:t>Design</a:t>
            </a:r>
            <a:r>
              <a:rPr lang="vi-VN" dirty="0"/>
              <a:t>, trong nhóm </a:t>
            </a:r>
            <a:r>
              <a:rPr lang="vi-VN" b="1" dirty="0"/>
              <a:t>Type</a:t>
            </a:r>
            <a:r>
              <a:rPr lang="vi-VN" dirty="0"/>
              <a:t>, chọn </a:t>
            </a:r>
            <a:r>
              <a:rPr lang="vi-VN" b="1" dirty="0"/>
              <a:t>Change Chart Type</a:t>
            </a:r>
            <a:r>
              <a:rPr lang="vi-VN" dirty="0"/>
              <a:t>; hoặc</a:t>
            </a:r>
          </a:p>
          <a:p>
            <a:pPr lvl="2"/>
            <a:r>
              <a:rPr lang="en-CA" dirty="0" err="1"/>
              <a:t>nhấp</a:t>
            </a:r>
            <a:r>
              <a:rPr lang="en-CA" dirty="0"/>
              <a:t> </a:t>
            </a:r>
            <a:r>
              <a:rPr lang="en-CA" dirty="0" err="1"/>
              <a:t>chuột</a:t>
            </a:r>
            <a:r>
              <a:rPr lang="en-CA" dirty="0"/>
              <a:t> </a:t>
            </a:r>
            <a:r>
              <a:rPr lang="en-CA" dirty="0" err="1"/>
              <a:t>phải</a:t>
            </a:r>
            <a:r>
              <a:rPr lang="en-CA" dirty="0"/>
              <a:t> </a:t>
            </a:r>
            <a:r>
              <a:rPr lang="en-CA" dirty="0" err="1"/>
              <a:t>vào</a:t>
            </a:r>
            <a:r>
              <a:rPr lang="en-CA" dirty="0"/>
              <a:t> </a:t>
            </a:r>
            <a:r>
              <a:rPr lang="en-CA" dirty="0" err="1"/>
              <a:t>vùng</a:t>
            </a:r>
            <a:r>
              <a:rPr lang="en-CA" dirty="0"/>
              <a:t> </a:t>
            </a:r>
            <a:r>
              <a:rPr lang="en-CA" dirty="0" err="1"/>
              <a:t>diện</a:t>
            </a:r>
            <a:r>
              <a:rPr lang="en-CA" dirty="0"/>
              <a:t> </a:t>
            </a:r>
            <a:r>
              <a:rPr lang="en-CA" dirty="0" err="1"/>
              <a:t>tích</a:t>
            </a:r>
            <a:r>
              <a:rPr lang="en-CA" dirty="0"/>
              <a:t> </a:t>
            </a:r>
            <a:r>
              <a:rPr lang="en-CA" dirty="0" err="1"/>
              <a:t>vẽ</a:t>
            </a:r>
            <a:r>
              <a:rPr lang="en-CA" dirty="0"/>
              <a:t> </a:t>
            </a:r>
            <a:r>
              <a:rPr lang="en-CA" dirty="0" err="1"/>
              <a:t>của</a:t>
            </a:r>
            <a:r>
              <a:rPr lang="en-CA" dirty="0"/>
              <a:t> </a:t>
            </a:r>
            <a:r>
              <a:rPr lang="en-CA" dirty="0" err="1"/>
              <a:t>biểu</a:t>
            </a:r>
            <a:r>
              <a:rPr lang="en-CA" dirty="0"/>
              <a:t> </a:t>
            </a:r>
            <a:r>
              <a:rPr lang="en-CA" dirty="0" err="1"/>
              <a:t>đồ</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chọn</a:t>
            </a:r>
            <a:r>
              <a:rPr lang="en-CA" dirty="0"/>
              <a:t> </a:t>
            </a:r>
            <a:r>
              <a:rPr lang="en-CA" b="1" dirty="0"/>
              <a:t>Change Chart Type</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57</a:t>
            </a:fld>
            <a:endParaRPr lang="en-US" dirty="0"/>
          </a:p>
        </p:txBody>
      </p:sp>
      <p:pic>
        <p:nvPicPr>
          <p:cNvPr id="6" name="Picture 5" descr="C:\Users\swong\Documents\Manuals\IC3 GS4\7314 IC3 GS4\Screens\L9\l9-098.png"/>
          <p:cNvPicPr/>
          <p:nvPr/>
        </p:nvPicPr>
        <p:blipFill>
          <a:blip r:embed="rId3">
            <a:extLst>
              <a:ext uri="{28A0092B-C50C-407E-A947-70E740481C1C}">
                <a14:useLocalDpi xmlns:a14="http://schemas.microsoft.com/office/drawing/2010/main" val="0"/>
              </a:ext>
            </a:extLst>
          </a:blip>
          <a:srcRect/>
          <a:stretch>
            <a:fillRect/>
          </a:stretch>
        </p:blipFill>
        <p:spPr bwMode="auto">
          <a:xfrm>
            <a:off x="3771144" y="4023587"/>
            <a:ext cx="3939738" cy="2672488"/>
          </a:xfrm>
          <a:prstGeom prst="rect">
            <a:avLst/>
          </a:prstGeom>
          <a:noFill/>
          <a:ln>
            <a:noFill/>
          </a:ln>
        </p:spPr>
      </p:pic>
    </p:spTree>
    <p:extLst>
      <p:ext uri="{BB962C8B-B14F-4D97-AF65-F5344CB8AC3E}">
        <p14:creationId xmlns:p14="http://schemas.microsoft.com/office/powerpoint/2010/main" val="227493716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smtClean="0"/>
              <a:t>Làm</a:t>
            </a:r>
            <a:r>
              <a:rPr lang="en-CA" dirty="0" smtClean="0"/>
              <a:t> </a:t>
            </a:r>
            <a:r>
              <a:rPr lang="en-CA" dirty="0" err="1" smtClean="0"/>
              <a:t>việc</a:t>
            </a:r>
            <a:r>
              <a:rPr lang="en-CA" dirty="0" smtClean="0"/>
              <a:t> </a:t>
            </a:r>
            <a:r>
              <a:rPr lang="en-CA" dirty="0" err="1" smtClean="0"/>
              <a:t>với</a:t>
            </a:r>
            <a:r>
              <a:rPr lang="en-CA" dirty="0" smtClean="0"/>
              <a:t> </a:t>
            </a:r>
            <a:r>
              <a:rPr lang="en-CA" dirty="0" err="1" smtClean="0"/>
              <a:t>biểu</a:t>
            </a:r>
            <a:r>
              <a:rPr lang="en-CA" dirty="0" smtClean="0"/>
              <a:t> </a:t>
            </a:r>
            <a:r>
              <a:rPr lang="en-CA" dirty="0" err="1" smtClean="0"/>
              <a:t>đồ</a:t>
            </a:r>
            <a:endParaRPr lang="en-US" dirty="0"/>
          </a:p>
        </p:txBody>
      </p:sp>
      <p:sp>
        <p:nvSpPr>
          <p:cNvPr id="3" name="Content Placeholder 2"/>
          <p:cNvSpPr>
            <a:spLocks noGrp="1"/>
          </p:cNvSpPr>
          <p:nvPr>
            <p:ph idx="1"/>
          </p:nvPr>
        </p:nvSpPr>
        <p:spPr/>
        <p:txBody>
          <a:bodyPr/>
          <a:lstStyle/>
          <a:p>
            <a:r>
              <a:rPr lang="en-CA" dirty="0" err="1"/>
              <a:t>Thay</a:t>
            </a:r>
            <a:r>
              <a:rPr lang="en-CA" dirty="0"/>
              <a:t> </a:t>
            </a:r>
            <a:r>
              <a:rPr lang="en-CA" dirty="0" err="1"/>
              <a:t>đổi</a:t>
            </a:r>
            <a:r>
              <a:rPr lang="en-CA" dirty="0"/>
              <a:t> </a:t>
            </a:r>
            <a:r>
              <a:rPr lang="en-CA" dirty="0" err="1"/>
              <a:t>bố</a:t>
            </a:r>
            <a:r>
              <a:rPr lang="en-CA" dirty="0"/>
              <a:t> </a:t>
            </a:r>
            <a:r>
              <a:rPr lang="en-CA" dirty="0" err="1"/>
              <a:t>cục</a:t>
            </a:r>
            <a:r>
              <a:rPr lang="en-CA" dirty="0"/>
              <a:t> </a:t>
            </a:r>
            <a:r>
              <a:rPr lang="en-CA" dirty="0" err="1"/>
              <a:t>của</a:t>
            </a:r>
            <a:r>
              <a:rPr lang="en-CA" dirty="0"/>
              <a:t> </a:t>
            </a:r>
            <a:r>
              <a:rPr lang="en-CA" dirty="0" err="1"/>
              <a:t>biểu</a:t>
            </a:r>
            <a:r>
              <a:rPr lang="en-CA" dirty="0"/>
              <a:t> </a:t>
            </a:r>
            <a:r>
              <a:rPr lang="en-CA" dirty="0" err="1"/>
              <a:t>đồ</a:t>
            </a:r>
            <a:endParaRPr lang="en-US" b="1"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58</a:t>
            </a:fld>
            <a:endParaRPr lang="en-US" dirty="0"/>
          </a:p>
        </p:txBody>
      </p:sp>
      <p:pic>
        <p:nvPicPr>
          <p:cNvPr id="8" name="Picture 7" descr="C:\Users\swong\Documents\Manuals\IC3 GS4\7314 IC3 GS4\Screens\L9\l9-099.png"/>
          <p:cNvPicPr/>
          <p:nvPr/>
        </p:nvPicPr>
        <p:blipFill>
          <a:blip r:embed="rId3">
            <a:extLst>
              <a:ext uri="{28A0092B-C50C-407E-A947-70E740481C1C}">
                <a14:useLocalDpi xmlns:a14="http://schemas.microsoft.com/office/drawing/2010/main" val="0"/>
              </a:ext>
            </a:extLst>
          </a:blip>
          <a:stretch>
            <a:fillRect/>
          </a:stretch>
        </p:blipFill>
        <p:spPr bwMode="auto">
          <a:xfrm>
            <a:off x="3136798" y="1874156"/>
            <a:ext cx="3104762" cy="828571"/>
          </a:xfrm>
          <a:prstGeom prst="rect">
            <a:avLst/>
          </a:prstGeom>
          <a:noFill/>
          <a:ln>
            <a:noFill/>
          </a:ln>
        </p:spPr>
      </p:pic>
      <p:graphicFrame>
        <p:nvGraphicFramePr>
          <p:cNvPr id="9" name="Table 8"/>
          <p:cNvGraphicFramePr>
            <a:graphicFrameLocks noGrp="1"/>
          </p:cNvGraphicFramePr>
          <p:nvPr>
            <p:extLst>
              <p:ext uri="{D42A27DB-BD31-4B8C-83A1-F6EECF244321}">
                <p14:modId xmlns:p14="http://schemas.microsoft.com/office/powerpoint/2010/main" val="528996992"/>
              </p:ext>
            </p:extLst>
          </p:nvPr>
        </p:nvGraphicFramePr>
        <p:xfrm>
          <a:off x="558894" y="2859845"/>
          <a:ext cx="8243911" cy="3336321"/>
        </p:xfrm>
        <a:graphic>
          <a:graphicData uri="http://schemas.openxmlformats.org/drawingml/2006/table">
            <a:tbl>
              <a:tblPr firstRow="1" firstCol="1" bandRow="1"/>
              <a:tblGrid>
                <a:gridCol w="1460975"/>
                <a:gridCol w="6782936"/>
              </a:tblGrid>
              <a:tr h="431432">
                <a:tc>
                  <a:txBody>
                    <a:bodyPr/>
                    <a:lstStyle/>
                    <a:p>
                      <a:pPr>
                        <a:lnSpc>
                          <a:spcPct val="115000"/>
                        </a:lnSpc>
                        <a:spcBef>
                          <a:spcPts val="100"/>
                        </a:spcBef>
                        <a:spcAft>
                          <a:spcPts val="100"/>
                        </a:spcAft>
                        <a:tabLst>
                          <a:tab pos="228600" algn="l"/>
                        </a:tabLst>
                      </a:pPr>
                      <a:r>
                        <a:rPr lang="en-US" sz="1800" b="1" dirty="0">
                          <a:effectLst/>
                          <a:latin typeface="Zurich BT"/>
                          <a:ea typeface="Times New Roman"/>
                          <a:cs typeface="Calibri"/>
                        </a:rPr>
                        <a:t>Chart Title</a:t>
                      </a:r>
                    </a:p>
                  </a:txBody>
                  <a:tcPr marL="68580" marR="68580" marT="0" marB="0" anchor="ctr">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100"/>
                        </a:spcBef>
                        <a:spcAft>
                          <a:spcPts val="100"/>
                        </a:spcAft>
                        <a:tabLst>
                          <a:tab pos="228600" algn="l"/>
                        </a:tabLst>
                      </a:pPr>
                      <a:r>
                        <a:rPr lang="en-US" sz="1800">
                          <a:effectLst/>
                          <a:latin typeface="Calibri" panose="020F0502020204030204" pitchFamily="34" charset="0"/>
                          <a:ea typeface="Times New Roman" panose="02020603050405020304" pitchFamily="18" charset="0"/>
                          <a:cs typeface="Calibri" panose="020F0502020204030204" pitchFamily="34" charset="0"/>
                        </a:rPr>
                        <a:t>Thêm tiêu đề cho biểu đồ</a:t>
                      </a:r>
                      <a:endParaRPr lang="vi-VN" sz="18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35429">
                <a:tc>
                  <a:txBody>
                    <a:bodyPr/>
                    <a:lstStyle/>
                    <a:p>
                      <a:pPr>
                        <a:lnSpc>
                          <a:spcPct val="115000"/>
                        </a:lnSpc>
                        <a:spcBef>
                          <a:spcPts val="100"/>
                        </a:spcBef>
                        <a:spcAft>
                          <a:spcPts val="100"/>
                        </a:spcAft>
                        <a:tabLst>
                          <a:tab pos="228600" algn="l"/>
                        </a:tabLst>
                      </a:pPr>
                      <a:r>
                        <a:rPr lang="en-US" sz="1800" b="1">
                          <a:effectLst/>
                          <a:latin typeface="Zurich BT"/>
                          <a:ea typeface="Times New Roman"/>
                          <a:cs typeface="Calibri"/>
                        </a:rPr>
                        <a:t>Axis Titles</a:t>
                      </a:r>
                    </a:p>
                  </a:txBody>
                  <a:tcPr marL="68580" marR="68580" marT="0" marB="0"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100"/>
                        </a:spcBef>
                        <a:spcAft>
                          <a:spcPts val="100"/>
                        </a:spcAft>
                        <a:tabLst>
                          <a:tab pos="228600" algn="l"/>
                        </a:tabLst>
                      </a:pPr>
                      <a:r>
                        <a:rPr lang="en-US" sz="1800">
                          <a:effectLst/>
                          <a:latin typeface="Calibri" panose="020F0502020204030204" pitchFamily="34" charset="0"/>
                          <a:ea typeface="Times New Roman" panose="02020603050405020304" pitchFamily="18" charset="0"/>
                          <a:cs typeface="Calibri" panose="020F0502020204030204" pitchFamily="34" charset="0"/>
                        </a:rPr>
                        <a:t>Thêm các tiêu đề vào trục ngang và dọc; bạn cũng có thể tùy chỉnh các mục trong biểu đồ, chẳng hạn như đơn vị sử dụng trong trục dọc.</a:t>
                      </a:r>
                      <a:endParaRPr lang="vi-VN" sz="18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49943">
                <a:tc>
                  <a:txBody>
                    <a:bodyPr/>
                    <a:lstStyle/>
                    <a:p>
                      <a:pPr>
                        <a:lnSpc>
                          <a:spcPct val="115000"/>
                        </a:lnSpc>
                        <a:spcBef>
                          <a:spcPts val="100"/>
                        </a:spcBef>
                        <a:spcAft>
                          <a:spcPts val="100"/>
                        </a:spcAft>
                        <a:tabLst>
                          <a:tab pos="228600" algn="l"/>
                        </a:tabLst>
                      </a:pPr>
                      <a:r>
                        <a:rPr lang="en-US" sz="1800" b="1">
                          <a:effectLst/>
                          <a:latin typeface="Zurich BT"/>
                          <a:ea typeface="Times New Roman"/>
                          <a:cs typeface="Calibri"/>
                        </a:rPr>
                        <a:t>Legend</a:t>
                      </a:r>
                    </a:p>
                  </a:txBody>
                  <a:tcPr marL="68580" marR="68580" marT="0" marB="0"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100"/>
                        </a:spcBef>
                        <a:spcAft>
                          <a:spcPts val="100"/>
                        </a:spcAft>
                        <a:tabLst>
                          <a:tab pos="228600" algn="l"/>
                        </a:tabLst>
                      </a:pPr>
                      <a:r>
                        <a:rPr lang="en-US" sz="1800">
                          <a:effectLst/>
                          <a:latin typeface="Calibri" panose="020F0502020204030204" pitchFamily="34" charset="0"/>
                          <a:ea typeface="Times New Roman" panose="02020603050405020304" pitchFamily="18" charset="0"/>
                          <a:cs typeface="Calibri" panose="020F0502020204030204" pitchFamily="34" charset="0"/>
                        </a:rPr>
                        <a:t>Bao gồm phần giải thích các chuỗi dữ liệu (legend) và vị trí của nó trong biểu đồ.</a:t>
                      </a:r>
                      <a:endParaRPr lang="vi-VN" sz="18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35428">
                <a:tc>
                  <a:txBody>
                    <a:bodyPr/>
                    <a:lstStyle/>
                    <a:p>
                      <a:pPr>
                        <a:lnSpc>
                          <a:spcPct val="115000"/>
                        </a:lnSpc>
                        <a:spcBef>
                          <a:spcPts val="100"/>
                        </a:spcBef>
                        <a:spcAft>
                          <a:spcPts val="100"/>
                        </a:spcAft>
                        <a:tabLst>
                          <a:tab pos="228600" algn="l"/>
                        </a:tabLst>
                      </a:pPr>
                      <a:r>
                        <a:rPr lang="en-US" sz="1800" b="1">
                          <a:effectLst/>
                          <a:latin typeface="Zurich BT"/>
                          <a:ea typeface="Times New Roman"/>
                          <a:cs typeface="Calibri"/>
                        </a:rPr>
                        <a:t>Data Labels</a:t>
                      </a:r>
                    </a:p>
                  </a:txBody>
                  <a:tcPr marL="68580" marR="68580" marT="0" marB="0"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100"/>
                        </a:spcBef>
                        <a:spcAft>
                          <a:spcPts val="100"/>
                        </a:spcAft>
                        <a:tabLst>
                          <a:tab pos="228600" algn="l"/>
                        </a:tabLst>
                      </a:pPr>
                      <a:r>
                        <a:rPr lang="en-US" sz="1800">
                          <a:effectLst/>
                          <a:latin typeface="Calibri" panose="020F0502020204030204" pitchFamily="34" charset="0"/>
                          <a:ea typeface="Times New Roman" panose="02020603050405020304" pitchFamily="18" charset="0"/>
                          <a:cs typeface="Calibri" panose="020F0502020204030204" pitchFamily="34" charset="0"/>
                        </a:rPr>
                        <a:t>Bao gồm các nhãn dữ liệu trên biểu đồ.</a:t>
                      </a:r>
                      <a:endParaRPr lang="vi-VN" sz="18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49943">
                <a:tc>
                  <a:txBody>
                    <a:bodyPr/>
                    <a:lstStyle/>
                    <a:p>
                      <a:pPr>
                        <a:lnSpc>
                          <a:spcPct val="115000"/>
                        </a:lnSpc>
                        <a:spcBef>
                          <a:spcPts val="100"/>
                        </a:spcBef>
                        <a:spcAft>
                          <a:spcPts val="100"/>
                        </a:spcAft>
                        <a:tabLst>
                          <a:tab pos="228600" algn="l"/>
                        </a:tabLst>
                      </a:pPr>
                      <a:r>
                        <a:rPr lang="en-US" sz="1800" b="1">
                          <a:effectLst/>
                          <a:latin typeface="Zurich BT"/>
                          <a:ea typeface="Times New Roman"/>
                          <a:cs typeface="Calibri"/>
                        </a:rPr>
                        <a:t>Data Table</a:t>
                      </a:r>
                    </a:p>
                  </a:txBody>
                  <a:tcPr marL="68580" marR="68580" marT="0" marB="0"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100"/>
                        </a:spcBef>
                        <a:spcAft>
                          <a:spcPts val="100"/>
                        </a:spcAft>
                        <a:tabLst>
                          <a:tab pos="228600" algn="l"/>
                        </a:tabLst>
                      </a:pPr>
                      <a:r>
                        <a:rPr lang="en-US" sz="1800">
                          <a:effectLst/>
                          <a:latin typeface="Calibri" panose="020F0502020204030204" pitchFamily="34" charset="0"/>
                          <a:ea typeface="Times New Roman" panose="02020603050405020304" pitchFamily="18" charset="0"/>
                          <a:cs typeface="Calibri" panose="020F0502020204030204" pitchFamily="34" charset="0"/>
                        </a:rPr>
                        <a:t>Hiển thị dữ liệu của biểu đồ và nằm bên dưới biểu đồ.</a:t>
                      </a:r>
                      <a:endParaRPr lang="vi-VN" sz="18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20914">
                <a:tc>
                  <a:txBody>
                    <a:bodyPr/>
                    <a:lstStyle/>
                    <a:p>
                      <a:pPr>
                        <a:lnSpc>
                          <a:spcPct val="115000"/>
                        </a:lnSpc>
                        <a:spcBef>
                          <a:spcPts val="100"/>
                        </a:spcBef>
                        <a:spcAft>
                          <a:spcPts val="100"/>
                        </a:spcAft>
                        <a:tabLst>
                          <a:tab pos="228600" algn="l"/>
                        </a:tabLst>
                      </a:pPr>
                      <a:r>
                        <a:rPr lang="en-US" sz="1800" b="1">
                          <a:effectLst/>
                          <a:latin typeface="Zurich BT"/>
                          <a:ea typeface="Times New Roman"/>
                          <a:cs typeface="Calibri"/>
                        </a:rPr>
                        <a:t>Axes</a:t>
                      </a:r>
                    </a:p>
                  </a:txBody>
                  <a:tcPr marL="68580" marR="68580" marT="0" marB="0"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100"/>
                        </a:spcBef>
                        <a:spcAft>
                          <a:spcPts val="100"/>
                        </a:spcAft>
                        <a:tabLst>
                          <a:tab pos="228600" algn="l"/>
                        </a:tabLst>
                      </a:pPr>
                      <a:r>
                        <a:rPr lang="en-US" sz="1800">
                          <a:effectLst/>
                          <a:latin typeface="Calibri" panose="020F0502020204030204" pitchFamily="34" charset="0"/>
                          <a:ea typeface="Times New Roman" panose="02020603050405020304" pitchFamily="18" charset="0"/>
                          <a:cs typeface="Calibri" panose="020F0502020204030204" pitchFamily="34" charset="0"/>
                        </a:rPr>
                        <a:t>Bao gồm các nhãn trên các trục ngang và dọc.</a:t>
                      </a:r>
                      <a:endParaRPr lang="vi-VN" sz="18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77372">
                <a:tc>
                  <a:txBody>
                    <a:bodyPr/>
                    <a:lstStyle/>
                    <a:p>
                      <a:pPr>
                        <a:lnSpc>
                          <a:spcPct val="115000"/>
                        </a:lnSpc>
                        <a:spcBef>
                          <a:spcPts val="100"/>
                        </a:spcBef>
                        <a:spcAft>
                          <a:spcPts val="100"/>
                        </a:spcAft>
                        <a:tabLst>
                          <a:tab pos="228600" algn="l"/>
                        </a:tabLst>
                      </a:pPr>
                      <a:r>
                        <a:rPr lang="en-US" sz="1800" b="1">
                          <a:effectLst/>
                          <a:latin typeface="Zurich BT"/>
                          <a:ea typeface="Times New Roman"/>
                          <a:cs typeface="Calibri"/>
                        </a:rPr>
                        <a:t>Gridlines</a:t>
                      </a:r>
                    </a:p>
                  </a:txBody>
                  <a:tcPr marL="68580" marR="68580" marT="0" marB="0"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just">
                        <a:lnSpc>
                          <a:spcPct val="115000"/>
                        </a:lnSpc>
                        <a:spcBef>
                          <a:spcPts val="100"/>
                        </a:spcBef>
                        <a:spcAft>
                          <a:spcPts val="100"/>
                        </a:spcAft>
                        <a:tabLst>
                          <a:tab pos="228600" algn="l"/>
                        </a:tabLst>
                      </a:pPr>
                      <a:r>
                        <a:rPr lang="en-US" sz="1800" dirty="0">
                          <a:effectLst/>
                          <a:latin typeface="Calibri" panose="020F0502020204030204" pitchFamily="34" charset="0"/>
                          <a:ea typeface="Times New Roman" panose="02020603050405020304" pitchFamily="18" charset="0"/>
                          <a:cs typeface="Calibri" panose="020F0502020204030204" pitchFamily="34" charset="0"/>
                        </a:rPr>
                        <a:t>Bao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gồm</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các</a:t>
                      </a:r>
                      <a:r>
                        <a:rPr lang="en-US" sz="1800" dirty="0">
                          <a:effectLst/>
                          <a:latin typeface="Calibri" panose="020F0502020204030204" pitchFamily="34" charset="0"/>
                          <a:ea typeface="Times New Roman" panose="02020603050405020304" pitchFamily="18" charset="0"/>
                          <a:cs typeface="Calibri" panose="020F0502020204030204" pitchFamily="34" charset="0"/>
                        </a:rPr>
                        <a:t> ô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lưới</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trên</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biểu</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đồ</a:t>
                      </a:r>
                      <a:r>
                        <a:rPr lang="en-US" sz="1800" dirty="0">
                          <a:effectLst/>
                          <a:latin typeface="Calibri" panose="020F0502020204030204" pitchFamily="34" charset="0"/>
                          <a:ea typeface="Times New Roman" panose="02020603050405020304" pitchFamily="18" charset="0"/>
                          <a:cs typeface="Calibri" panose="020F0502020204030204" pitchFamily="34" charset="0"/>
                        </a:rPr>
                        <a:t>.</a:t>
                      </a:r>
                      <a:endParaRPr lang="vi-VN" sz="18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66064809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Sẵn</a:t>
            </a:r>
            <a:r>
              <a:rPr lang="en-US" dirty="0" smtClean="0"/>
              <a:t> </a:t>
            </a:r>
            <a:r>
              <a:rPr lang="en-US" dirty="0" err="1" smtClean="0"/>
              <a:t>sàng</a:t>
            </a:r>
            <a:r>
              <a:rPr lang="en-US" dirty="0" smtClean="0"/>
              <a:t> </a:t>
            </a:r>
            <a:r>
              <a:rPr lang="en-US" dirty="0" err="1" smtClean="0"/>
              <a:t>để</a:t>
            </a:r>
            <a:r>
              <a:rPr lang="en-US" dirty="0" smtClean="0"/>
              <a:t> in </a:t>
            </a:r>
            <a:r>
              <a:rPr lang="en-US" dirty="0" err="1" smtClean="0"/>
              <a:t>ấn</a:t>
            </a:r>
            <a:endParaRPr lang="en-US" dirty="0"/>
          </a:p>
        </p:txBody>
      </p:sp>
      <p:sp>
        <p:nvSpPr>
          <p:cNvPr id="3" name="Content Placeholder 2"/>
          <p:cNvSpPr>
            <a:spLocks noGrp="1"/>
          </p:cNvSpPr>
          <p:nvPr>
            <p:ph idx="1"/>
          </p:nvPr>
        </p:nvSpPr>
        <p:spPr/>
        <p:txBody>
          <a:bodyPr/>
          <a:lstStyle/>
          <a:p>
            <a:r>
              <a:rPr lang="en-CA" dirty="0" err="1"/>
              <a:t>T</a:t>
            </a:r>
            <a:r>
              <a:rPr lang="en-CA" dirty="0" err="1" smtClean="0"/>
              <a:t>hay</a:t>
            </a:r>
            <a:r>
              <a:rPr lang="en-CA" dirty="0" smtClean="0"/>
              <a:t> </a:t>
            </a:r>
            <a:r>
              <a:rPr lang="en-CA" dirty="0" err="1"/>
              <a:t>đổi</a:t>
            </a:r>
            <a:r>
              <a:rPr lang="en-CA" dirty="0"/>
              <a:t> </a:t>
            </a:r>
            <a:r>
              <a:rPr lang="en-CA" dirty="0" err="1"/>
              <a:t>cách</a:t>
            </a:r>
            <a:r>
              <a:rPr lang="en-CA" dirty="0"/>
              <a:t> </a:t>
            </a:r>
            <a:r>
              <a:rPr lang="en-CA" dirty="0" err="1"/>
              <a:t>hiển</a:t>
            </a:r>
            <a:r>
              <a:rPr lang="en-CA" dirty="0"/>
              <a:t> thị </a:t>
            </a:r>
            <a:r>
              <a:rPr lang="en-CA" dirty="0" err="1"/>
              <a:t>trang</a:t>
            </a:r>
            <a:r>
              <a:rPr lang="en-CA" dirty="0"/>
              <a:t> </a:t>
            </a:r>
            <a:r>
              <a:rPr lang="en-CA" dirty="0" err="1" smtClean="0"/>
              <a:t>tính</a:t>
            </a:r>
            <a:r>
              <a:rPr lang="en-CA" dirty="0" smtClean="0"/>
              <a:t> </a:t>
            </a:r>
            <a:r>
              <a:rPr lang="en-CA" dirty="0" err="1" smtClean="0"/>
              <a:t>sử</a:t>
            </a:r>
            <a:r>
              <a:rPr lang="en-CA" dirty="0" smtClean="0"/>
              <a:t> </a:t>
            </a:r>
            <a:r>
              <a:rPr lang="en-CA" dirty="0" err="1" smtClean="0"/>
              <a:t>dụng</a:t>
            </a:r>
            <a:r>
              <a:rPr lang="en-CA" dirty="0" smtClean="0"/>
              <a:t> </a:t>
            </a:r>
            <a:r>
              <a:rPr lang="en-CA" dirty="0" err="1" smtClean="0"/>
              <a:t>thẻ</a:t>
            </a:r>
            <a:r>
              <a:rPr lang="en-US" dirty="0" smtClean="0"/>
              <a:t> </a:t>
            </a:r>
            <a:r>
              <a:rPr lang="en-US" b="1" dirty="0" smtClean="0"/>
              <a:t>View</a:t>
            </a:r>
            <a:r>
              <a:rPr lang="en-US" dirty="0" smtClean="0"/>
              <a:t>:</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59</a:t>
            </a:fld>
            <a:endParaRPr lang="en-US" dirty="0"/>
          </a:p>
        </p:txBody>
      </p:sp>
      <p:pic>
        <p:nvPicPr>
          <p:cNvPr id="6" name="Picture 5" descr="C:\Users\swong\Documents\Manuals\IC3 GS4\7314 IC3 GS4\Screens\L9\l9-104.png"/>
          <p:cNvPicPr/>
          <p:nvPr/>
        </p:nvPicPr>
        <p:blipFill>
          <a:blip r:embed="rId3">
            <a:extLst>
              <a:ext uri="{28A0092B-C50C-407E-A947-70E740481C1C}">
                <a14:useLocalDpi xmlns:a14="http://schemas.microsoft.com/office/drawing/2010/main" val="0"/>
              </a:ext>
            </a:extLst>
          </a:blip>
          <a:srcRect/>
          <a:stretch>
            <a:fillRect/>
          </a:stretch>
        </p:blipFill>
        <p:spPr bwMode="auto">
          <a:xfrm>
            <a:off x="1854342" y="1887425"/>
            <a:ext cx="5435316" cy="928825"/>
          </a:xfrm>
          <a:prstGeom prst="rect">
            <a:avLst/>
          </a:prstGeom>
          <a:noFill/>
          <a:ln>
            <a:noFill/>
          </a:ln>
        </p:spPr>
      </p:pic>
      <p:graphicFrame>
        <p:nvGraphicFramePr>
          <p:cNvPr id="7" name="Table 6"/>
          <p:cNvGraphicFramePr>
            <a:graphicFrameLocks noGrp="1"/>
          </p:cNvGraphicFramePr>
          <p:nvPr>
            <p:extLst>
              <p:ext uri="{D42A27DB-BD31-4B8C-83A1-F6EECF244321}">
                <p14:modId xmlns:p14="http://schemas.microsoft.com/office/powerpoint/2010/main" val="1927437311"/>
              </p:ext>
            </p:extLst>
          </p:nvPr>
        </p:nvGraphicFramePr>
        <p:xfrm>
          <a:off x="788307" y="3023774"/>
          <a:ext cx="7876722" cy="2070057"/>
        </p:xfrm>
        <a:graphic>
          <a:graphicData uri="http://schemas.openxmlformats.org/drawingml/2006/table">
            <a:tbl>
              <a:tblPr firstRow="1" firstCol="1" lastRow="1" lastCol="1" bandRow="1" bandCol="1"/>
              <a:tblGrid>
                <a:gridCol w="1245209"/>
                <a:gridCol w="6631513"/>
              </a:tblGrid>
              <a:tr h="817314">
                <a:tc>
                  <a:txBody>
                    <a:bodyPr/>
                    <a:lstStyle/>
                    <a:p>
                      <a:pPr>
                        <a:lnSpc>
                          <a:spcPct val="115000"/>
                        </a:lnSpc>
                        <a:spcBef>
                          <a:spcPts val="200"/>
                        </a:spcBef>
                        <a:spcAft>
                          <a:spcPts val="200"/>
                        </a:spcAft>
                        <a:tabLst>
                          <a:tab pos="228600" algn="l"/>
                        </a:tabLst>
                      </a:pPr>
                      <a:r>
                        <a:rPr lang="en-US" sz="1800" b="1" dirty="0">
                          <a:effectLst/>
                          <a:latin typeface="Zurich BT"/>
                          <a:ea typeface="Times New Roman"/>
                          <a:cs typeface="Calibri"/>
                        </a:rPr>
                        <a:t>Zoom</a:t>
                      </a: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2000">
                          <a:effectLst/>
                          <a:latin typeface="Calibri" panose="020F0502020204030204" pitchFamily="34" charset="0"/>
                          <a:ea typeface="Times New Roman" panose="02020603050405020304" pitchFamily="18" charset="0"/>
                          <a:cs typeface="Calibri" panose="020F0502020204030204" pitchFamily="34" charset="0"/>
                        </a:rPr>
                        <a:t>Thay đổi độ phóng đại theo phần trăm để phóng to hoặc thu nhỏ trang tính.</a:t>
                      </a:r>
                      <a:endParaRPr lang="vi-VN" sz="20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13612">
                <a:tc>
                  <a:txBody>
                    <a:bodyPr/>
                    <a:lstStyle/>
                    <a:p>
                      <a:pPr>
                        <a:lnSpc>
                          <a:spcPct val="115000"/>
                        </a:lnSpc>
                        <a:spcBef>
                          <a:spcPts val="200"/>
                        </a:spcBef>
                        <a:spcAft>
                          <a:spcPts val="200"/>
                        </a:spcAft>
                        <a:tabLst>
                          <a:tab pos="228600" algn="l"/>
                        </a:tabLst>
                      </a:pPr>
                      <a:r>
                        <a:rPr lang="en-US" sz="1800" b="1">
                          <a:effectLst/>
                          <a:latin typeface="Zurich BT"/>
                          <a:ea typeface="Times New Roman"/>
                          <a:cs typeface="Calibri"/>
                        </a:rPr>
                        <a:t>100%</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2000">
                          <a:effectLst/>
                          <a:latin typeface="Calibri" panose="020F0502020204030204" pitchFamily="34" charset="0"/>
                          <a:ea typeface="Times New Roman" panose="02020603050405020304" pitchFamily="18" charset="0"/>
                          <a:cs typeface="Calibri" panose="020F0502020204030204" pitchFamily="34" charset="0"/>
                        </a:rPr>
                        <a:t>Điều chỉnh độ phóng đại về 100% ngay lập tức.</a:t>
                      </a:r>
                      <a:endParaRPr lang="vi-VN" sz="20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739131">
                <a:tc>
                  <a:txBody>
                    <a:bodyPr/>
                    <a:lstStyle/>
                    <a:p>
                      <a:pPr>
                        <a:lnSpc>
                          <a:spcPct val="115000"/>
                        </a:lnSpc>
                        <a:spcBef>
                          <a:spcPts val="200"/>
                        </a:spcBef>
                        <a:spcAft>
                          <a:spcPts val="200"/>
                        </a:spcAft>
                        <a:tabLst>
                          <a:tab pos="228600" algn="l"/>
                        </a:tabLst>
                      </a:pPr>
                      <a:r>
                        <a:rPr lang="en-US" sz="1800" b="1">
                          <a:effectLst/>
                          <a:latin typeface="Zurich BT"/>
                          <a:ea typeface="Times New Roman"/>
                          <a:cs typeface="Calibri"/>
                        </a:rPr>
                        <a:t>Zoom to Selection</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2000" dirty="0" err="1">
                          <a:effectLst/>
                          <a:latin typeface="Calibri" panose="020F0502020204030204" pitchFamily="34" charset="0"/>
                          <a:ea typeface="Times New Roman" panose="02020603050405020304" pitchFamily="18" charset="0"/>
                          <a:cs typeface="Calibri" panose="020F0502020204030204" pitchFamily="34" charset="0"/>
                        </a:rPr>
                        <a:t>Phóng</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đại</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vào</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một</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vùng</a:t>
                      </a:r>
                      <a:r>
                        <a:rPr lang="en-US" sz="2000" dirty="0">
                          <a:effectLst/>
                          <a:latin typeface="Calibri" panose="020F0502020204030204" pitchFamily="34" charset="0"/>
                          <a:ea typeface="Times New Roman" panose="02020603050405020304" pitchFamily="18" charset="0"/>
                          <a:cs typeface="Calibri" panose="020F0502020204030204" pitchFamily="34" charset="0"/>
                        </a:rPr>
                        <a:t> ô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đã</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chọn</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trong</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trang</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tính</a:t>
                      </a:r>
                      <a:r>
                        <a:rPr lang="en-US" sz="2000" dirty="0">
                          <a:effectLst/>
                          <a:latin typeface="Calibri" panose="020F0502020204030204" pitchFamily="34" charset="0"/>
                          <a:ea typeface="Times New Roman" panose="02020603050405020304" pitchFamily="18" charset="0"/>
                          <a:cs typeface="Calibri" panose="020F0502020204030204" pitchFamily="34" charset="0"/>
                        </a:rPr>
                        <a:t>.</a:t>
                      </a:r>
                      <a:endParaRPr lang="vi-VN" sz="20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37884200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err="1" smtClean="0"/>
              <a:t>Quản</a:t>
            </a:r>
            <a:r>
              <a:rPr lang="en-US" sz="3600" dirty="0" smtClean="0"/>
              <a:t> </a:t>
            </a:r>
            <a:r>
              <a:rPr lang="en-US" sz="3600" dirty="0" err="1" smtClean="0"/>
              <a:t>lý</a:t>
            </a:r>
            <a:r>
              <a:rPr lang="en-US" sz="3600" dirty="0" smtClean="0"/>
              <a:t> </a:t>
            </a:r>
            <a:r>
              <a:rPr lang="en-US" sz="3600" dirty="0" err="1" smtClean="0"/>
              <a:t>các</a:t>
            </a:r>
            <a:r>
              <a:rPr lang="en-US" sz="3600" dirty="0" smtClean="0"/>
              <a:t> </a:t>
            </a:r>
            <a:r>
              <a:rPr lang="en-US" sz="3600" dirty="0" err="1" smtClean="0"/>
              <a:t>sổ</a:t>
            </a:r>
            <a:r>
              <a:rPr lang="en-US" sz="3600" dirty="0" smtClean="0"/>
              <a:t> </a:t>
            </a:r>
            <a:r>
              <a:rPr lang="en-US" sz="3600" dirty="0" err="1" smtClean="0"/>
              <a:t>tính</a:t>
            </a:r>
            <a:endParaRPr lang="en-US" sz="3600" dirty="0"/>
          </a:p>
        </p:txBody>
      </p:sp>
      <p:sp>
        <p:nvSpPr>
          <p:cNvPr id="3" name="Content Placeholder 2"/>
          <p:cNvSpPr>
            <a:spLocks noGrp="1"/>
          </p:cNvSpPr>
          <p:nvPr>
            <p:ph idx="1"/>
          </p:nvPr>
        </p:nvSpPr>
        <p:spPr/>
        <p:txBody>
          <a:bodyPr/>
          <a:lstStyle/>
          <a:p>
            <a:r>
              <a:rPr lang="en-CA" b="1" dirty="0" err="1"/>
              <a:t>Tạo</a:t>
            </a:r>
            <a:r>
              <a:rPr lang="en-CA" b="1" dirty="0"/>
              <a:t> </a:t>
            </a:r>
            <a:r>
              <a:rPr lang="en-CA" b="1" dirty="0" err="1"/>
              <a:t>một</a:t>
            </a:r>
            <a:r>
              <a:rPr lang="en-CA" b="1" dirty="0"/>
              <a:t> </a:t>
            </a:r>
            <a:r>
              <a:rPr lang="en-CA" b="1" dirty="0" err="1"/>
              <a:t>sổ</a:t>
            </a:r>
            <a:r>
              <a:rPr lang="en-CA" b="1" dirty="0"/>
              <a:t> </a:t>
            </a:r>
            <a:r>
              <a:rPr lang="en-CA" b="1" dirty="0" err="1"/>
              <a:t>tính</a:t>
            </a:r>
            <a:r>
              <a:rPr lang="en-CA" b="1" dirty="0"/>
              <a:t> </a:t>
            </a:r>
            <a:r>
              <a:rPr lang="en-CA" b="1" dirty="0" err="1"/>
              <a:t>mới</a:t>
            </a:r>
            <a:r>
              <a:rPr lang="en-CA" b="1" dirty="0"/>
              <a:t> </a:t>
            </a:r>
            <a:r>
              <a:rPr lang="en-CA" b="1" dirty="0" err="1"/>
              <a:t>từ</a:t>
            </a:r>
            <a:r>
              <a:rPr lang="en-CA" b="1" dirty="0"/>
              <a:t> </a:t>
            </a:r>
            <a:r>
              <a:rPr lang="en-CA" b="1" dirty="0" err="1"/>
              <a:t>sổ</a:t>
            </a:r>
            <a:r>
              <a:rPr lang="en-CA" b="1" dirty="0"/>
              <a:t> </a:t>
            </a:r>
            <a:r>
              <a:rPr lang="en-CA" b="1" dirty="0" err="1"/>
              <a:t>tính</a:t>
            </a:r>
            <a:r>
              <a:rPr lang="en-CA" b="1" dirty="0"/>
              <a:t> </a:t>
            </a:r>
            <a:r>
              <a:rPr lang="en-CA" b="1" dirty="0" err="1"/>
              <a:t>mẫu</a:t>
            </a:r>
            <a:endParaRPr lang="en-US" b="1" dirty="0"/>
          </a:p>
          <a:p>
            <a:pPr lvl="1"/>
            <a:r>
              <a:rPr lang="en-CA" dirty="0" err="1"/>
              <a:t>Để</a:t>
            </a:r>
            <a:r>
              <a:rPr lang="en-CA" dirty="0"/>
              <a:t> </a:t>
            </a:r>
            <a:r>
              <a:rPr lang="en-CA" dirty="0" err="1"/>
              <a:t>tạo</a:t>
            </a:r>
            <a:r>
              <a:rPr lang="en-CA" dirty="0"/>
              <a:t> </a:t>
            </a:r>
            <a:r>
              <a:rPr lang="en-CA" dirty="0" err="1"/>
              <a:t>sổ</a:t>
            </a:r>
            <a:r>
              <a:rPr lang="en-CA" dirty="0"/>
              <a:t> </a:t>
            </a:r>
            <a:r>
              <a:rPr lang="en-CA" dirty="0" err="1"/>
              <a:t>tính</a:t>
            </a:r>
            <a:r>
              <a:rPr lang="en-CA" dirty="0"/>
              <a:t> </a:t>
            </a:r>
            <a:r>
              <a:rPr lang="en-CA" dirty="0" err="1"/>
              <a:t>mới</a:t>
            </a:r>
            <a:r>
              <a:rPr lang="en-CA" dirty="0"/>
              <a:t> </a:t>
            </a:r>
            <a:r>
              <a:rPr lang="en-CA" dirty="0" err="1"/>
              <a:t>sử</a:t>
            </a:r>
            <a:r>
              <a:rPr lang="en-CA" dirty="0"/>
              <a:t> </a:t>
            </a:r>
            <a:r>
              <a:rPr lang="en-CA" dirty="0" err="1"/>
              <a:t>dụng</a:t>
            </a:r>
            <a:r>
              <a:rPr lang="en-CA" dirty="0"/>
              <a:t> </a:t>
            </a:r>
            <a:r>
              <a:rPr lang="en-CA" dirty="0" err="1"/>
              <a:t>một</a:t>
            </a:r>
            <a:r>
              <a:rPr lang="en-CA" dirty="0"/>
              <a:t> </a:t>
            </a:r>
            <a:r>
              <a:rPr lang="en-CA" dirty="0" err="1"/>
              <a:t>mẫu</a:t>
            </a:r>
            <a:r>
              <a:rPr lang="en-CA" dirty="0"/>
              <a:t> </a:t>
            </a:r>
            <a:r>
              <a:rPr lang="en-CA" dirty="0" err="1"/>
              <a:t>nào</a:t>
            </a:r>
            <a:r>
              <a:rPr lang="en-CA" dirty="0"/>
              <a:t> </a:t>
            </a:r>
            <a:r>
              <a:rPr lang="en-CA" dirty="0" err="1"/>
              <a:t>đó</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thẻ</a:t>
            </a:r>
            <a:r>
              <a:rPr lang="en-CA" dirty="0"/>
              <a:t> </a:t>
            </a:r>
            <a:r>
              <a:rPr lang="en-CA" b="1" dirty="0"/>
              <a:t>File</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chọn</a:t>
            </a:r>
            <a:r>
              <a:rPr lang="en-CA" dirty="0"/>
              <a:t> </a:t>
            </a:r>
            <a:r>
              <a:rPr lang="en-CA" b="1" dirty="0"/>
              <a:t>New</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a:t>
            </a:fld>
            <a:endParaRPr lang="en-US" dirty="0"/>
          </a:p>
        </p:txBody>
      </p:sp>
      <p:pic>
        <p:nvPicPr>
          <p:cNvPr id="6" name="Picture 5" descr="C:\Users\swong\Documents\Manuals\IC3 GS4\7314 IC3 GS4\Screens\L9\l9-001.png"/>
          <p:cNvPicPr/>
          <p:nvPr/>
        </p:nvPicPr>
        <p:blipFill>
          <a:blip r:embed="rId3">
            <a:extLst>
              <a:ext uri="{28A0092B-C50C-407E-A947-70E740481C1C}">
                <a14:useLocalDpi xmlns:a14="http://schemas.microsoft.com/office/drawing/2010/main" val="0"/>
              </a:ext>
            </a:extLst>
          </a:blip>
          <a:srcRect/>
          <a:stretch>
            <a:fillRect/>
          </a:stretch>
        </p:blipFill>
        <p:spPr bwMode="auto">
          <a:xfrm>
            <a:off x="1832505" y="2627038"/>
            <a:ext cx="5960532" cy="3943624"/>
          </a:xfrm>
          <a:prstGeom prst="rect">
            <a:avLst/>
          </a:prstGeom>
          <a:noFill/>
          <a:ln>
            <a:noFill/>
          </a:ln>
        </p:spPr>
      </p:pic>
    </p:spTree>
    <p:extLst>
      <p:ext uri="{BB962C8B-B14F-4D97-AF65-F5344CB8AC3E}">
        <p14:creationId xmlns:p14="http://schemas.microsoft.com/office/powerpoint/2010/main" val="111323438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Sẵn</a:t>
            </a:r>
            <a:r>
              <a:rPr lang="en-US" dirty="0" smtClean="0"/>
              <a:t> </a:t>
            </a:r>
            <a:r>
              <a:rPr lang="en-US" dirty="0" err="1" smtClean="0"/>
              <a:t>sàng</a:t>
            </a:r>
            <a:r>
              <a:rPr lang="en-US" dirty="0" smtClean="0"/>
              <a:t> </a:t>
            </a:r>
            <a:r>
              <a:rPr lang="en-US" dirty="0" err="1" smtClean="0"/>
              <a:t>để</a:t>
            </a:r>
            <a:r>
              <a:rPr lang="en-US" dirty="0" smtClean="0"/>
              <a:t> in </a:t>
            </a:r>
            <a:r>
              <a:rPr lang="en-US" dirty="0" err="1" smtClean="0"/>
              <a:t>ấn</a:t>
            </a:r>
            <a:endParaRPr lang="en-US" dirty="0"/>
          </a:p>
        </p:txBody>
      </p:sp>
      <p:sp>
        <p:nvSpPr>
          <p:cNvPr id="3" name="Content Placeholder 2"/>
          <p:cNvSpPr>
            <a:spLocks noGrp="1"/>
          </p:cNvSpPr>
          <p:nvPr>
            <p:ph idx="1"/>
          </p:nvPr>
        </p:nvSpPr>
        <p:spPr/>
        <p:txBody>
          <a:bodyPr/>
          <a:lstStyle/>
          <a:p>
            <a:r>
              <a:rPr lang="en-CA" dirty="0" err="1"/>
              <a:t>điều</a:t>
            </a:r>
            <a:r>
              <a:rPr lang="en-CA" dirty="0"/>
              <a:t> </a:t>
            </a:r>
            <a:r>
              <a:rPr lang="en-CA" dirty="0" err="1"/>
              <a:t>chỉnh</a:t>
            </a:r>
            <a:r>
              <a:rPr lang="en-CA" dirty="0"/>
              <a:t> </a:t>
            </a:r>
            <a:r>
              <a:rPr lang="en-CA" dirty="0" err="1"/>
              <a:t>cách</a:t>
            </a:r>
            <a:r>
              <a:rPr lang="en-CA" dirty="0"/>
              <a:t> </a:t>
            </a:r>
            <a:r>
              <a:rPr lang="en-CA" dirty="0" err="1"/>
              <a:t>hiển</a:t>
            </a:r>
            <a:r>
              <a:rPr lang="en-CA" dirty="0"/>
              <a:t> thị</a:t>
            </a:r>
            <a:r>
              <a:rPr lang="en-CA" dirty="0" smtClean="0"/>
              <a:t>: </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60</a:t>
            </a:fld>
            <a:endParaRPr lang="en-US" dirty="0"/>
          </a:p>
        </p:txBody>
      </p:sp>
      <p:pic>
        <p:nvPicPr>
          <p:cNvPr id="6" name="Picture 5" descr="C:\Users\swong\Documents\Manuals\IC3 GS4\7314 IC3 GS4\Screens\L9\l9-112.png"/>
          <p:cNvPicPr/>
          <p:nvPr/>
        </p:nvPicPr>
        <p:blipFill>
          <a:blip r:embed="rId3">
            <a:extLst>
              <a:ext uri="{28A0092B-C50C-407E-A947-70E740481C1C}">
                <a14:useLocalDpi xmlns:a14="http://schemas.microsoft.com/office/drawing/2010/main" val="0"/>
              </a:ext>
            </a:extLst>
          </a:blip>
          <a:srcRect/>
          <a:stretch>
            <a:fillRect/>
          </a:stretch>
        </p:blipFill>
        <p:spPr bwMode="auto">
          <a:xfrm>
            <a:off x="4149317" y="1477169"/>
            <a:ext cx="1948765" cy="239848"/>
          </a:xfrm>
          <a:prstGeom prst="rect">
            <a:avLst/>
          </a:prstGeom>
          <a:noFill/>
          <a:ln>
            <a:noFill/>
          </a:ln>
        </p:spPr>
      </p:pic>
      <p:graphicFrame>
        <p:nvGraphicFramePr>
          <p:cNvPr id="7" name="Table 6"/>
          <p:cNvGraphicFramePr>
            <a:graphicFrameLocks noGrp="1"/>
          </p:cNvGraphicFramePr>
          <p:nvPr>
            <p:extLst>
              <p:ext uri="{D42A27DB-BD31-4B8C-83A1-F6EECF244321}">
                <p14:modId xmlns:p14="http://schemas.microsoft.com/office/powerpoint/2010/main" val="3421871141"/>
              </p:ext>
            </p:extLst>
          </p:nvPr>
        </p:nvGraphicFramePr>
        <p:xfrm>
          <a:off x="730249" y="1914718"/>
          <a:ext cx="8027989" cy="4891178"/>
        </p:xfrm>
        <a:graphic>
          <a:graphicData uri="http://schemas.openxmlformats.org/drawingml/2006/table">
            <a:tbl>
              <a:tblPr firstRow="1" firstCol="1" lastRow="1" lastCol="1" bandRow="1" bandCol="1"/>
              <a:tblGrid>
                <a:gridCol w="1753871"/>
                <a:gridCol w="6274118"/>
              </a:tblGrid>
              <a:tr h="305975">
                <a:tc>
                  <a:txBody>
                    <a:bodyPr/>
                    <a:lstStyle/>
                    <a:p>
                      <a:pPr>
                        <a:lnSpc>
                          <a:spcPct val="115000"/>
                        </a:lnSpc>
                        <a:spcBef>
                          <a:spcPts val="200"/>
                        </a:spcBef>
                        <a:spcAft>
                          <a:spcPts val="200"/>
                        </a:spcAft>
                        <a:tabLst>
                          <a:tab pos="228600" algn="l"/>
                        </a:tabLst>
                      </a:pPr>
                      <a:r>
                        <a:rPr lang="en-US" sz="1400" b="1" dirty="0">
                          <a:effectLst/>
                          <a:latin typeface="Zurich BT"/>
                          <a:ea typeface="Times New Roman"/>
                          <a:cs typeface="Calibri"/>
                        </a:rPr>
                        <a:t>New Window</a:t>
                      </a: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600">
                          <a:effectLst/>
                          <a:latin typeface="Calibri" panose="020F0502020204030204" pitchFamily="34" charset="0"/>
                          <a:ea typeface="Times New Roman" panose="02020603050405020304" pitchFamily="18" charset="0"/>
                          <a:cs typeface="Calibri" panose="020F0502020204030204" pitchFamily="34" charset="0"/>
                        </a:rPr>
                        <a:t>Mở một cửa sổ mới chứa một bản sao của trang tính.</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90286">
                <a:tc>
                  <a:txBody>
                    <a:bodyPr/>
                    <a:lstStyle/>
                    <a:p>
                      <a:pPr>
                        <a:lnSpc>
                          <a:spcPct val="115000"/>
                        </a:lnSpc>
                        <a:spcBef>
                          <a:spcPts val="200"/>
                        </a:spcBef>
                        <a:spcAft>
                          <a:spcPts val="200"/>
                        </a:spcAft>
                        <a:tabLst>
                          <a:tab pos="228600" algn="l"/>
                        </a:tabLst>
                      </a:pPr>
                      <a:r>
                        <a:rPr lang="en-US" sz="1400" b="1" dirty="0">
                          <a:effectLst/>
                          <a:latin typeface="Zurich BT"/>
                          <a:ea typeface="Times New Roman"/>
                          <a:cs typeface="Calibri"/>
                        </a:rPr>
                        <a:t>Arrange All</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600" dirty="0" err="1">
                          <a:effectLst/>
                          <a:latin typeface="Calibri" panose="020F0502020204030204" pitchFamily="34" charset="0"/>
                          <a:ea typeface="Times New Roman" panose="02020603050405020304" pitchFamily="18" charset="0"/>
                          <a:cs typeface="Calibri" panose="020F0502020204030204" pitchFamily="34" charset="0"/>
                        </a:rPr>
                        <a:t>Sắp</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xếp</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tất</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cả</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các</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cửa</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sổ</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trên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màn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hình</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vào</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một</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trong</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các</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bố</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cục</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sau</a:t>
                      </a:r>
                      <a:r>
                        <a:rPr lang="en-US" sz="1600" dirty="0">
                          <a:effectLst/>
                          <a:latin typeface="Calibri" panose="020F0502020204030204" pitchFamily="34" charset="0"/>
                          <a:ea typeface="Times New Roman" panose="02020603050405020304" pitchFamily="18" charset="0"/>
                          <a:cs typeface="Calibri" panose="020F0502020204030204" pitchFamily="34" charset="0"/>
                        </a:rPr>
                        <a:t>: tiled, horizontal, vertical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hoặc</a:t>
                      </a:r>
                      <a:r>
                        <a:rPr lang="en-US" sz="1600" dirty="0">
                          <a:effectLst/>
                          <a:latin typeface="Calibri" panose="020F0502020204030204" pitchFamily="34" charset="0"/>
                          <a:ea typeface="Times New Roman" panose="02020603050405020304" pitchFamily="18" charset="0"/>
                          <a:cs typeface="Calibri" panose="020F0502020204030204" pitchFamily="34" charset="0"/>
                        </a:rPr>
                        <a:t> cascade</a:t>
                      </a:r>
                      <a:endParaRPr lang="vi-VN" sz="16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62850">
                <a:tc>
                  <a:txBody>
                    <a:bodyPr/>
                    <a:lstStyle/>
                    <a:p>
                      <a:pPr>
                        <a:lnSpc>
                          <a:spcPct val="115000"/>
                        </a:lnSpc>
                        <a:spcBef>
                          <a:spcPts val="200"/>
                        </a:spcBef>
                        <a:spcAft>
                          <a:spcPts val="200"/>
                        </a:spcAft>
                        <a:tabLst>
                          <a:tab pos="228600" algn="l"/>
                        </a:tabLst>
                      </a:pPr>
                      <a:r>
                        <a:rPr lang="en-US" sz="1400" b="1" dirty="0">
                          <a:effectLst/>
                          <a:latin typeface="Zurich BT"/>
                          <a:ea typeface="Times New Roman"/>
                          <a:cs typeface="Calibri"/>
                        </a:rPr>
                        <a:t>Freeze Panes</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CA" sz="1600" kern="1200" dirty="0" err="1" smtClean="0">
                          <a:solidFill>
                            <a:schemeClr val="tx1"/>
                          </a:solidFill>
                          <a:effectLst/>
                          <a:latin typeface="+mn-lt"/>
                          <a:ea typeface="+mn-ea"/>
                          <a:cs typeface="+mn-cs"/>
                        </a:rPr>
                        <a:t>Khóa</a:t>
                      </a:r>
                      <a:r>
                        <a:rPr lang="en-CA" sz="1600" kern="1200" dirty="0" smtClean="0">
                          <a:solidFill>
                            <a:schemeClr val="tx1"/>
                          </a:solidFill>
                          <a:effectLst/>
                          <a:latin typeface="+mn-lt"/>
                          <a:ea typeface="+mn-ea"/>
                          <a:cs typeface="+mn-cs"/>
                        </a:rPr>
                        <a:t> </a:t>
                      </a:r>
                      <a:r>
                        <a:rPr lang="en-CA" sz="1600" kern="1200" dirty="0" err="1" smtClean="0">
                          <a:solidFill>
                            <a:schemeClr val="tx1"/>
                          </a:solidFill>
                          <a:effectLst/>
                          <a:latin typeface="+mn-lt"/>
                          <a:ea typeface="+mn-ea"/>
                          <a:cs typeface="+mn-cs"/>
                        </a:rPr>
                        <a:t>các</a:t>
                      </a:r>
                      <a:r>
                        <a:rPr lang="en-CA" sz="1600" kern="1200" dirty="0" smtClean="0">
                          <a:solidFill>
                            <a:schemeClr val="tx1"/>
                          </a:solidFill>
                          <a:effectLst/>
                          <a:latin typeface="+mn-lt"/>
                          <a:ea typeface="+mn-ea"/>
                          <a:cs typeface="+mn-cs"/>
                        </a:rPr>
                        <a:t> </a:t>
                      </a:r>
                      <a:r>
                        <a:rPr lang="en-CA" sz="1600" kern="1200" dirty="0" err="1" smtClean="0">
                          <a:solidFill>
                            <a:schemeClr val="tx1"/>
                          </a:solidFill>
                          <a:effectLst/>
                          <a:latin typeface="+mn-lt"/>
                          <a:ea typeface="+mn-ea"/>
                          <a:cs typeface="+mn-cs"/>
                        </a:rPr>
                        <a:t>dòng</a:t>
                      </a:r>
                      <a:r>
                        <a:rPr lang="en-CA" sz="1600" kern="1200" dirty="0" smtClean="0">
                          <a:solidFill>
                            <a:schemeClr val="tx1"/>
                          </a:solidFill>
                          <a:effectLst/>
                          <a:latin typeface="+mn-lt"/>
                          <a:ea typeface="+mn-ea"/>
                          <a:cs typeface="+mn-cs"/>
                        </a:rPr>
                        <a:t> ở </a:t>
                      </a:r>
                      <a:r>
                        <a:rPr lang="en-CA" sz="1600" kern="1200" dirty="0" err="1" smtClean="0">
                          <a:solidFill>
                            <a:schemeClr val="tx1"/>
                          </a:solidFill>
                          <a:effectLst/>
                          <a:latin typeface="+mn-lt"/>
                          <a:ea typeface="+mn-ea"/>
                          <a:cs typeface="+mn-cs"/>
                        </a:rPr>
                        <a:t>phía</a:t>
                      </a:r>
                      <a:r>
                        <a:rPr lang="en-CA" sz="1600" kern="1200" dirty="0" smtClean="0">
                          <a:solidFill>
                            <a:schemeClr val="tx1"/>
                          </a:solidFill>
                          <a:effectLst/>
                          <a:latin typeface="+mn-lt"/>
                          <a:ea typeface="+mn-ea"/>
                          <a:cs typeface="+mn-cs"/>
                        </a:rPr>
                        <a:t> </a:t>
                      </a:r>
                      <a:r>
                        <a:rPr lang="en-CA" sz="1600" kern="1200" dirty="0" err="1" smtClean="0">
                          <a:solidFill>
                            <a:schemeClr val="tx1"/>
                          </a:solidFill>
                          <a:effectLst/>
                          <a:latin typeface="+mn-lt"/>
                          <a:ea typeface="+mn-ea"/>
                          <a:cs typeface="+mn-cs"/>
                        </a:rPr>
                        <a:t>trên</a:t>
                      </a:r>
                      <a:r>
                        <a:rPr lang="en-CA" sz="1600" kern="1200" dirty="0" smtClean="0">
                          <a:solidFill>
                            <a:schemeClr val="tx1"/>
                          </a:solidFill>
                          <a:effectLst/>
                          <a:latin typeface="+mn-lt"/>
                          <a:ea typeface="+mn-ea"/>
                          <a:cs typeface="+mn-cs"/>
                        </a:rPr>
                        <a:t> </a:t>
                      </a:r>
                      <a:r>
                        <a:rPr lang="en-CA" sz="1600" kern="1200" dirty="0" err="1" smtClean="0">
                          <a:solidFill>
                            <a:schemeClr val="tx1"/>
                          </a:solidFill>
                          <a:effectLst/>
                          <a:latin typeface="+mn-lt"/>
                          <a:ea typeface="+mn-ea"/>
                          <a:cs typeface="+mn-cs"/>
                        </a:rPr>
                        <a:t>hoặc</a:t>
                      </a:r>
                      <a:r>
                        <a:rPr lang="en-CA" sz="1600" kern="1200" dirty="0" smtClean="0">
                          <a:solidFill>
                            <a:schemeClr val="tx1"/>
                          </a:solidFill>
                          <a:effectLst/>
                          <a:latin typeface="+mn-lt"/>
                          <a:ea typeface="+mn-ea"/>
                          <a:cs typeface="+mn-cs"/>
                        </a:rPr>
                        <a:t> </a:t>
                      </a:r>
                      <a:r>
                        <a:rPr lang="en-CA" sz="1600" kern="1200" dirty="0" err="1" smtClean="0">
                          <a:solidFill>
                            <a:schemeClr val="tx1"/>
                          </a:solidFill>
                          <a:effectLst/>
                          <a:latin typeface="+mn-lt"/>
                          <a:ea typeface="+mn-ea"/>
                          <a:cs typeface="+mn-cs"/>
                        </a:rPr>
                        <a:t>các</a:t>
                      </a:r>
                      <a:r>
                        <a:rPr lang="en-CA" sz="1600" kern="1200" dirty="0" smtClean="0">
                          <a:solidFill>
                            <a:schemeClr val="tx1"/>
                          </a:solidFill>
                          <a:effectLst/>
                          <a:latin typeface="+mn-lt"/>
                          <a:ea typeface="+mn-ea"/>
                          <a:cs typeface="+mn-cs"/>
                        </a:rPr>
                        <a:t> </a:t>
                      </a:r>
                      <a:r>
                        <a:rPr lang="en-CA" sz="1600" kern="1200" dirty="0" err="1" smtClean="0">
                          <a:solidFill>
                            <a:schemeClr val="tx1"/>
                          </a:solidFill>
                          <a:effectLst/>
                          <a:latin typeface="+mn-lt"/>
                          <a:ea typeface="+mn-ea"/>
                          <a:cs typeface="+mn-cs"/>
                        </a:rPr>
                        <a:t>cột</a:t>
                      </a:r>
                      <a:r>
                        <a:rPr lang="en-CA" sz="1600" kern="1200" dirty="0" smtClean="0">
                          <a:solidFill>
                            <a:schemeClr val="tx1"/>
                          </a:solidFill>
                          <a:effectLst/>
                          <a:latin typeface="+mn-lt"/>
                          <a:ea typeface="+mn-ea"/>
                          <a:cs typeface="+mn-cs"/>
                        </a:rPr>
                        <a:t> </a:t>
                      </a:r>
                      <a:r>
                        <a:rPr lang="en-CA" sz="1600" kern="1200" dirty="0" err="1" smtClean="0">
                          <a:solidFill>
                            <a:schemeClr val="tx1"/>
                          </a:solidFill>
                          <a:effectLst/>
                          <a:latin typeface="+mn-lt"/>
                          <a:ea typeface="+mn-ea"/>
                          <a:cs typeface="+mn-cs"/>
                        </a:rPr>
                        <a:t>phía</a:t>
                      </a:r>
                      <a:r>
                        <a:rPr lang="en-CA" sz="1600" kern="1200" dirty="0" smtClean="0">
                          <a:solidFill>
                            <a:schemeClr val="tx1"/>
                          </a:solidFill>
                          <a:effectLst/>
                          <a:latin typeface="+mn-lt"/>
                          <a:ea typeface="+mn-ea"/>
                          <a:cs typeface="+mn-cs"/>
                        </a:rPr>
                        <a:t> </a:t>
                      </a:r>
                      <a:r>
                        <a:rPr lang="en-CA" sz="1600" kern="1200" dirty="0" err="1" smtClean="0">
                          <a:solidFill>
                            <a:schemeClr val="tx1"/>
                          </a:solidFill>
                          <a:effectLst/>
                          <a:latin typeface="+mn-lt"/>
                          <a:ea typeface="+mn-ea"/>
                          <a:cs typeface="+mn-cs"/>
                        </a:rPr>
                        <a:t>bên</a:t>
                      </a:r>
                      <a:r>
                        <a:rPr lang="en-CA" sz="1600" kern="1200" dirty="0" smtClean="0">
                          <a:solidFill>
                            <a:schemeClr val="tx1"/>
                          </a:solidFill>
                          <a:effectLst/>
                          <a:latin typeface="+mn-lt"/>
                          <a:ea typeface="+mn-ea"/>
                          <a:cs typeface="+mn-cs"/>
                        </a:rPr>
                        <a:t> </a:t>
                      </a:r>
                      <a:r>
                        <a:rPr lang="en-CA" sz="1600" kern="1200" dirty="0" err="1" smtClean="0">
                          <a:solidFill>
                            <a:schemeClr val="tx1"/>
                          </a:solidFill>
                          <a:effectLst/>
                          <a:latin typeface="+mn-lt"/>
                          <a:ea typeface="+mn-ea"/>
                          <a:cs typeface="+mn-cs"/>
                        </a:rPr>
                        <a:t>trái</a:t>
                      </a:r>
                      <a:r>
                        <a:rPr lang="en-CA" sz="1600" kern="1200" dirty="0" smtClean="0">
                          <a:solidFill>
                            <a:schemeClr val="tx1"/>
                          </a:solidFill>
                          <a:effectLst/>
                          <a:latin typeface="+mn-lt"/>
                          <a:ea typeface="+mn-ea"/>
                          <a:cs typeface="+mn-cs"/>
                        </a:rPr>
                        <a:t> </a:t>
                      </a:r>
                      <a:r>
                        <a:rPr lang="en-CA" sz="1600" kern="1200" dirty="0" err="1" smtClean="0">
                          <a:solidFill>
                            <a:schemeClr val="tx1"/>
                          </a:solidFill>
                          <a:effectLst/>
                          <a:latin typeface="+mn-lt"/>
                          <a:ea typeface="+mn-ea"/>
                          <a:cs typeface="+mn-cs"/>
                        </a:rPr>
                        <a:t>của</a:t>
                      </a:r>
                      <a:r>
                        <a:rPr lang="en-CA" sz="1600" kern="1200" dirty="0" smtClean="0">
                          <a:solidFill>
                            <a:schemeClr val="tx1"/>
                          </a:solidFill>
                          <a:effectLst/>
                          <a:latin typeface="+mn-lt"/>
                          <a:ea typeface="+mn-ea"/>
                          <a:cs typeface="+mn-cs"/>
                        </a:rPr>
                        <a:t> </a:t>
                      </a:r>
                      <a:r>
                        <a:rPr lang="en-CA" sz="1600" kern="1200" dirty="0" err="1" smtClean="0">
                          <a:solidFill>
                            <a:schemeClr val="tx1"/>
                          </a:solidFill>
                          <a:effectLst/>
                          <a:latin typeface="+mn-lt"/>
                          <a:ea typeface="+mn-ea"/>
                          <a:cs typeface="+mn-cs"/>
                        </a:rPr>
                        <a:t>các</a:t>
                      </a:r>
                      <a:r>
                        <a:rPr lang="en-CA" sz="1600" kern="1200" dirty="0" smtClean="0">
                          <a:solidFill>
                            <a:schemeClr val="tx1"/>
                          </a:solidFill>
                          <a:effectLst/>
                          <a:latin typeface="+mn-lt"/>
                          <a:ea typeface="+mn-ea"/>
                          <a:cs typeface="+mn-cs"/>
                        </a:rPr>
                        <a:t> ô </a:t>
                      </a:r>
                      <a:r>
                        <a:rPr lang="en-CA" sz="1600" kern="1200" dirty="0" err="1" smtClean="0">
                          <a:solidFill>
                            <a:schemeClr val="tx1"/>
                          </a:solidFill>
                          <a:effectLst/>
                          <a:latin typeface="+mn-lt"/>
                          <a:ea typeface="+mn-ea"/>
                          <a:cs typeface="+mn-cs"/>
                        </a:rPr>
                        <a:t>được</a:t>
                      </a:r>
                      <a:r>
                        <a:rPr lang="en-CA" sz="1600" kern="1200" dirty="0" smtClean="0">
                          <a:solidFill>
                            <a:schemeClr val="tx1"/>
                          </a:solidFill>
                          <a:effectLst/>
                          <a:latin typeface="+mn-lt"/>
                          <a:ea typeface="+mn-ea"/>
                          <a:cs typeface="+mn-cs"/>
                        </a:rPr>
                        <a:t> </a:t>
                      </a:r>
                      <a:r>
                        <a:rPr lang="en-CA" sz="1600" kern="1200" dirty="0" err="1" smtClean="0">
                          <a:solidFill>
                            <a:schemeClr val="tx1"/>
                          </a:solidFill>
                          <a:effectLst/>
                          <a:latin typeface="+mn-lt"/>
                          <a:ea typeface="+mn-ea"/>
                          <a:cs typeface="+mn-cs"/>
                        </a:rPr>
                        <a:t>chọn</a:t>
                      </a:r>
                      <a:endParaRPr lang="en-US" sz="16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19315">
                <a:tc>
                  <a:txBody>
                    <a:bodyPr/>
                    <a:lstStyle/>
                    <a:p>
                      <a:pPr>
                        <a:lnSpc>
                          <a:spcPct val="115000"/>
                        </a:lnSpc>
                        <a:spcBef>
                          <a:spcPts val="200"/>
                        </a:spcBef>
                        <a:spcAft>
                          <a:spcPts val="200"/>
                        </a:spcAft>
                        <a:tabLst>
                          <a:tab pos="228600" algn="l"/>
                        </a:tabLst>
                      </a:pPr>
                      <a:r>
                        <a:rPr lang="en-US" sz="1400" b="1" dirty="0">
                          <a:effectLst/>
                          <a:latin typeface="Zurich BT"/>
                          <a:ea typeface="Times New Roman"/>
                          <a:cs typeface="Calibri"/>
                        </a:rPr>
                        <a:t>Split</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600">
                          <a:effectLst/>
                          <a:latin typeface="Calibri" panose="020F0502020204030204" pitchFamily="34" charset="0"/>
                          <a:ea typeface="Times New Roman" panose="02020603050405020304" pitchFamily="18" charset="0"/>
                          <a:cs typeface="Calibri" panose="020F0502020204030204" pitchFamily="34" charset="0"/>
                        </a:rPr>
                        <a:t>Tách trang tính thành bốn khung.</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19314">
                <a:tc>
                  <a:txBody>
                    <a:bodyPr/>
                    <a:lstStyle/>
                    <a:p>
                      <a:pPr>
                        <a:lnSpc>
                          <a:spcPct val="115000"/>
                        </a:lnSpc>
                        <a:spcBef>
                          <a:spcPts val="200"/>
                        </a:spcBef>
                        <a:spcAft>
                          <a:spcPts val="200"/>
                        </a:spcAft>
                        <a:tabLst>
                          <a:tab pos="228600" algn="l"/>
                        </a:tabLst>
                      </a:pPr>
                      <a:r>
                        <a:rPr lang="en-US" sz="1400" b="1" dirty="0">
                          <a:effectLst/>
                          <a:latin typeface="Zurich BT"/>
                          <a:ea typeface="Times New Roman"/>
                          <a:cs typeface="Calibri"/>
                        </a:rPr>
                        <a:t>Hide</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600">
                          <a:effectLst/>
                          <a:latin typeface="Calibri" panose="020F0502020204030204" pitchFamily="34" charset="0"/>
                          <a:ea typeface="Times New Roman" panose="02020603050405020304" pitchFamily="18" charset="0"/>
                          <a:cs typeface="Calibri" panose="020F0502020204030204" pitchFamily="34" charset="0"/>
                        </a:rPr>
                        <a:t>Ẩn cửa sổ hoạt động; điều này hữu ích khi bạn đang làm việc với nhiều cửa sổ và bạn muốn Excel chỉ hiển thị các cửa sổ xác định</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48342">
                <a:tc>
                  <a:txBody>
                    <a:bodyPr/>
                    <a:lstStyle/>
                    <a:p>
                      <a:pPr>
                        <a:lnSpc>
                          <a:spcPct val="115000"/>
                        </a:lnSpc>
                        <a:spcBef>
                          <a:spcPts val="200"/>
                        </a:spcBef>
                        <a:spcAft>
                          <a:spcPts val="200"/>
                        </a:spcAft>
                        <a:tabLst>
                          <a:tab pos="228600" algn="l"/>
                        </a:tabLst>
                      </a:pPr>
                      <a:r>
                        <a:rPr lang="en-US" sz="1400" b="1" dirty="0">
                          <a:effectLst/>
                          <a:latin typeface="Zurich BT"/>
                          <a:ea typeface="Times New Roman"/>
                          <a:cs typeface="Calibri"/>
                        </a:rPr>
                        <a:t>Unhide</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600">
                          <a:effectLst/>
                          <a:latin typeface="Calibri" panose="020F0502020204030204" pitchFamily="34" charset="0"/>
                          <a:ea typeface="Times New Roman" panose="02020603050405020304" pitchFamily="18" charset="0"/>
                          <a:cs typeface="Calibri" panose="020F0502020204030204" pitchFamily="34" charset="0"/>
                        </a:rPr>
                        <a:t>Hiển thị một hộp thoại liệt kê các cửa sổ đang bị ẩn để bạn có thể chọn và hiển thị lại từng cửa sổ một.</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62850">
                <a:tc>
                  <a:txBody>
                    <a:bodyPr/>
                    <a:lstStyle/>
                    <a:p>
                      <a:pPr>
                        <a:lnSpc>
                          <a:spcPct val="115000"/>
                        </a:lnSpc>
                        <a:spcBef>
                          <a:spcPts val="200"/>
                        </a:spcBef>
                        <a:spcAft>
                          <a:spcPts val="200"/>
                        </a:spcAft>
                        <a:tabLst>
                          <a:tab pos="228600" algn="l"/>
                        </a:tabLst>
                      </a:pPr>
                      <a:r>
                        <a:rPr lang="en-US" sz="1400" b="1">
                          <a:effectLst/>
                          <a:latin typeface="Zurich BT"/>
                          <a:ea typeface="Times New Roman"/>
                          <a:cs typeface="Calibri"/>
                        </a:rPr>
                        <a:t>View Side by Side </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600" dirty="0" err="1">
                          <a:effectLst/>
                          <a:latin typeface="Calibri" panose="020F0502020204030204" pitchFamily="34" charset="0"/>
                          <a:ea typeface="Times New Roman" panose="02020603050405020304" pitchFamily="18" charset="0"/>
                          <a:cs typeface="Calibri" panose="020F0502020204030204" pitchFamily="34" charset="0"/>
                        </a:rPr>
                        <a:t>Đặt</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hai</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cửa</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sổ</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đang</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mở</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cạnh</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nhau</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trong</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một</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cửa</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sổ</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ứng</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dụng</a:t>
                      </a:r>
                      <a:r>
                        <a:rPr lang="en-US" sz="1600" dirty="0">
                          <a:effectLst/>
                          <a:latin typeface="Calibri" panose="020F0502020204030204" pitchFamily="34" charset="0"/>
                          <a:ea typeface="Times New Roman" panose="02020603050405020304" pitchFamily="18" charset="0"/>
                          <a:cs typeface="Calibri" panose="020F0502020204030204" pitchFamily="34" charset="0"/>
                        </a:rPr>
                        <a:t> Excel. </a:t>
                      </a:r>
                      <a:endParaRPr lang="vi-VN" sz="16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07716">
                <a:tc>
                  <a:txBody>
                    <a:bodyPr/>
                    <a:lstStyle/>
                    <a:p>
                      <a:pPr>
                        <a:lnSpc>
                          <a:spcPct val="115000"/>
                        </a:lnSpc>
                        <a:spcBef>
                          <a:spcPts val="200"/>
                        </a:spcBef>
                        <a:spcAft>
                          <a:spcPts val="200"/>
                        </a:spcAft>
                        <a:tabLst>
                          <a:tab pos="228600" algn="l"/>
                        </a:tabLst>
                      </a:pPr>
                      <a:r>
                        <a:rPr lang="en-US" sz="1400" b="1">
                          <a:effectLst/>
                          <a:latin typeface="Zurich BT"/>
                          <a:ea typeface="Times New Roman"/>
                          <a:cs typeface="Calibri"/>
                        </a:rPr>
                        <a:t>Synchronous Scrolling</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600">
                          <a:effectLst/>
                          <a:latin typeface="Calibri" panose="020F0502020204030204" pitchFamily="34" charset="0"/>
                          <a:ea typeface="Times New Roman" panose="02020603050405020304" pitchFamily="18" charset="0"/>
                          <a:cs typeface="Calibri" panose="020F0502020204030204" pitchFamily="34" charset="0"/>
                        </a:rPr>
                        <a:t>Cuộn các trang tính trong mỗi khung đồng thời.</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57200">
                <a:tc>
                  <a:txBody>
                    <a:bodyPr/>
                    <a:lstStyle/>
                    <a:p>
                      <a:pPr>
                        <a:lnSpc>
                          <a:spcPct val="115000"/>
                        </a:lnSpc>
                        <a:spcBef>
                          <a:spcPts val="200"/>
                        </a:spcBef>
                        <a:spcAft>
                          <a:spcPts val="200"/>
                        </a:spcAft>
                        <a:tabLst>
                          <a:tab pos="228600" algn="l"/>
                        </a:tabLst>
                      </a:pPr>
                      <a:r>
                        <a:rPr lang="en-US" sz="1400" b="1">
                          <a:effectLst/>
                          <a:latin typeface="Zurich BT"/>
                          <a:ea typeface="Times New Roman"/>
                          <a:cs typeface="Calibri"/>
                        </a:rPr>
                        <a:t>Reset Window Position</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600">
                          <a:effectLst/>
                          <a:latin typeface="Calibri" panose="020F0502020204030204" pitchFamily="34" charset="0"/>
                          <a:ea typeface="Times New Roman" panose="02020603050405020304" pitchFamily="18" charset="0"/>
                          <a:cs typeface="Calibri" panose="020F0502020204030204" pitchFamily="34" charset="0"/>
                        </a:rPr>
                        <a:t>Khôi phục lại các trang tính được hiển thị thành các kích thước bằng nhau.</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33836">
                <a:tc>
                  <a:txBody>
                    <a:bodyPr/>
                    <a:lstStyle/>
                    <a:p>
                      <a:pPr>
                        <a:lnSpc>
                          <a:spcPct val="115000"/>
                        </a:lnSpc>
                        <a:spcBef>
                          <a:spcPts val="200"/>
                        </a:spcBef>
                        <a:spcAft>
                          <a:spcPts val="200"/>
                        </a:spcAft>
                        <a:tabLst>
                          <a:tab pos="228600" algn="l"/>
                        </a:tabLst>
                      </a:pPr>
                      <a:r>
                        <a:rPr lang="en-US" sz="1400" b="1">
                          <a:effectLst/>
                          <a:latin typeface="Zurich BT"/>
                          <a:ea typeface="Times New Roman"/>
                          <a:cs typeface="Calibri"/>
                        </a:rPr>
                        <a:t>Save Workspace</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600">
                          <a:effectLst/>
                          <a:latin typeface="Calibri" panose="020F0502020204030204" pitchFamily="34" charset="0"/>
                          <a:ea typeface="Times New Roman" panose="02020603050405020304" pitchFamily="18" charset="0"/>
                          <a:cs typeface="Calibri" panose="020F0502020204030204" pitchFamily="34" charset="0"/>
                        </a:rPr>
                        <a:t>Lưu bố cục hiện tại của các cửa sổ (được gọi là không gian làm việc) để bạn có thể sử dụng nó sau.</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19307">
                <a:tc>
                  <a:txBody>
                    <a:bodyPr/>
                    <a:lstStyle/>
                    <a:p>
                      <a:pPr>
                        <a:lnSpc>
                          <a:spcPct val="115000"/>
                        </a:lnSpc>
                        <a:spcBef>
                          <a:spcPts val="200"/>
                        </a:spcBef>
                        <a:spcAft>
                          <a:spcPts val="200"/>
                        </a:spcAft>
                        <a:tabLst>
                          <a:tab pos="228600" algn="l"/>
                        </a:tabLst>
                      </a:pPr>
                      <a:r>
                        <a:rPr lang="en-US" sz="1400" b="1">
                          <a:effectLst/>
                          <a:latin typeface="Zurich BT"/>
                          <a:ea typeface="Times New Roman"/>
                          <a:cs typeface="Calibri"/>
                        </a:rPr>
                        <a:t>Switch Windows</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600" dirty="0" err="1">
                          <a:effectLst/>
                          <a:latin typeface="Calibri" panose="020F0502020204030204" pitchFamily="34" charset="0"/>
                          <a:ea typeface="Times New Roman" panose="02020603050405020304" pitchFamily="18" charset="0"/>
                          <a:cs typeface="Calibri" panose="020F0502020204030204" pitchFamily="34" charset="0"/>
                        </a:rPr>
                        <a:t>Biểu</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diễn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một</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danh</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sách</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các</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sổ</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tính</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đang</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mở</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endParaRPr lang="vi-VN" sz="16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176563348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Sẵn</a:t>
            </a:r>
            <a:r>
              <a:rPr lang="en-US" dirty="0" smtClean="0"/>
              <a:t> </a:t>
            </a:r>
            <a:r>
              <a:rPr lang="en-US" dirty="0" err="1" smtClean="0"/>
              <a:t>sàng</a:t>
            </a:r>
            <a:r>
              <a:rPr lang="en-US" dirty="0" smtClean="0"/>
              <a:t> </a:t>
            </a:r>
            <a:r>
              <a:rPr lang="en-US" dirty="0" err="1" smtClean="0"/>
              <a:t>để</a:t>
            </a:r>
            <a:r>
              <a:rPr lang="en-US" dirty="0" smtClean="0"/>
              <a:t> in </a:t>
            </a:r>
            <a:r>
              <a:rPr lang="en-US" dirty="0" err="1" smtClean="0"/>
              <a:t>ấn</a:t>
            </a:r>
            <a:endParaRPr lang="en-US" dirty="0"/>
          </a:p>
        </p:txBody>
      </p:sp>
      <p:sp>
        <p:nvSpPr>
          <p:cNvPr id="3" name="Content Placeholder 2"/>
          <p:cNvSpPr>
            <a:spLocks noGrp="1"/>
          </p:cNvSpPr>
          <p:nvPr>
            <p:ph idx="1"/>
          </p:nvPr>
        </p:nvSpPr>
        <p:spPr>
          <a:xfrm>
            <a:off x="373063" y="1344705"/>
            <a:ext cx="8664257" cy="6244815"/>
          </a:xfrm>
        </p:spPr>
        <p:txBody>
          <a:bodyPr/>
          <a:lstStyle/>
          <a:p>
            <a:r>
              <a:rPr lang="en-CA" sz="2000" b="1" dirty="0" err="1"/>
              <a:t>Tùy</a:t>
            </a:r>
            <a:r>
              <a:rPr lang="en-CA" sz="2000" b="1" dirty="0"/>
              <a:t> </a:t>
            </a:r>
            <a:r>
              <a:rPr lang="en-CA" sz="2000" b="1" dirty="0" err="1"/>
              <a:t>chỉnh</a:t>
            </a:r>
            <a:r>
              <a:rPr lang="en-CA" sz="2000" b="1" dirty="0"/>
              <a:t> </a:t>
            </a:r>
            <a:r>
              <a:rPr lang="en-CA" sz="2000" b="1" dirty="0" err="1"/>
              <a:t>bản</a:t>
            </a:r>
            <a:r>
              <a:rPr lang="en-CA" sz="2000" b="1" dirty="0"/>
              <a:t> in</a:t>
            </a:r>
            <a:endParaRPr lang="en-US" sz="2000" b="1" dirty="0"/>
          </a:p>
          <a:p>
            <a:pPr lvl="1"/>
            <a:r>
              <a:rPr lang="en-CA" sz="1800" dirty="0" err="1"/>
              <a:t>Để</a:t>
            </a:r>
            <a:r>
              <a:rPr lang="en-CA" sz="1800" dirty="0"/>
              <a:t> </a:t>
            </a:r>
            <a:r>
              <a:rPr lang="en-CA" sz="1800" dirty="0" err="1"/>
              <a:t>xem</a:t>
            </a:r>
            <a:r>
              <a:rPr lang="en-CA" sz="1800" dirty="0"/>
              <a:t> </a:t>
            </a:r>
            <a:r>
              <a:rPr lang="en-CA" sz="1800" dirty="0" err="1"/>
              <a:t>trước</a:t>
            </a:r>
            <a:r>
              <a:rPr lang="en-CA" sz="1800" dirty="0"/>
              <a:t> </a:t>
            </a:r>
            <a:r>
              <a:rPr lang="en-CA" sz="1800" dirty="0" err="1"/>
              <a:t>các</a:t>
            </a:r>
            <a:r>
              <a:rPr lang="en-CA" sz="1800" dirty="0"/>
              <a:t> </a:t>
            </a:r>
            <a:r>
              <a:rPr lang="en-CA" sz="1800" dirty="0" err="1"/>
              <a:t>ngắt</a:t>
            </a:r>
            <a:r>
              <a:rPr lang="en-CA" sz="1800" dirty="0"/>
              <a:t> </a:t>
            </a:r>
            <a:r>
              <a:rPr lang="en-CA" sz="1800" dirty="0" err="1"/>
              <a:t>trang</a:t>
            </a:r>
            <a:r>
              <a:rPr lang="en-CA" sz="1800" dirty="0"/>
              <a:t> </a:t>
            </a:r>
            <a:r>
              <a:rPr lang="en-CA" sz="1800" dirty="0" err="1" smtClean="0"/>
              <a:t>nằm</a:t>
            </a:r>
            <a:r>
              <a:rPr lang="en-CA" sz="1800" dirty="0" smtClean="0"/>
              <a:t> </a:t>
            </a:r>
            <a:r>
              <a:rPr lang="en-CA" sz="1800" dirty="0"/>
              <a:t>ở </a:t>
            </a:r>
            <a:r>
              <a:rPr lang="en-CA" sz="1800" dirty="0" err="1"/>
              <a:t>vị</a:t>
            </a:r>
            <a:r>
              <a:rPr lang="en-CA" sz="1800" dirty="0"/>
              <a:t> </a:t>
            </a:r>
            <a:r>
              <a:rPr lang="en-CA" sz="1800" dirty="0" err="1"/>
              <a:t>trí</a:t>
            </a:r>
            <a:r>
              <a:rPr lang="en-CA" sz="1800" dirty="0"/>
              <a:t> </a:t>
            </a:r>
            <a:r>
              <a:rPr lang="en-CA" sz="1800" dirty="0" err="1"/>
              <a:t>nào</a:t>
            </a:r>
            <a:r>
              <a:rPr lang="en-CA" sz="1800" dirty="0"/>
              <a:t>, </a:t>
            </a:r>
            <a:r>
              <a:rPr lang="en-CA" sz="1800" dirty="0" err="1"/>
              <a:t>nhấp</a:t>
            </a:r>
            <a:r>
              <a:rPr lang="en-CA" sz="1800" dirty="0"/>
              <a:t> </a:t>
            </a:r>
            <a:r>
              <a:rPr lang="en-CA" sz="1800" dirty="0" err="1"/>
              <a:t>chuột</a:t>
            </a:r>
            <a:r>
              <a:rPr lang="en-CA" sz="1800" dirty="0"/>
              <a:t> </a:t>
            </a:r>
            <a:r>
              <a:rPr lang="en-CA" sz="1800" dirty="0" err="1"/>
              <a:t>vào</a:t>
            </a:r>
            <a:r>
              <a:rPr lang="en-CA" sz="1800" dirty="0"/>
              <a:t> </a:t>
            </a:r>
            <a:r>
              <a:rPr lang="en-CA" sz="1800" b="1" dirty="0"/>
              <a:t>File</a:t>
            </a:r>
            <a:r>
              <a:rPr lang="en-CA" sz="1800" dirty="0"/>
              <a:t> </a:t>
            </a:r>
            <a:r>
              <a:rPr lang="en-CA" sz="1800" dirty="0" err="1"/>
              <a:t>và</a:t>
            </a:r>
            <a:r>
              <a:rPr lang="en-CA" sz="1800" dirty="0"/>
              <a:t> </a:t>
            </a:r>
            <a:r>
              <a:rPr lang="en-CA" sz="1800" dirty="0" err="1"/>
              <a:t>sau</a:t>
            </a:r>
            <a:r>
              <a:rPr lang="en-CA" sz="1800" dirty="0"/>
              <a:t> </a:t>
            </a:r>
            <a:r>
              <a:rPr lang="en-CA" sz="1800" dirty="0" err="1"/>
              <a:t>đó</a:t>
            </a:r>
            <a:r>
              <a:rPr lang="en-CA" sz="1800" dirty="0"/>
              <a:t> </a:t>
            </a:r>
            <a:r>
              <a:rPr lang="en-CA" sz="1800" dirty="0" err="1"/>
              <a:t>chọn</a:t>
            </a:r>
            <a:r>
              <a:rPr lang="en-CA" sz="1800" dirty="0"/>
              <a:t> </a:t>
            </a:r>
            <a:r>
              <a:rPr lang="en-CA" sz="1800" b="1" dirty="0"/>
              <a:t>Print</a:t>
            </a:r>
            <a:endParaRPr lang="en-US" sz="1800" dirty="0"/>
          </a:p>
          <a:p>
            <a:pPr lvl="1"/>
            <a:r>
              <a:rPr lang="en-CA" sz="1800" dirty="0" err="1"/>
              <a:t>Để</a:t>
            </a:r>
            <a:r>
              <a:rPr lang="en-CA" sz="1800" dirty="0"/>
              <a:t> </a:t>
            </a:r>
            <a:r>
              <a:rPr lang="en-CA" sz="1800" dirty="0" err="1"/>
              <a:t>xóa</a:t>
            </a:r>
            <a:r>
              <a:rPr lang="en-CA" sz="1800" dirty="0"/>
              <a:t> </a:t>
            </a:r>
            <a:r>
              <a:rPr lang="en-CA" sz="1800" dirty="0" err="1"/>
              <a:t>ngắt</a:t>
            </a:r>
            <a:r>
              <a:rPr lang="en-CA" sz="1800" dirty="0"/>
              <a:t> </a:t>
            </a:r>
            <a:r>
              <a:rPr lang="en-CA" sz="1800" dirty="0" err="1"/>
              <a:t>trang</a:t>
            </a:r>
            <a:r>
              <a:rPr lang="en-CA" sz="1800" dirty="0"/>
              <a:t>, </a:t>
            </a:r>
            <a:r>
              <a:rPr lang="en-CA" sz="1800" dirty="0" err="1"/>
              <a:t>chọn</a:t>
            </a:r>
            <a:r>
              <a:rPr lang="en-CA" sz="1800" dirty="0"/>
              <a:t> </a:t>
            </a:r>
            <a:r>
              <a:rPr lang="en-CA" sz="1800" dirty="0" err="1"/>
              <a:t>cùng</a:t>
            </a:r>
            <a:r>
              <a:rPr lang="en-CA" sz="1800" dirty="0"/>
              <a:t> </a:t>
            </a:r>
            <a:r>
              <a:rPr lang="en-CA" sz="1800" dirty="0" err="1"/>
              <a:t>một</a:t>
            </a:r>
            <a:r>
              <a:rPr lang="en-CA" sz="1800" dirty="0"/>
              <a:t> ô, </a:t>
            </a:r>
            <a:r>
              <a:rPr lang="en-CA" sz="1800" dirty="0" err="1"/>
              <a:t>và</a:t>
            </a:r>
            <a:r>
              <a:rPr lang="en-CA" sz="1800" dirty="0"/>
              <a:t> </a:t>
            </a:r>
            <a:r>
              <a:rPr lang="en-CA" sz="1800" dirty="0" err="1"/>
              <a:t>sau</a:t>
            </a:r>
            <a:r>
              <a:rPr lang="en-CA" sz="1800" dirty="0"/>
              <a:t> </a:t>
            </a:r>
            <a:r>
              <a:rPr lang="en-CA" sz="1800" dirty="0" err="1"/>
              <a:t>đó</a:t>
            </a:r>
            <a:r>
              <a:rPr lang="en-CA" sz="1800" dirty="0"/>
              <a:t> </a:t>
            </a:r>
            <a:r>
              <a:rPr lang="en-CA" sz="1800" dirty="0" err="1"/>
              <a:t>trên</a:t>
            </a:r>
            <a:r>
              <a:rPr lang="en-CA" sz="1800" dirty="0"/>
              <a:t> </a:t>
            </a:r>
            <a:r>
              <a:rPr lang="en-CA" sz="1800" dirty="0" err="1"/>
              <a:t>thẻ</a:t>
            </a:r>
            <a:r>
              <a:rPr lang="en-CA" sz="1800" dirty="0"/>
              <a:t> </a:t>
            </a:r>
            <a:r>
              <a:rPr lang="en-CA" sz="1800" b="1" dirty="0"/>
              <a:t>Page Layout</a:t>
            </a:r>
            <a:r>
              <a:rPr lang="en-CA" sz="1800" dirty="0"/>
              <a:t>, </a:t>
            </a:r>
            <a:r>
              <a:rPr lang="en-CA" sz="1800" dirty="0" err="1"/>
              <a:t>trong</a:t>
            </a:r>
            <a:r>
              <a:rPr lang="en-CA" sz="1800" dirty="0"/>
              <a:t> </a:t>
            </a:r>
            <a:r>
              <a:rPr lang="en-CA" sz="1800" dirty="0" err="1"/>
              <a:t>nhóm</a:t>
            </a:r>
            <a:r>
              <a:rPr lang="en-CA" sz="1800" dirty="0"/>
              <a:t> </a:t>
            </a:r>
            <a:r>
              <a:rPr lang="en-CA" sz="1800" b="1" dirty="0"/>
              <a:t>Page Setup</a:t>
            </a:r>
            <a:r>
              <a:rPr lang="en-CA" sz="1800" dirty="0"/>
              <a:t>,</a:t>
            </a:r>
            <a:r>
              <a:rPr lang="en-CA" sz="1800" b="1" dirty="0"/>
              <a:t> </a:t>
            </a:r>
            <a:r>
              <a:rPr lang="en-CA" sz="1800" dirty="0" err="1"/>
              <a:t>nhấp</a:t>
            </a:r>
            <a:r>
              <a:rPr lang="en-CA" sz="1800" dirty="0"/>
              <a:t> </a:t>
            </a:r>
            <a:r>
              <a:rPr lang="en-CA" sz="1800" dirty="0" err="1"/>
              <a:t>chọn</a:t>
            </a:r>
            <a:r>
              <a:rPr lang="en-CA" sz="1800" b="1" dirty="0"/>
              <a:t> Breaks</a:t>
            </a:r>
            <a:r>
              <a:rPr lang="en-CA" sz="1800" dirty="0"/>
              <a:t>,</a:t>
            </a:r>
            <a:r>
              <a:rPr lang="en-CA" sz="1800" b="1" dirty="0"/>
              <a:t> </a:t>
            </a:r>
            <a:r>
              <a:rPr lang="en-CA" sz="1800" dirty="0" err="1"/>
              <a:t>và</a:t>
            </a:r>
            <a:r>
              <a:rPr lang="en-CA" sz="1800" dirty="0"/>
              <a:t> </a:t>
            </a:r>
            <a:r>
              <a:rPr lang="en-CA" sz="1800" dirty="0" err="1"/>
              <a:t>sau</a:t>
            </a:r>
            <a:r>
              <a:rPr lang="en-CA" sz="1800" dirty="0"/>
              <a:t> </a:t>
            </a:r>
            <a:r>
              <a:rPr lang="en-CA" sz="1800" dirty="0" err="1"/>
              <a:t>đó</a:t>
            </a:r>
            <a:r>
              <a:rPr lang="en-CA" sz="1800" dirty="0"/>
              <a:t> </a:t>
            </a:r>
            <a:r>
              <a:rPr lang="en-CA" sz="1800" dirty="0" err="1"/>
              <a:t>chọn</a:t>
            </a:r>
            <a:r>
              <a:rPr lang="en-CA" sz="1800" b="1" dirty="0"/>
              <a:t> Remove Page Break</a:t>
            </a:r>
            <a:endParaRPr lang="en-US" sz="1800" b="1" dirty="0" smtClean="0"/>
          </a:p>
          <a:p>
            <a:pPr lvl="2"/>
            <a:r>
              <a:rPr lang="en-CA" sz="1600" dirty="0" err="1"/>
              <a:t>muốn</a:t>
            </a:r>
            <a:r>
              <a:rPr lang="en-CA" sz="1600" dirty="0"/>
              <a:t> </a:t>
            </a:r>
            <a:r>
              <a:rPr lang="en-CA" sz="1600" dirty="0" err="1"/>
              <a:t>xóa</a:t>
            </a:r>
            <a:r>
              <a:rPr lang="en-CA" sz="1600" dirty="0"/>
              <a:t> </a:t>
            </a:r>
            <a:r>
              <a:rPr lang="en-CA" sz="1600" dirty="0" err="1"/>
              <a:t>tất</a:t>
            </a:r>
            <a:r>
              <a:rPr lang="en-CA" sz="1600" dirty="0"/>
              <a:t> </a:t>
            </a:r>
            <a:r>
              <a:rPr lang="en-CA" sz="1600" dirty="0" err="1"/>
              <a:t>cả</a:t>
            </a:r>
            <a:r>
              <a:rPr lang="en-CA" sz="1600" dirty="0"/>
              <a:t> </a:t>
            </a:r>
            <a:r>
              <a:rPr lang="en-CA" sz="1600" dirty="0" err="1"/>
              <a:t>ngắt</a:t>
            </a:r>
            <a:r>
              <a:rPr lang="en-CA" sz="1600" dirty="0"/>
              <a:t> </a:t>
            </a:r>
            <a:r>
              <a:rPr lang="en-CA" sz="1600" dirty="0" err="1"/>
              <a:t>trang</a:t>
            </a:r>
            <a:r>
              <a:rPr lang="en-CA" sz="1600" dirty="0"/>
              <a:t> </a:t>
            </a:r>
            <a:r>
              <a:rPr lang="en-CA" sz="1600" dirty="0" err="1"/>
              <a:t>trong</a:t>
            </a:r>
            <a:r>
              <a:rPr lang="en-CA" sz="1600" dirty="0"/>
              <a:t> </a:t>
            </a:r>
            <a:r>
              <a:rPr lang="en-CA" sz="1600" dirty="0" err="1"/>
              <a:t>trang</a:t>
            </a:r>
            <a:r>
              <a:rPr lang="en-CA" sz="1600" dirty="0"/>
              <a:t> </a:t>
            </a:r>
            <a:r>
              <a:rPr lang="en-CA" sz="1600" dirty="0" err="1"/>
              <a:t>tính</a:t>
            </a:r>
            <a:r>
              <a:rPr lang="en-CA" sz="1600" dirty="0"/>
              <a:t> </a:t>
            </a:r>
            <a:r>
              <a:rPr lang="en-CA" sz="1600" dirty="0" err="1"/>
              <a:t>tại</a:t>
            </a:r>
            <a:r>
              <a:rPr lang="en-CA" sz="1600" dirty="0"/>
              <a:t> </a:t>
            </a:r>
            <a:r>
              <a:rPr lang="en-CA" sz="1600" dirty="0" err="1"/>
              <a:t>một</a:t>
            </a:r>
            <a:r>
              <a:rPr lang="en-CA" sz="1600" dirty="0"/>
              <a:t> </a:t>
            </a:r>
            <a:r>
              <a:rPr lang="en-CA" sz="1600" dirty="0" err="1"/>
              <a:t>thời</a:t>
            </a:r>
            <a:r>
              <a:rPr lang="en-CA" sz="1600" dirty="0"/>
              <a:t> </a:t>
            </a:r>
            <a:r>
              <a:rPr lang="en-CA" sz="1600" dirty="0" err="1"/>
              <a:t>điểm</a:t>
            </a:r>
            <a:r>
              <a:rPr lang="en-CA" sz="1600" dirty="0"/>
              <a:t>, </a:t>
            </a:r>
            <a:r>
              <a:rPr lang="en-CA" sz="1600" dirty="0" err="1"/>
              <a:t>sử</a:t>
            </a:r>
            <a:r>
              <a:rPr lang="en-CA" sz="1600" dirty="0"/>
              <a:t> </a:t>
            </a:r>
            <a:r>
              <a:rPr lang="en-CA" sz="1600" dirty="0" err="1"/>
              <a:t>dụng</a:t>
            </a:r>
            <a:r>
              <a:rPr lang="en-CA" sz="1600" dirty="0"/>
              <a:t> </a:t>
            </a:r>
            <a:r>
              <a:rPr lang="en-CA" sz="1600" b="1" dirty="0"/>
              <a:t>Reset All Page Breaks</a:t>
            </a:r>
            <a:endParaRPr lang="en-US" sz="1600" dirty="0"/>
          </a:p>
          <a:p>
            <a:pPr lvl="2"/>
            <a:r>
              <a:rPr lang="en-CA" sz="1600" dirty="0"/>
              <a:t>Excel </a:t>
            </a:r>
            <a:r>
              <a:rPr lang="en-CA" sz="1600" dirty="0" err="1"/>
              <a:t>bỏ</a:t>
            </a:r>
            <a:r>
              <a:rPr lang="en-CA" sz="1600" dirty="0"/>
              <a:t> qua </a:t>
            </a:r>
            <a:r>
              <a:rPr lang="en-CA" sz="1600" dirty="0" err="1"/>
              <a:t>các</a:t>
            </a:r>
            <a:r>
              <a:rPr lang="en-CA" sz="1600" dirty="0"/>
              <a:t> </a:t>
            </a:r>
            <a:r>
              <a:rPr lang="en-CA" sz="1600" dirty="0" err="1"/>
              <a:t>ngắt</a:t>
            </a:r>
            <a:r>
              <a:rPr lang="en-CA" sz="1600" dirty="0"/>
              <a:t> </a:t>
            </a:r>
            <a:r>
              <a:rPr lang="en-CA" sz="1600" dirty="0" err="1"/>
              <a:t>trang</a:t>
            </a:r>
            <a:r>
              <a:rPr lang="en-CA" sz="1600" dirty="0"/>
              <a:t> </a:t>
            </a:r>
            <a:r>
              <a:rPr lang="en-CA" sz="1600" dirty="0" err="1"/>
              <a:t>nếu</a:t>
            </a:r>
            <a:r>
              <a:rPr lang="en-CA" sz="1600" dirty="0"/>
              <a:t> </a:t>
            </a:r>
            <a:r>
              <a:rPr lang="en-CA" sz="1600" dirty="0" err="1"/>
              <a:t>bạn</a:t>
            </a:r>
            <a:r>
              <a:rPr lang="en-CA" sz="1600" dirty="0"/>
              <a:t> </a:t>
            </a:r>
            <a:r>
              <a:rPr lang="en-CA" sz="1600" dirty="0" err="1"/>
              <a:t>sử</a:t>
            </a:r>
            <a:r>
              <a:rPr lang="en-CA" sz="1600" dirty="0"/>
              <a:t> </a:t>
            </a:r>
            <a:r>
              <a:rPr lang="en-CA" sz="1600" dirty="0" err="1"/>
              <a:t>dụng</a:t>
            </a:r>
            <a:r>
              <a:rPr lang="en-CA" sz="1600" dirty="0"/>
              <a:t> </a:t>
            </a:r>
            <a:r>
              <a:rPr lang="en-CA" sz="1600" b="1" dirty="0"/>
              <a:t>Fit to</a:t>
            </a:r>
            <a:endParaRPr lang="en-US" sz="1600" dirty="0"/>
          </a:p>
          <a:p>
            <a:pPr lvl="1"/>
            <a:r>
              <a:rPr lang="en-US" sz="1800" b="1" dirty="0"/>
              <a:t>Page Break Preview </a:t>
            </a:r>
            <a:r>
              <a:rPr lang="en-CA" sz="1800" dirty="0" err="1"/>
              <a:t>là</a:t>
            </a:r>
            <a:r>
              <a:rPr lang="en-CA" sz="1800" dirty="0"/>
              <a:t> </a:t>
            </a:r>
            <a:r>
              <a:rPr lang="en-CA" sz="1800" dirty="0" err="1"/>
              <a:t>một</a:t>
            </a:r>
            <a:r>
              <a:rPr lang="en-CA" sz="1800" dirty="0"/>
              <a:t> </a:t>
            </a:r>
            <a:r>
              <a:rPr lang="en-CA" sz="1800" dirty="0" err="1"/>
              <a:t>cách</a:t>
            </a:r>
            <a:r>
              <a:rPr lang="en-CA" sz="1800" dirty="0"/>
              <a:t> </a:t>
            </a:r>
            <a:r>
              <a:rPr lang="en-CA" sz="1800" dirty="0" err="1"/>
              <a:t>hiển</a:t>
            </a:r>
            <a:r>
              <a:rPr lang="en-CA" sz="1800" dirty="0"/>
              <a:t> thị </a:t>
            </a:r>
            <a:r>
              <a:rPr lang="en-CA" sz="1800" dirty="0" err="1"/>
              <a:t>đặc</a:t>
            </a:r>
            <a:r>
              <a:rPr lang="en-CA" sz="1800" dirty="0"/>
              <a:t> </a:t>
            </a:r>
            <a:r>
              <a:rPr lang="en-CA" sz="1800" dirty="0" err="1"/>
              <a:t>biệt</a:t>
            </a:r>
            <a:r>
              <a:rPr lang="en-CA" sz="1800" dirty="0"/>
              <a:t> </a:t>
            </a:r>
            <a:r>
              <a:rPr lang="en-CA" sz="1800" dirty="0" err="1"/>
              <a:t>của</a:t>
            </a:r>
            <a:r>
              <a:rPr lang="en-CA" sz="1800" dirty="0"/>
              <a:t> </a:t>
            </a:r>
            <a:r>
              <a:rPr lang="en-CA" sz="1800" dirty="0" err="1"/>
              <a:t>trang</a:t>
            </a:r>
            <a:r>
              <a:rPr lang="en-CA" sz="1800" dirty="0"/>
              <a:t> </a:t>
            </a:r>
            <a:r>
              <a:rPr lang="en-CA" sz="1800" dirty="0" err="1"/>
              <a:t>tính</a:t>
            </a:r>
            <a:r>
              <a:rPr lang="en-CA" sz="1800" dirty="0"/>
              <a:t> </a:t>
            </a:r>
            <a:r>
              <a:rPr lang="en-CA" sz="1800" dirty="0" err="1"/>
              <a:t>mà</a:t>
            </a:r>
            <a:r>
              <a:rPr lang="en-CA" sz="1800" dirty="0"/>
              <a:t> </a:t>
            </a:r>
            <a:r>
              <a:rPr lang="en-CA" sz="1800" dirty="0" err="1"/>
              <a:t>trong</a:t>
            </a:r>
            <a:r>
              <a:rPr lang="en-CA" sz="1800" dirty="0"/>
              <a:t> </a:t>
            </a:r>
            <a:r>
              <a:rPr lang="en-CA" sz="1800" dirty="0" err="1"/>
              <a:t>đó</a:t>
            </a:r>
            <a:r>
              <a:rPr lang="en-CA" sz="1800" dirty="0"/>
              <a:t> </a:t>
            </a:r>
            <a:r>
              <a:rPr lang="en-CA" sz="1800" dirty="0" err="1"/>
              <a:t>số</a:t>
            </a:r>
            <a:r>
              <a:rPr lang="en-CA" sz="1800" dirty="0"/>
              <a:t> </a:t>
            </a:r>
            <a:r>
              <a:rPr lang="en-CA" sz="1800" dirty="0" err="1"/>
              <a:t>trang</a:t>
            </a:r>
            <a:r>
              <a:rPr lang="en-CA" sz="1800" dirty="0"/>
              <a:t> </a:t>
            </a:r>
            <a:r>
              <a:rPr lang="en-CA" sz="1800" dirty="0" err="1"/>
              <a:t>được</a:t>
            </a:r>
            <a:r>
              <a:rPr lang="en-CA" sz="1800" dirty="0"/>
              <a:t> </a:t>
            </a:r>
            <a:r>
              <a:rPr lang="en-CA" sz="1800" dirty="0" err="1"/>
              <a:t>hiển</a:t>
            </a:r>
            <a:r>
              <a:rPr lang="en-CA" sz="1800" dirty="0"/>
              <a:t> thị </a:t>
            </a:r>
            <a:r>
              <a:rPr lang="en-CA" sz="1800" dirty="0" err="1"/>
              <a:t>trên</a:t>
            </a:r>
            <a:r>
              <a:rPr lang="en-CA" sz="1800" dirty="0"/>
              <a:t> </a:t>
            </a:r>
            <a:r>
              <a:rPr lang="en-CA" sz="1800" dirty="0" err="1"/>
              <a:t>màn</a:t>
            </a:r>
            <a:r>
              <a:rPr lang="en-CA" sz="1800" dirty="0"/>
              <a:t> </a:t>
            </a:r>
            <a:r>
              <a:rPr lang="en-CA" sz="1800" dirty="0" err="1"/>
              <a:t>hình</a:t>
            </a:r>
            <a:endParaRPr lang="en-US" sz="1800" dirty="0" smtClean="0"/>
          </a:p>
          <a:p>
            <a:pPr lvl="2"/>
            <a:r>
              <a:rPr lang="en-CA" sz="1600" dirty="0" err="1"/>
              <a:t>có</a:t>
            </a:r>
            <a:r>
              <a:rPr lang="en-CA" sz="1600" dirty="0"/>
              <a:t> </a:t>
            </a:r>
            <a:r>
              <a:rPr lang="en-CA" sz="1600" dirty="0" err="1"/>
              <a:t>thể</a:t>
            </a:r>
            <a:r>
              <a:rPr lang="en-CA" sz="1600" dirty="0"/>
              <a:t> </a:t>
            </a:r>
            <a:r>
              <a:rPr lang="en-CA" sz="1600" dirty="0" err="1"/>
              <a:t>kéo</a:t>
            </a:r>
            <a:r>
              <a:rPr lang="en-CA" sz="1600" dirty="0"/>
              <a:t> </a:t>
            </a:r>
            <a:r>
              <a:rPr lang="en-CA" sz="1600" dirty="0" err="1"/>
              <a:t>các</a:t>
            </a:r>
            <a:r>
              <a:rPr lang="en-CA" sz="1600" dirty="0"/>
              <a:t> </a:t>
            </a:r>
            <a:r>
              <a:rPr lang="en-CA" sz="1600" dirty="0" err="1"/>
              <a:t>ngắt</a:t>
            </a:r>
            <a:r>
              <a:rPr lang="en-CA" sz="1600" dirty="0"/>
              <a:t> </a:t>
            </a:r>
            <a:r>
              <a:rPr lang="en-CA" sz="1600" dirty="0" err="1"/>
              <a:t>trang</a:t>
            </a:r>
            <a:r>
              <a:rPr lang="en-CA" sz="1600" dirty="0"/>
              <a:t> </a:t>
            </a:r>
            <a:r>
              <a:rPr lang="en-CA" sz="1600" dirty="0" err="1"/>
              <a:t>đến</a:t>
            </a:r>
            <a:r>
              <a:rPr lang="en-CA" sz="1600" dirty="0"/>
              <a:t> </a:t>
            </a:r>
            <a:r>
              <a:rPr lang="en-CA" sz="1600" dirty="0" err="1"/>
              <a:t>một</a:t>
            </a:r>
            <a:r>
              <a:rPr lang="en-CA" sz="1600" dirty="0"/>
              <a:t> </a:t>
            </a:r>
            <a:r>
              <a:rPr lang="en-CA" sz="1600" dirty="0" err="1"/>
              <a:t>vị</a:t>
            </a:r>
            <a:r>
              <a:rPr lang="en-CA" sz="1600" dirty="0"/>
              <a:t> </a:t>
            </a:r>
            <a:r>
              <a:rPr lang="en-CA" sz="1600" dirty="0" err="1"/>
              <a:t>trí</a:t>
            </a:r>
            <a:r>
              <a:rPr lang="en-CA" sz="1600" dirty="0"/>
              <a:t> </a:t>
            </a:r>
            <a:r>
              <a:rPr lang="en-CA" sz="1600" dirty="0" err="1" smtClean="0"/>
              <a:t>mới</a:t>
            </a:r>
            <a:endParaRPr lang="en-US" sz="1600" dirty="0" smtClean="0"/>
          </a:p>
          <a:p>
            <a:pPr lvl="2"/>
            <a:r>
              <a:rPr lang="en-CA" sz="1600" dirty="0" err="1"/>
              <a:t>trên</a:t>
            </a:r>
            <a:r>
              <a:rPr lang="en-CA" sz="1600" dirty="0"/>
              <a:t> </a:t>
            </a:r>
            <a:r>
              <a:rPr lang="en-CA" sz="1600" dirty="0" err="1"/>
              <a:t>thẻ</a:t>
            </a:r>
            <a:r>
              <a:rPr lang="en-CA" sz="1600" dirty="0"/>
              <a:t> </a:t>
            </a:r>
            <a:r>
              <a:rPr lang="en-CA" sz="1600" b="1" dirty="0"/>
              <a:t>View</a:t>
            </a:r>
            <a:r>
              <a:rPr lang="en-CA" sz="1600" dirty="0"/>
              <a:t>, </a:t>
            </a:r>
            <a:r>
              <a:rPr lang="en-CA" sz="1600" dirty="0" err="1"/>
              <a:t>trong</a:t>
            </a:r>
            <a:r>
              <a:rPr lang="en-CA" sz="1600" dirty="0"/>
              <a:t> </a:t>
            </a:r>
            <a:r>
              <a:rPr lang="en-CA" sz="1600" dirty="0" err="1"/>
              <a:t>nhóm</a:t>
            </a:r>
            <a:r>
              <a:rPr lang="en-CA" sz="1600" dirty="0"/>
              <a:t> </a:t>
            </a:r>
            <a:r>
              <a:rPr lang="en-CA" sz="1600" b="1" dirty="0"/>
              <a:t>Workbook Views</a:t>
            </a:r>
            <a:r>
              <a:rPr lang="en-CA" sz="1600" dirty="0"/>
              <a:t>, </a:t>
            </a:r>
            <a:r>
              <a:rPr lang="en-CA" sz="1600" dirty="0" err="1"/>
              <a:t>nhấp</a:t>
            </a:r>
            <a:r>
              <a:rPr lang="en-CA" sz="1600" dirty="0"/>
              <a:t> </a:t>
            </a:r>
            <a:r>
              <a:rPr lang="en-CA" sz="1600" dirty="0" err="1"/>
              <a:t>chuột</a:t>
            </a:r>
            <a:r>
              <a:rPr lang="en-CA" sz="1600" dirty="0"/>
              <a:t> </a:t>
            </a:r>
            <a:r>
              <a:rPr lang="en-CA" sz="1600" dirty="0" err="1"/>
              <a:t>vào</a:t>
            </a:r>
            <a:r>
              <a:rPr lang="en-CA" sz="1600" dirty="0"/>
              <a:t> </a:t>
            </a:r>
            <a:r>
              <a:rPr lang="en-CA" sz="1600" b="1" dirty="0"/>
              <a:t>Page Break </a:t>
            </a:r>
            <a:r>
              <a:rPr lang="en-CA" sz="1600" b="1" dirty="0" smtClean="0"/>
              <a:t>Preview; </a:t>
            </a:r>
            <a:r>
              <a:rPr lang="en-CA" sz="1600" dirty="0" err="1" smtClean="0"/>
              <a:t>hoặc</a:t>
            </a:r>
            <a:endParaRPr lang="en-US" sz="1600" dirty="0" smtClean="0"/>
          </a:p>
          <a:p>
            <a:pPr lvl="2"/>
            <a:r>
              <a:rPr lang="en-US" sz="1600" dirty="0" smtClean="0"/>
              <a:t>Click     </a:t>
            </a:r>
            <a:r>
              <a:rPr lang="en-US" sz="1600" b="1" dirty="0" smtClean="0"/>
              <a:t>(</a:t>
            </a:r>
            <a:r>
              <a:rPr lang="en-US" sz="1600" b="1" dirty="0"/>
              <a:t>Page Break Preview)</a:t>
            </a:r>
            <a:r>
              <a:rPr lang="en-US" sz="1600" dirty="0"/>
              <a:t> </a:t>
            </a:r>
            <a:r>
              <a:rPr lang="en-CA" sz="1600" dirty="0" err="1"/>
              <a:t>từ</a:t>
            </a:r>
            <a:r>
              <a:rPr lang="en-CA" sz="1600" dirty="0"/>
              <a:t> </a:t>
            </a:r>
            <a:r>
              <a:rPr lang="en-CA" sz="1600" dirty="0" err="1"/>
              <a:t>các</a:t>
            </a:r>
            <a:r>
              <a:rPr lang="en-CA" sz="1600" dirty="0"/>
              <a:t> </a:t>
            </a:r>
            <a:r>
              <a:rPr lang="en-CA" sz="1600" dirty="0" err="1"/>
              <a:t>nút</a:t>
            </a:r>
            <a:r>
              <a:rPr lang="en-CA" sz="1600" dirty="0"/>
              <a:t> </a:t>
            </a:r>
            <a:r>
              <a:rPr lang="en-CA" sz="1600" dirty="0" err="1"/>
              <a:t>nằm</a:t>
            </a:r>
            <a:r>
              <a:rPr lang="en-CA" sz="1600" dirty="0"/>
              <a:t> </a:t>
            </a:r>
            <a:r>
              <a:rPr lang="en-CA" sz="1600" dirty="0" err="1"/>
              <a:t>phía</a:t>
            </a:r>
            <a:r>
              <a:rPr lang="en-CA" sz="1600" dirty="0"/>
              <a:t> </a:t>
            </a:r>
            <a:r>
              <a:rPr lang="en-CA" sz="1600" dirty="0" err="1"/>
              <a:t>bên</a:t>
            </a:r>
            <a:r>
              <a:rPr lang="en-CA" sz="1600" dirty="0"/>
              <a:t> </a:t>
            </a:r>
            <a:r>
              <a:rPr lang="en-CA" sz="1600" dirty="0" err="1"/>
              <a:t>phải</a:t>
            </a:r>
            <a:r>
              <a:rPr lang="en-CA" sz="1600" dirty="0"/>
              <a:t> </a:t>
            </a:r>
            <a:r>
              <a:rPr lang="en-CA" sz="1600" dirty="0" err="1"/>
              <a:t>của</a:t>
            </a:r>
            <a:r>
              <a:rPr lang="en-CA" sz="1600" dirty="0"/>
              <a:t> </a:t>
            </a:r>
            <a:r>
              <a:rPr lang="en-CA" sz="1600" dirty="0" err="1"/>
              <a:t>thanh</a:t>
            </a:r>
            <a:r>
              <a:rPr lang="en-CA" sz="1600" dirty="0"/>
              <a:t> </a:t>
            </a:r>
            <a:r>
              <a:rPr lang="en-CA" sz="1600" dirty="0" err="1"/>
              <a:t>trạng</a:t>
            </a:r>
            <a:r>
              <a:rPr lang="en-CA" sz="1600" dirty="0"/>
              <a:t> </a:t>
            </a:r>
            <a:r>
              <a:rPr lang="en-CA" sz="1600" dirty="0" err="1"/>
              <a:t>thái</a:t>
            </a:r>
            <a:endParaRPr lang="en-US" sz="1600" dirty="0"/>
          </a:p>
          <a:p>
            <a:endParaRPr lang="en-US" sz="2000"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61</a:t>
            </a:fld>
            <a:endParaRPr lang="en-US" dirty="0"/>
          </a:p>
        </p:txBody>
      </p:sp>
      <p:pic>
        <p:nvPicPr>
          <p:cNvPr id="6" name="Picture 5" descr="u5-119"/>
          <p:cNvPicPr/>
          <p:nvPr/>
        </p:nvPicPr>
        <p:blipFill>
          <a:blip r:embed="rId3">
            <a:extLst>
              <a:ext uri="{28A0092B-C50C-407E-A947-70E740481C1C}">
                <a14:useLocalDpi xmlns:a14="http://schemas.microsoft.com/office/drawing/2010/main" val="0"/>
              </a:ext>
            </a:extLst>
          </a:blip>
          <a:srcRect/>
          <a:stretch>
            <a:fillRect/>
          </a:stretch>
        </p:blipFill>
        <p:spPr bwMode="auto">
          <a:xfrm>
            <a:off x="1910624" y="6108421"/>
            <a:ext cx="207737" cy="207737"/>
          </a:xfrm>
          <a:prstGeom prst="rect">
            <a:avLst/>
          </a:prstGeom>
          <a:noFill/>
          <a:ln>
            <a:noFill/>
          </a:ln>
        </p:spPr>
      </p:pic>
    </p:spTree>
    <p:extLst>
      <p:ext uri="{BB962C8B-B14F-4D97-AF65-F5344CB8AC3E}">
        <p14:creationId xmlns:p14="http://schemas.microsoft.com/office/powerpoint/2010/main" val="180857087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Sẵn</a:t>
            </a:r>
            <a:r>
              <a:rPr lang="en-US" dirty="0" smtClean="0"/>
              <a:t> </a:t>
            </a:r>
            <a:r>
              <a:rPr lang="en-US" dirty="0" err="1" smtClean="0"/>
              <a:t>sàng</a:t>
            </a:r>
            <a:r>
              <a:rPr lang="en-US" dirty="0" smtClean="0"/>
              <a:t> </a:t>
            </a:r>
            <a:r>
              <a:rPr lang="en-US" dirty="0" err="1" smtClean="0"/>
              <a:t>để</a:t>
            </a:r>
            <a:r>
              <a:rPr lang="en-US" dirty="0" smtClean="0"/>
              <a:t> in </a:t>
            </a:r>
            <a:r>
              <a:rPr lang="en-US" dirty="0" err="1" smtClean="0"/>
              <a:t>ấn</a:t>
            </a:r>
            <a:endParaRPr lang="en-US" dirty="0"/>
          </a:p>
        </p:txBody>
      </p:sp>
      <p:sp>
        <p:nvSpPr>
          <p:cNvPr id="3" name="Content Placeholder 2"/>
          <p:cNvSpPr>
            <a:spLocks noGrp="1"/>
          </p:cNvSpPr>
          <p:nvPr>
            <p:ph idx="1"/>
          </p:nvPr>
        </p:nvSpPr>
        <p:spPr/>
        <p:txBody>
          <a:bodyPr/>
          <a:lstStyle/>
          <a:p>
            <a:r>
              <a:rPr lang="en-US" dirty="0" err="1" smtClean="0"/>
              <a:t>Để</a:t>
            </a:r>
            <a:r>
              <a:rPr lang="en-US" dirty="0" smtClean="0"/>
              <a:t> </a:t>
            </a:r>
            <a:r>
              <a:rPr lang="en-US" dirty="0" err="1" smtClean="0"/>
              <a:t>thay</a:t>
            </a:r>
            <a:r>
              <a:rPr lang="en-US" dirty="0" smtClean="0"/>
              <a:t> </a:t>
            </a:r>
            <a:r>
              <a:rPr lang="en-US" dirty="0" err="1" smtClean="0"/>
              <a:t>đổi</a:t>
            </a:r>
            <a:r>
              <a:rPr lang="en-US" dirty="0" smtClean="0"/>
              <a:t> </a:t>
            </a:r>
            <a:r>
              <a:rPr lang="en-US" dirty="0" err="1" smtClean="0"/>
              <a:t>thiết</a:t>
            </a:r>
            <a:r>
              <a:rPr lang="en-US" dirty="0" smtClean="0"/>
              <a:t> </a:t>
            </a:r>
            <a:r>
              <a:rPr lang="en-US" dirty="0" err="1" smtClean="0"/>
              <a:t>lập</a:t>
            </a:r>
            <a:r>
              <a:rPr lang="en-US" dirty="0" smtClean="0"/>
              <a:t> </a:t>
            </a:r>
            <a:r>
              <a:rPr lang="en-US" dirty="0" err="1" smtClean="0"/>
              <a:t>trang</a:t>
            </a:r>
            <a:r>
              <a:rPr lang="en-US" dirty="0" smtClean="0"/>
              <a:t>:</a:t>
            </a:r>
            <a:endParaRPr lang="en-US" dirty="0"/>
          </a:p>
          <a:p>
            <a:pPr lvl="1"/>
            <a:r>
              <a:rPr lang="en-CA" dirty="0" err="1"/>
              <a:t>Trên</a:t>
            </a:r>
            <a:r>
              <a:rPr lang="en-CA" dirty="0"/>
              <a:t> </a:t>
            </a:r>
            <a:r>
              <a:rPr lang="en-CA" dirty="0" err="1"/>
              <a:t>thẻ</a:t>
            </a:r>
            <a:r>
              <a:rPr lang="en-CA" dirty="0"/>
              <a:t> </a:t>
            </a:r>
            <a:r>
              <a:rPr lang="en-CA" b="1" dirty="0"/>
              <a:t>Page Layout</a:t>
            </a:r>
            <a:r>
              <a:rPr lang="en-CA" dirty="0"/>
              <a:t>, </a:t>
            </a:r>
            <a:r>
              <a:rPr lang="en-CA" dirty="0" err="1"/>
              <a:t>trong</a:t>
            </a:r>
            <a:r>
              <a:rPr lang="en-CA" dirty="0"/>
              <a:t> </a:t>
            </a:r>
            <a:r>
              <a:rPr lang="en-CA" dirty="0" err="1"/>
              <a:t>nhóm</a:t>
            </a:r>
            <a:r>
              <a:rPr lang="en-CA" dirty="0"/>
              <a:t> </a:t>
            </a:r>
            <a:r>
              <a:rPr lang="en-CA" b="1" dirty="0"/>
              <a:t>Page Setup</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tùy</a:t>
            </a:r>
            <a:r>
              <a:rPr lang="en-CA" dirty="0"/>
              <a:t> </a:t>
            </a:r>
            <a:r>
              <a:rPr lang="en-CA" dirty="0" err="1"/>
              <a:t>chọn</a:t>
            </a:r>
            <a:r>
              <a:rPr lang="en-CA" dirty="0"/>
              <a:t> </a:t>
            </a:r>
            <a:r>
              <a:rPr lang="en-CA" dirty="0" err="1"/>
              <a:t>thay</a:t>
            </a:r>
            <a:r>
              <a:rPr lang="en-CA" dirty="0"/>
              <a:t> </a:t>
            </a:r>
            <a:r>
              <a:rPr lang="en-CA" dirty="0" err="1"/>
              <a:t>đổi</a:t>
            </a:r>
            <a:r>
              <a:rPr lang="en-CA" dirty="0"/>
              <a:t>; </a:t>
            </a:r>
            <a:r>
              <a:rPr lang="en-CA" dirty="0" err="1"/>
              <a:t>hoặc</a:t>
            </a:r>
            <a:endParaRPr lang="en-US" dirty="0"/>
          </a:p>
          <a:p>
            <a:endParaRPr lang="en-US" dirty="0" smtClean="0"/>
          </a:p>
          <a:p>
            <a:endParaRPr lang="en-US" dirty="0"/>
          </a:p>
          <a:p>
            <a:pPr lvl="1"/>
            <a:r>
              <a:rPr lang="en-CA" dirty="0" err="1"/>
              <a:t>trên</a:t>
            </a:r>
            <a:r>
              <a:rPr lang="en-CA" dirty="0"/>
              <a:t> </a:t>
            </a:r>
            <a:r>
              <a:rPr lang="en-CA" dirty="0" err="1"/>
              <a:t>thẻ</a:t>
            </a:r>
            <a:r>
              <a:rPr lang="en-CA" dirty="0"/>
              <a:t> </a:t>
            </a:r>
            <a:r>
              <a:rPr lang="en-CA" b="1" dirty="0"/>
              <a:t>Page Layout</a:t>
            </a:r>
            <a:r>
              <a:rPr lang="en-CA" dirty="0"/>
              <a:t>, </a:t>
            </a:r>
            <a:r>
              <a:rPr lang="en-CA" dirty="0" err="1"/>
              <a:t>trong</a:t>
            </a:r>
            <a:r>
              <a:rPr lang="en-CA" dirty="0"/>
              <a:t> </a:t>
            </a:r>
            <a:r>
              <a:rPr lang="en-CA" dirty="0" err="1"/>
              <a:t>nhóm</a:t>
            </a:r>
            <a:r>
              <a:rPr lang="en-CA" dirty="0"/>
              <a:t> </a:t>
            </a:r>
            <a:r>
              <a:rPr lang="en-CA" b="1" dirty="0"/>
              <a:t>Page Setup</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b="1" dirty="0"/>
              <a:t>Page Setup Dialog box launcher</a:t>
            </a:r>
            <a:r>
              <a:rPr lang="en-CA" dirty="0"/>
              <a:t> </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62</a:t>
            </a:fld>
            <a:endParaRPr lang="en-US" dirty="0"/>
          </a:p>
        </p:txBody>
      </p:sp>
      <p:pic>
        <p:nvPicPr>
          <p:cNvPr id="6" name="Picture 5" descr="C:\Users\swong\Documents\Manuals\IC3 GS4\7314 IC3 GS4\Screens\L9\l9-111.png"/>
          <p:cNvPicPr/>
          <p:nvPr/>
        </p:nvPicPr>
        <p:blipFill>
          <a:blip r:embed="rId3">
            <a:extLst>
              <a:ext uri="{28A0092B-C50C-407E-A947-70E740481C1C}">
                <a14:useLocalDpi xmlns:a14="http://schemas.microsoft.com/office/drawing/2010/main" val="0"/>
              </a:ext>
            </a:extLst>
          </a:blip>
          <a:stretch>
            <a:fillRect/>
          </a:stretch>
        </p:blipFill>
        <p:spPr bwMode="auto">
          <a:xfrm>
            <a:off x="2856126" y="2630139"/>
            <a:ext cx="3419048" cy="1047619"/>
          </a:xfrm>
          <a:prstGeom prst="rect">
            <a:avLst/>
          </a:prstGeom>
          <a:noFill/>
          <a:ln>
            <a:noFill/>
          </a:ln>
        </p:spPr>
      </p:pic>
    </p:spTree>
    <p:extLst>
      <p:ext uri="{BB962C8B-B14F-4D97-AF65-F5344CB8AC3E}">
        <p14:creationId xmlns:p14="http://schemas.microsoft.com/office/powerpoint/2010/main" val="280232032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Sẵn</a:t>
            </a:r>
            <a:r>
              <a:rPr lang="en-US" dirty="0" smtClean="0"/>
              <a:t> </a:t>
            </a:r>
            <a:r>
              <a:rPr lang="en-US" dirty="0" err="1" smtClean="0"/>
              <a:t>sàng</a:t>
            </a:r>
            <a:r>
              <a:rPr lang="en-US" dirty="0" smtClean="0"/>
              <a:t> </a:t>
            </a:r>
            <a:r>
              <a:rPr lang="en-US" dirty="0" err="1" smtClean="0"/>
              <a:t>để</a:t>
            </a:r>
            <a:r>
              <a:rPr lang="en-US" dirty="0" smtClean="0"/>
              <a:t> in </a:t>
            </a:r>
            <a:r>
              <a:rPr lang="en-US" dirty="0" err="1" smtClean="0"/>
              <a:t>ấn</a:t>
            </a:r>
            <a:endParaRPr lang="en-US" dirty="0"/>
          </a:p>
        </p:txBody>
      </p:sp>
      <p:sp>
        <p:nvSpPr>
          <p:cNvPr id="3" name="Content Placeholder 2"/>
          <p:cNvSpPr>
            <a:spLocks noGrp="1"/>
          </p:cNvSpPr>
          <p:nvPr>
            <p:ph idx="1"/>
          </p:nvPr>
        </p:nvSpPr>
        <p:spPr/>
        <p:txBody>
          <a:bodyPr/>
          <a:lstStyle/>
          <a:p>
            <a:r>
              <a:rPr lang="en-CA" b="1" dirty="0" err="1"/>
              <a:t>Các</a:t>
            </a:r>
            <a:r>
              <a:rPr lang="en-CA" b="1" dirty="0"/>
              <a:t> </a:t>
            </a:r>
            <a:r>
              <a:rPr lang="en-CA" b="1" dirty="0" err="1"/>
              <a:t>thiết</a:t>
            </a:r>
            <a:r>
              <a:rPr lang="en-CA" b="1" dirty="0"/>
              <a:t> </a:t>
            </a:r>
            <a:r>
              <a:rPr lang="en-CA" b="1" dirty="0" err="1"/>
              <a:t>lập</a:t>
            </a:r>
            <a:r>
              <a:rPr lang="en-CA" b="1" dirty="0"/>
              <a:t> </a:t>
            </a:r>
            <a:r>
              <a:rPr lang="en-CA" b="1" dirty="0" err="1"/>
              <a:t>trang</a:t>
            </a:r>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63</a:t>
            </a:fld>
            <a:endParaRPr lang="en-US" dirty="0"/>
          </a:p>
        </p:txBody>
      </p:sp>
      <p:pic>
        <p:nvPicPr>
          <p:cNvPr id="6" name="Picture 5" descr="C:\Users\swong\Documents\Manuals\IC3 GS4\7314 IC3 GS4\Screens\L9\l9-113.png"/>
          <p:cNvPicPr/>
          <p:nvPr/>
        </p:nvPicPr>
        <p:blipFill>
          <a:blip r:embed="rId3">
            <a:extLst>
              <a:ext uri="{28A0092B-C50C-407E-A947-70E740481C1C}">
                <a14:useLocalDpi xmlns:a14="http://schemas.microsoft.com/office/drawing/2010/main" val="0"/>
              </a:ext>
            </a:extLst>
          </a:blip>
          <a:srcRect/>
          <a:stretch>
            <a:fillRect/>
          </a:stretch>
        </p:blipFill>
        <p:spPr bwMode="auto">
          <a:xfrm>
            <a:off x="5029971" y="2108562"/>
            <a:ext cx="4114029" cy="3385503"/>
          </a:xfrm>
          <a:prstGeom prst="rect">
            <a:avLst/>
          </a:prstGeom>
          <a:noFill/>
          <a:ln>
            <a:noFill/>
          </a:ln>
        </p:spPr>
      </p:pic>
      <p:graphicFrame>
        <p:nvGraphicFramePr>
          <p:cNvPr id="7" name="Table 6"/>
          <p:cNvGraphicFramePr>
            <a:graphicFrameLocks noGrp="1"/>
          </p:cNvGraphicFramePr>
          <p:nvPr>
            <p:extLst>
              <p:ext uri="{D42A27DB-BD31-4B8C-83A1-F6EECF244321}">
                <p14:modId xmlns:p14="http://schemas.microsoft.com/office/powerpoint/2010/main" val="910423415"/>
              </p:ext>
            </p:extLst>
          </p:nvPr>
        </p:nvGraphicFramePr>
        <p:xfrm>
          <a:off x="435429" y="1944915"/>
          <a:ext cx="4487091" cy="4171423"/>
        </p:xfrm>
        <a:graphic>
          <a:graphicData uri="http://schemas.openxmlformats.org/drawingml/2006/table">
            <a:tbl>
              <a:tblPr firstRow="1" firstCol="1" bandRow="1"/>
              <a:tblGrid>
                <a:gridCol w="1490711"/>
                <a:gridCol w="2996380"/>
              </a:tblGrid>
              <a:tr h="638628">
                <a:tc>
                  <a:txBody>
                    <a:bodyPr/>
                    <a:lstStyle/>
                    <a:p>
                      <a:pPr>
                        <a:lnSpc>
                          <a:spcPct val="115000"/>
                        </a:lnSpc>
                        <a:spcBef>
                          <a:spcPts val="200"/>
                        </a:spcBef>
                        <a:spcAft>
                          <a:spcPts val="200"/>
                        </a:spcAft>
                        <a:tabLst>
                          <a:tab pos="228600" algn="l"/>
                        </a:tabLst>
                      </a:pPr>
                      <a:r>
                        <a:rPr lang="en-US" sz="1600" b="1" dirty="0">
                          <a:effectLst/>
                          <a:latin typeface="Zurich BT"/>
                          <a:ea typeface="Times New Roman"/>
                          <a:cs typeface="Calibri"/>
                        </a:rPr>
                        <a:t>Orientation</a:t>
                      </a: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a:lnSpc>
                          <a:spcPct val="115000"/>
                        </a:lnSpc>
                        <a:spcBef>
                          <a:spcPts val="200"/>
                        </a:spcBef>
                        <a:spcAft>
                          <a:spcPts val="200"/>
                        </a:spcAft>
                        <a:tabLst>
                          <a:tab pos="228600" algn="l"/>
                        </a:tabLst>
                      </a:pPr>
                      <a:r>
                        <a:rPr lang="en-US" sz="1700" dirty="0" err="1" smtClean="0">
                          <a:effectLst/>
                          <a:latin typeface="Zurich BT"/>
                          <a:ea typeface="Times New Roman"/>
                          <a:cs typeface="Calibri"/>
                        </a:rPr>
                        <a:t>Thiết</a:t>
                      </a:r>
                      <a:r>
                        <a:rPr lang="en-US" sz="1700" baseline="0" dirty="0" smtClean="0">
                          <a:effectLst/>
                          <a:latin typeface="Zurich BT"/>
                          <a:ea typeface="Times New Roman"/>
                          <a:cs typeface="Calibri"/>
                        </a:rPr>
                        <a:t> </a:t>
                      </a:r>
                      <a:r>
                        <a:rPr lang="en-US" sz="1700" baseline="0" dirty="0" err="1" smtClean="0">
                          <a:effectLst/>
                          <a:latin typeface="Zurich BT"/>
                          <a:ea typeface="Times New Roman"/>
                          <a:cs typeface="Calibri"/>
                        </a:rPr>
                        <a:t>lập</a:t>
                      </a:r>
                      <a:r>
                        <a:rPr lang="en-US" sz="1700" baseline="0" dirty="0" smtClean="0">
                          <a:effectLst/>
                          <a:latin typeface="Zurich BT"/>
                          <a:ea typeface="Times New Roman"/>
                          <a:cs typeface="Calibri"/>
                        </a:rPr>
                        <a:t> </a:t>
                      </a:r>
                      <a:r>
                        <a:rPr lang="en-US" sz="1700" b="1" baseline="0" dirty="0" smtClean="0">
                          <a:effectLst/>
                          <a:latin typeface="Zurich BT"/>
                          <a:ea typeface="Times New Roman"/>
                          <a:cs typeface="Calibri"/>
                        </a:rPr>
                        <a:t>Portrait</a:t>
                      </a:r>
                      <a:r>
                        <a:rPr lang="en-US" sz="1700" baseline="0" dirty="0" smtClean="0">
                          <a:effectLst/>
                          <a:latin typeface="Zurich BT"/>
                          <a:ea typeface="Times New Roman"/>
                          <a:cs typeface="Calibri"/>
                        </a:rPr>
                        <a:t> </a:t>
                      </a:r>
                      <a:r>
                        <a:rPr lang="en-US" sz="1700" baseline="0" dirty="0" err="1" smtClean="0">
                          <a:effectLst/>
                          <a:latin typeface="Zurich BT"/>
                          <a:ea typeface="Times New Roman"/>
                          <a:cs typeface="Calibri"/>
                        </a:rPr>
                        <a:t>hoặc</a:t>
                      </a:r>
                      <a:r>
                        <a:rPr lang="en-US" sz="1700" b="1" baseline="0" dirty="0" smtClean="0">
                          <a:effectLst/>
                          <a:latin typeface="Zurich BT"/>
                          <a:ea typeface="Times New Roman"/>
                          <a:cs typeface="Calibri"/>
                        </a:rPr>
                        <a:t> landscape</a:t>
                      </a:r>
                      <a:endParaRPr lang="en-US" sz="1700" b="1"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514710">
                <a:tc>
                  <a:txBody>
                    <a:bodyPr/>
                    <a:lstStyle/>
                    <a:p>
                      <a:pPr>
                        <a:lnSpc>
                          <a:spcPct val="115000"/>
                        </a:lnSpc>
                        <a:spcBef>
                          <a:spcPts val="200"/>
                        </a:spcBef>
                        <a:spcAft>
                          <a:spcPts val="200"/>
                        </a:spcAft>
                        <a:tabLst>
                          <a:tab pos="228600" algn="l"/>
                        </a:tabLst>
                      </a:pPr>
                      <a:r>
                        <a:rPr lang="en-US" sz="1600" b="1">
                          <a:effectLst/>
                          <a:latin typeface="Zurich BT"/>
                          <a:ea typeface="Times New Roman"/>
                          <a:cs typeface="Calibri"/>
                        </a:rPr>
                        <a:t>Scaling</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a:lnSpc>
                          <a:spcPct val="115000"/>
                        </a:lnSpc>
                        <a:spcBef>
                          <a:spcPts val="200"/>
                        </a:spcBef>
                        <a:spcAft>
                          <a:spcPts val="200"/>
                        </a:spcAft>
                        <a:tabLst>
                          <a:tab pos="228600" algn="l"/>
                        </a:tabLst>
                      </a:pPr>
                      <a:r>
                        <a:rPr lang="en-CA" sz="1700" kern="1200" dirty="0" err="1" smtClean="0">
                          <a:solidFill>
                            <a:schemeClr val="tx1"/>
                          </a:solidFill>
                          <a:effectLst/>
                          <a:latin typeface="+mn-lt"/>
                          <a:ea typeface="+mn-ea"/>
                          <a:cs typeface="+mn-cs"/>
                        </a:rPr>
                        <a:t>Đặt</a:t>
                      </a:r>
                      <a:r>
                        <a:rPr lang="en-CA" sz="1700" kern="1200" baseline="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kích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thước</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của</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trang</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tính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theo</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tỷ</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lệ</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hoặc</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để</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sử</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dụng</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tính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năng</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tự</a:t>
                      </a:r>
                      <a:r>
                        <a:rPr lang="en-CA" sz="1700" kern="1200" dirty="0" smtClean="0">
                          <a:solidFill>
                            <a:schemeClr val="tx1"/>
                          </a:solidFill>
                          <a:effectLst/>
                          <a:latin typeface="+mn-lt"/>
                          <a:ea typeface="+mn-ea"/>
                          <a:cs typeface="+mn-cs"/>
                        </a:rPr>
                        <a:t> co </a:t>
                      </a:r>
                      <a:r>
                        <a:rPr lang="en-CA" sz="1700" kern="1200" dirty="0" err="1" smtClean="0">
                          <a:solidFill>
                            <a:schemeClr val="tx1"/>
                          </a:solidFill>
                          <a:effectLst/>
                          <a:latin typeface="+mn-lt"/>
                          <a:ea typeface="+mn-ea"/>
                          <a:cs typeface="+mn-cs"/>
                        </a:rPr>
                        <a:t>dãn</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tỷ</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lệ</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để</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vừa</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trang</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tính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trong</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một</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số</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trang</a:t>
                      </a:r>
                      <a:endParaRPr lang="en-US" sz="17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01176">
                <a:tc>
                  <a:txBody>
                    <a:bodyPr/>
                    <a:lstStyle/>
                    <a:p>
                      <a:pPr>
                        <a:lnSpc>
                          <a:spcPct val="115000"/>
                        </a:lnSpc>
                        <a:spcBef>
                          <a:spcPts val="200"/>
                        </a:spcBef>
                        <a:spcAft>
                          <a:spcPts val="200"/>
                        </a:spcAft>
                        <a:tabLst>
                          <a:tab pos="228600" algn="l"/>
                        </a:tabLst>
                      </a:pPr>
                      <a:r>
                        <a:rPr lang="en-US" sz="1600" b="1">
                          <a:effectLst/>
                          <a:latin typeface="Zurich BT"/>
                          <a:ea typeface="Times New Roman"/>
                          <a:cs typeface="Calibri"/>
                        </a:rPr>
                        <a:t>Paper size</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CA" sz="1700" kern="1200" dirty="0" err="1" smtClean="0">
                          <a:solidFill>
                            <a:schemeClr val="tx1"/>
                          </a:solidFill>
                          <a:effectLst/>
                          <a:latin typeface="+mn-lt"/>
                          <a:ea typeface="+mn-ea"/>
                          <a:cs typeface="+mn-cs"/>
                        </a:rPr>
                        <a:t>chọn</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khổ</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giấy</a:t>
                      </a:r>
                      <a:endParaRPr lang="en-US" sz="17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682171">
                <a:tc>
                  <a:txBody>
                    <a:bodyPr/>
                    <a:lstStyle/>
                    <a:p>
                      <a:pPr>
                        <a:lnSpc>
                          <a:spcPct val="115000"/>
                        </a:lnSpc>
                        <a:spcBef>
                          <a:spcPts val="200"/>
                        </a:spcBef>
                        <a:spcAft>
                          <a:spcPts val="200"/>
                        </a:spcAft>
                        <a:tabLst>
                          <a:tab pos="228600" algn="l"/>
                        </a:tabLst>
                      </a:pPr>
                      <a:r>
                        <a:rPr lang="en-US" sz="1600" b="1">
                          <a:effectLst/>
                          <a:latin typeface="Zurich BT"/>
                          <a:ea typeface="Times New Roman"/>
                          <a:cs typeface="Calibri"/>
                        </a:rPr>
                        <a:t>Print quality</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CA" sz="1700" kern="1200" dirty="0" err="1" smtClean="0">
                          <a:solidFill>
                            <a:schemeClr val="tx1"/>
                          </a:solidFill>
                          <a:effectLst/>
                          <a:latin typeface="+mn-lt"/>
                          <a:ea typeface="+mn-ea"/>
                          <a:cs typeface="+mn-cs"/>
                        </a:rPr>
                        <a:t>xác</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định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mật</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độ</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của</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các</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điểm</a:t>
                      </a:r>
                      <a:r>
                        <a:rPr lang="en-CA" sz="1700" kern="1200" dirty="0" smtClean="0">
                          <a:solidFill>
                            <a:schemeClr val="tx1"/>
                          </a:solidFill>
                          <a:effectLst/>
                          <a:latin typeface="+mn-lt"/>
                          <a:ea typeface="+mn-ea"/>
                          <a:cs typeface="+mn-cs"/>
                        </a:rPr>
                        <a:t> in</a:t>
                      </a:r>
                      <a:endParaRPr lang="en-US" sz="17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934738">
                <a:tc>
                  <a:txBody>
                    <a:bodyPr/>
                    <a:lstStyle/>
                    <a:p>
                      <a:pPr>
                        <a:lnSpc>
                          <a:spcPct val="115000"/>
                        </a:lnSpc>
                        <a:spcBef>
                          <a:spcPts val="200"/>
                        </a:spcBef>
                        <a:spcAft>
                          <a:spcPts val="200"/>
                        </a:spcAft>
                        <a:tabLst>
                          <a:tab pos="228600" algn="l"/>
                        </a:tabLst>
                      </a:pPr>
                      <a:r>
                        <a:rPr lang="en-US" sz="1600" b="1" dirty="0">
                          <a:effectLst/>
                          <a:latin typeface="Zurich BT"/>
                          <a:ea typeface="Times New Roman"/>
                          <a:cs typeface="Calibri"/>
                        </a:rPr>
                        <a:t>First page number</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CA" sz="1700" kern="1200" dirty="0" err="1" smtClean="0">
                          <a:solidFill>
                            <a:schemeClr val="tx1"/>
                          </a:solidFill>
                          <a:effectLst/>
                          <a:latin typeface="+mn-lt"/>
                          <a:ea typeface="+mn-ea"/>
                          <a:cs typeface="+mn-cs"/>
                        </a:rPr>
                        <a:t>có</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thể</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sử</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dụng</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tùy</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chọn</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này</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để</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xác</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định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số</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trang</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bắt</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đầu</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của</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trang</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tính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được</a:t>
                      </a:r>
                      <a:r>
                        <a:rPr lang="en-CA" sz="1700" kern="1200" dirty="0" smtClean="0">
                          <a:solidFill>
                            <a:schemeClr val="tx1"/>
                          </a:solidFill>
                          <a:effectLst/>
                          <a:latin typeface="+mn-lt"/>
                          <a:ea typeface="+mn-ea"/>
                          <a:cs typeface="+mn-cs"/>
                        </a:rPr>
                        <a:t> in</a:t>
                      </a:r>
                      <a:endParaRPr lang="en-US" sz="17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254833414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Sẵn</a:t>
            </a:r>
            <a:r>
              <a:rPr lang="en-US" dirty="0" smtClean="0"/>
              <a:t> </a:t>
            </a:r>
            <a:r>
              <a:rPr lang="en-US" dirty="0" err="1" smtClean="0"/>
              <a:t>sàng</a:t>
            </a:r>
            <a:r>
              <a:rPr lang="en-US" dirty="0" smtClean="0"/>
              <a:t> </a:t>
            </a:r>
            <a:r>
              <a:rPr lang="en-US" dirty="0" err="1" smtClean="0"/>
              <a:t>để</a:t>
            </a:r>
            <a:r>
              <a:rPr lang="en-US" dirty="0" smtClean="0"/>
              <a:t> in </a:t>
            </a:r>
            <a:r>
              <a:rPr lang="en-US" dirty="0" err="1" smtClean="0"/>
              <a:t>ấn</a:t>
            </a:r>
            <a:endParaRPr lang="en-US" dirty="0"/>
          </a:p>
        </p:txBody>
      </p:sp>
      <p:sp>
        <p:nvSpPr>
          <p:cNvPr id="3" name="Content Placeholder 2"/>
          <p:cNvSpPr>
            <a:spLocks noGrp="1"/>
          </p:cNvSpPr>
          <p:nvPr>
            <p:ph idx="1"/>
          </p:nvPr>
        </p:nvSpPr>
        <p:spPr/>
        <p:txBody>
          <a:bodyPr/>
          <a:lstStyle/>
          <a:p>
            <a:r>
              <a:rPr lang="en-CA" b="1" dirty="0" err="1"/>
              <a:t>Thẻ</a:t>
            </a:r>
            <a:r>
              <a:rPr lang="en-CA" b="1" dirty="0"/>
              <a:t> Margins (</a:t>
            </a:r>
            <a:r>
              <a:rPr lang="en-CA" b="1" dirty="0" err="1"/>
              <a:t>Lề</a:t>
            </a:r>
            <a:r>
              <a:rPr lang="en-CA" b="1" dirty="0"/>
              <a:t> </a:t>
            </a:r>
            <a:r>
              <a:rPr lang="en-CA" b="1" dirty="0" err="1"/>
              <a:t>trang</a:t>
            </a:r>
            <a:r>
              <a:rPr lang="en-CA" b="1" dirty="0"/>
              <a:t>)</a:t>
            </a:r>
            <a:endParaRPr lang="en-US" b="1" dirty="0"/>
          </a:p>
          <a:p>
            <a:pPr lvl="1"/>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64</a:t>
            </a:fld>
            <a:endParaRPr lang="en-US" dirty="0"/>
          </a:p>
        </p:txBody>
      </p:sp>
      <p:pic>
        <p:nvPicPr>
          <p:cNvPr id="8" name="Picture 7" descr="C:\Users\swong\Documents\Manuals\IC3 GS4\7314 IC3 GS4\Screens\L9\l9-114.png"/>
          <p:cNvPicPr/>
          <p:nvPr/>
        </p:nvPicPr>
        <p:blipFill>
          <a:blip r:embed="rId3">
            <a:extLst>
              <a:ext uri="{28A0092B-C50C-407E-A947-70E740481C1C}">
                <a14:useLocalDpi xmlns:a14="http://schemas.microsoft.com/office/drawing/2010/main" val="0"/>
              </a:ext>
            </a:extLst>
          </a:blip>
          <a:srcRect/>
          <a:stretch>
            <a:fillRect/>
          </a:stretch>
        </p:blipFill>
        <p:spPr bwMode="auto">
          <a:xfrm>
            <a:off x="4814091" y="1899602"/>
            <a:ext cx="4075909" cy="3354569"/>
          </a:xfrm>
          <a:prstGeom prst="rect">
            <a:avLst/>
          </a:prstGeom>
          <a:noFill/>
          <a:ln>
            <a:noFill/>
          </a:ln>
        </p:spPr>
      </p:pic>
      <p:graphicFrame>
        <p:nvGraphicFramePr>
          <p:cNvPr id="9" name="Table 8"/>
          <p:cNvGraphicFramePr>
            <a:graphicFrameLocks noGrp="1"/>
          </p:cNvGraphicFramePr>
          <p:nvPr>
            <p:extLst>
              <p:ext uri="{D42A27DB-BD31-4B8C-83A1-F6EECF244321}">
                <p14:modId xmlns:p14="http://schemas.microsoft.com/office/powerpoint/2010/main" val="598277559"/>
              </p:ext>
            </p:extLst>
          </p:nvPr>
        </p:nvGraphicFramePr>
        <p:xfrm>
          <a:off x="672193" y="1919047"/>
          <a:ext cx="3893457" cy="4127137"/>
        </p:xfrm>
        <a:graphic>
          <a:graphicData uri="http://schemas.openxmlformats.org/drawingml/2006/table">
            <a:tbl>
              <a:tblPr firstRow="1" firstCol="1" bandRow="1"/>
              <a:tblGrid>
                <a:gridCol w="1184796"/>
                <a:gridCol w="2708661"/>
              </a:tblGrid>
              <a:tr h="2943239">
                <a:tc>
                  <a:txBody>
                    <a:bodyPr/>
                    <a:lstStyle/>
                    <a:p>
                      <a:pPr>
                        <a:lnSpc>
                          <a:spcPct val="115000"/>
                        </a:lnSpc>
                        <a:spcBef>
                          <a:spcPts val="200"/>
                        </a:spcBef>
                        <a:spcAft>
                          <a:spcPts val="200"/>
                        </a:spcAft>
                        <a:tabLst>
                          <a:tab pos="228600" algn="l"/>
                        </a:tabLst>
                      </a:pPr>
                      <a:r>
                        <a:rPr lang="en-US" sz="1600" b="1" dirty="0">
                          <a:effectLst/>
                          <a:latin typeface="Zurich BT"/>
                          <a:ea typeface="Times New Roman"/>
                          <a:cs typeface="Calibri"/>
                        </a:rPr>
                        <a:t>Margins</a:t>
                      </a: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a:lnSpc>
                          <a:spcPct val="115000"/>
                        </a:lnSpc>
                        <a:spcBef>
                          <a:spcPts val="200"/>
                        </a:spcBef>
                        <a:spcAft>
                          <a:spcPts val="200"/>
                        </a:spcAft>
                        <a:tabLst>
                          <a:tab pos="228600" algn="l"/>
                        </a:tabLst>
                      </a:pPr>
                      <a:r>
                        <a:rPr lang="en-CA" sz="1800" kern="1200" dirty="0" err="1" smtClean="0">
                          <a:solidFill>
                            <a:schemeClr val="tx1"/>
                          </a:solidFill>
                          <a:effectLst/>
                          <a:latin typeface="+mn-lt"/>
                          <a:ea typeface="+mn-ea"/>
                          <a:cs typeface="+mn-cs"/>
                        </a:rPr>
                        <a:t>thiết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lập</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lượng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khoảng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trống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từ</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các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cạnh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của</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giấy</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xung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quanh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vùng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diện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tích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được</a:t>
                      </a:r>
                      <a:r>
                        <a:rPr lang="en-CA" sz="1800" kern="1200" dirty="0" smtClean="0">
                          <a:solidFill>
                            <a:schemeClr val="tx1"/>
                          </a:solidFill>
                          <a:effectLst/>
                          <a:latin typeface="+mn-lt"/>
                          <a:ea typeface="+mn-ea"/>
                          <a:cs typeface="+mn-cs"/>
                        </a:rPr>
                        <a:t> in </a:t>
                      </a:r>
                      <a:r>
                        <a:rPr lang="en-CA" sz="1800" kern="1200" dirty="0" err="1" smtClean="0">
                          <a:solidFill>
                            <a:schemeClr val="tx1"/>
                          </a:solidFill>
                          <a:effectLst/>
                          <a:latin typeface="+mn-lt"/>
                          <a:ea typeface="+mn-ea"/>
                          <a:cs typeface="+mn-cs"/>
                        </a:rPr>
                        <a:t>trong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trang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tính</a:t>
                      </a:r>
                      <a:r>
                        <a:rPr lang="en-US" sz="1600" kern="1200" dirty="0" smtClean="0">
                          <a:solidFill>
                            <a:schemeClr val="tx1"/>
                          </a:solidFill>
                          <a:effectLst/>
                          <a:latin typeface="Zurich BT"/>
                          <a:ea typeface="+mn-ea"/>
                          <a:cs typeface="+mn-cs"/>
                        </a:rPr>
                        <a:t>.</a:t>
                      </a:r>
                      <a:r>
                        <a:rPr lang="en-US" sz="1600" kern="1200" baseline="0" dirty="0" smtClean="0">
                          <a:solidFill>
                            <a:schemeClr val="tx1"/>
                          </a:solidFill>
                          <a:effectLst/>
                          <a:latin typeface="Zurich BT"/>
                          <a:ea typeface="+mn-ea"/>
                          <a:cs typeface="+mn-cs"/>
                        </a:rPr>
                        <a:t> </a:t>
                      </a:r>
                      <a:r>
                        <a:rPr lang="en-CA" sz="1800" kern="1200" dirty="0" err="1" smtClean="0">
                          <a:solidFill>
                            <a:schemeClr val="tx1"/>
                          </a:solidFill>
                          <a:effectLst/>
                          <a:latin typeface="+mn-lt"/>
                          <a:ea typeface="+mn-ea"/>
                          <a:cs typeface="+mn-cs"/>
                        </a:rPr>
                        <a:t>Tùy</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chọn</a:t>
                      </a:r>
                      <a:r>
                        <a:rPr lang="en-CA" sz="1800" kern="1200" dirty="0" smtClean="0">
                          <a:solidFill>
                            <a:schemeClr val="tx1"/>
                          </a:solidFill>
                          <a:effectLst/>
                          <a:latin typeface="+mn-lt"/>
                          <a:ea typeface="+mn-ea"/>
                          <a:cs typeface="+mn-cs"/>
                        </a:rPr>
                        <a:t> Header </a:t>
                      </a:r>
                      <a:r>
                        <a:rPr lang="en-CA" sz="1800" kern="1200" dirty="0" err="1" smtClean="0">
                          <a:solidFill>
                            <a:schemeClr val="tx1"/>
                          </a:solidFill>
                          <a:effectLst/>
                          <a:latin typeface="+mn-lt"/>
                          <a:ea typeface="+mn-ea"/>
                          <a:cs typeface="+mn-cs"/>
                        </a:rPr>
                        <a:t>thiết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lập</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khoảng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cách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giữa</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tiêu</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đề</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và</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cạnh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trên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của</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trang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trong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khi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đó</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tùy</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chọn</a:t>
                      </a:r>
                      <a:r>
                        <a:rPr lang="en-CA" sz="1800" kern="1200" dirty="0" smtClean="0">
                          <a:solidFill>
                            <a:schemeClr val="tx1"/>
                          </a:solidFill>
                          <a:effectLst/>
                          <a:latin typeface="+mn-lt"/>
                          <a:ea typeface="+mn-ea"/>
                          <a:cs typeface="+mn-cs"/>
                        </a:rPr>
                        <a:t> Footer </a:t>
                      </a:r>
                      <a:r>
                        <a:rPr lang="en-CA" sz="1800" kern="1200" dirty="0" err="1" smtClean="0">
                          <a:solidFill>
                            <a:schemeClr val="tx1"/>
                          </a:solidFill>
                          <a:effectLst/>
                          <a:latin typeface="+mn-lt"/>
                          <a:ea typeface="+mn-ea"/>
                          <a:cs typeface="+mn-cs"/>
                        </a:rPr>
                        <a:t>thiết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lập</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khoảng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cách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giữa</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chân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trang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và</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cạnh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dưới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của</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trang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giấy</a:t>
                      </a:r>
                      <a:endParaRPr lang="en-US" sz="16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972457">
                <a:tc>
                  <a:txBody>
                    <a:bodyPr/>
                    <a:lstStyle/>
                    <a:p>
                      <a:pPr>
                        <a:lnSpc>
                          <a:spcPct val="115000"/>
                        </a:lnSpc>
                        <a:spcBef>
                          <a:spcPts val="200"/>
                        </a:spcBef>
                        <a:spcAft>
                          <a:spcPts val="200"/>
                        </a:spcAft>
                        <a:tabLst>
                          <a:tab pos="228600" algn="l"/>
                        </a:tabLst>
                      </a:pPr>
                      <a:r>
                        <a:rPr lang="en-US" sz="1600" b="1">
                          <a:effectLst/>
                          <a:latin typeface="Zurich BT"/>
                          <a:ea typeface="Times New Roman"/>
                          <a:cs typeface="Calibri"/>
                        </a:rPr>
                        <a:t>Center on page</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algn="l">
                        <a:lnSpc>
                          <a:spcPct val="115000"/>
                        </a:lnSpc>
                        <a:spcBef>
                          <a:spcPts val="200"/>
                        </a:spcBef>
                        <a:spcAft>
                          <a:spcPts val="200"/>
                        </a:spcAft>
                        <a:tabLst>
                          <a:tab pos="228600" algn="l"/>
                        </a:tabLst>
                      </a:pPr>
                      <a:r>
                        <a:rPr lang="en-CA" sz="1800" kern="1200" dirty="0" err="1" smtClean="0">
                          <a:solidFill>
                            <a:schemeClr val="tx1"/>
                          </a:solidFill>
                          <a:effectLst/>
                          <a:latin typeface="+mn-lt"/>
                          <a:ea typeface="+mn-ea"/>
                          <a:cs typeface="+mn-cs"/>
                        </a:rPr>
                        <a:t>Căn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giữa</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trang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tính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theo</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chiều</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ngang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chiều</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dọc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hoặc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cả</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hai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trên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trang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giấy</a:t>
                      </a:r>
                      <a:r>
                        <a:rPr lang="en-CA" sz="1800" kern="1200" dirty="0" smtClean="0">
                          <a:solidFill>
                            <a:schemeClr val="tx1"/>
                          </a:solidFill>
                          <a:effectLst/>
                          <a:latin typeface="+mn-lt"/>
                          <a:ea typeface="+mn-ea"/>
                          <a:cs typeface="+mn-cs"/>
                        </a:rPr>
                        <a:t>.</a:t>
                      </a:r>
                      <a:endParaRPr lang="en-US" sz="16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359010085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Sẵn</a:t>
            </a:r>
            <a:r>
              <a:rPr lang="en-US" dirty="0" smtClean="0"/>
              <a:t> </a:t>
            </a:r>
            <a:r>
              <a:rPr lang="en-US" dirty="0" err="1" smtClean="0"/>
              <a:t>sàng</a:t>
            </a:r>
            <a:r>
              <a:rPr lang="en-US" dirty="0" smtClean="0"/>
              <a:t> </a:t>
            </a:r>
            <a:r>
              <a:rPr lang="en-US" dirty="0" err="1" smtClean="0"/>
              <a:t>để</a:t>
            </a:r>
            <a:r>
              <a:rPr lang="en-US" dirty="0" smtClean="0"/>
              <a:t> in </a:t>
            </a:r>
            <a:r>
              <a:rPr lang="en-US" dirty="0" err="1" smtClean="0"/>
              <a:t>ấn</a:t>
            </a:r>
            <a:endParaRPr lang="en-US" dirty="0"/>
          </a:p>
        </p:txBody>
      </p:sp>
      <p:sp>
        <p:nvSpPr>
          <p:cNvPr id="3" name="Content Placeholder 2"/>
          <p:cNvSpPr>
            <a:spLocks noGrp="1"/>
          </p:cNvSpPr>
          <p:nvPr>
            <p:ph idx="1"/>
          </p:nvPr>
        </p:nvSpPr>
        <p:spPr>
          <a:xfrm>
            <a:off x="373064" y="1344705"/>
            <a:ext cx="4039280" cy="4913219"/>
          </a:xfrm>
        </p:spPr>
        <p:txBody>
          <a:bodyPr/>
          <a:lstStyle/>
          <a:p>
            <a:pPr lvl="1"/>
            <a:r>
              <a:rPr lang="en-US" dirty="0" err="1" smtClean="0"/>
              <a:t>Cách</a:t>
            </a:r>
            <a:r>
              <a:rPr lang="en-US" dirty="0" smtClean="0"/>
              <a:t> </a:t>
            </a:r>
            <a:r>
              <a:rPr lang="en-US" dirty="0" err="1" smtClean="0"/>
              <a:t>khác</a:t>
            </a:r>
            <a:r>
              <a:rPr lang="en-US" dirty="0" smtClean="0"/>
              <a:t> </a:t>
            </a:r>
            <a:r>
              <a:rPr lang="en-US" dirty="0" err="1" smtClean="0"/>
              <a:t>để</a:t>
            </a:r>
            <a:r>
              <a:rPr lang="en-US" dirty="0" smtClean="0"/>
              <a:t> </a:t>
            </a:r>
            <a:r>
              <a:rPr lang="en-US" dirty="0" err="1" smtClean="0"/>
              <a:t>thay</a:t>
            </a:r>
            <a:r>
              <a:rPr lang="en-US" dirty="0" smtClean="0"/>
              <a:t> </a:t>
            </a:r>
            <a:r>
              <a:rPr lang="en-US" dirty="0" err="1" smtClean="0"/>
              <a:t>đổi</a:t>
            </a:r>
            <a:r>
              <a:rPr lang="en-US" dirty="0" smtClean="0"/>
              <a:t> </a:t>
            </a:r>
            <a:r>
              <a:rPr lang="en-US" dirty="0" err="1" smtClean="0"/>
              <a:t>lề</a:t>
            </a:r>
            <a:r>
              <a:rPr lang="en-US" dirty="0" smtClean="0"/>
              <a:t> </a:t>
            </a:r>
            <a:r>
              <a:rPr lang="en-US" dirty="0" err="1" smtClean="0"/>
              <a:t>trang</a:t>
            </a:r>
            <a:r>
              <a:rPr lang="en-US" dirty="0" smtClean="0"/>
              <a:t>:</a:t>
            </a:r>
            <a:endParaRPr lang="en-US" dirty="0"/>
          </a:p>
          <a:p>
            <a:pPr lvl="2"/>
            <a:r>
              <a:rPr lang="en-CA" dirty="0" err="1"/>
              <a:t>Trên</a:t>
            </a:r>
            <a:r>
              <a:rPr lang="en-CA" dirty="0"/>
              <a:t> </a:t>
            </a:r>
            <a:r>
              <a:rPr lang="en-CA" dirty="0" err="1"/>
              <a:t>thẻ</a:t>
            </a:r>
            <a:r>
              <a:rPr lang="en-CA" dirty="0"/>
              <a:t> </a:t>
            </a:r>
            <a:r>
              <a:rPr lang="en-CA" b="1" dirty="0"/>
              <a:t>Page Layout</a:t>
            </a:r>
            <a:r>
              <a:rPr lang="en-CA" dirty="0"/>
              <a:t>, </a:t>
            </a:r>
            <a:r>
              <a:rPr lang="en-CA" dirty="0" err="1"/>
              <a:t>trong</a:t>
            </a:r>
            <a:r>
              <a:rPr lang="en-CA" dirty="0"/>
              <a:t> </a:t>
            </a:r>
            <a:r>
              <a:rPr lang="en-CA" dirty="0" err="1"/>
              <a:t>nhóm</a:t>
            </a:r>
            <a:r>
              <a:rPr lang="en-CA" dirty="0"/>
              <a:t> </a:t>
            </a:r>
            <a:r>
              <a:rPr lang="en-CA" b="1" dirty="0"/>
              <a:t>Page Setup</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b="1" dirty="0"/>
              <a:t>Margins</a:t>
            </a:r>
            <a:r>
              <a:rPr lang="en-CA" dirty="0"/>
              <a:t>; </a:t>
            </a:r>
            <a:r>
              <a:rPr lang="en-CA" dirty="0" err="1"/>
              <a:t>hoặc</a:t>
            </a:r>
            <a:endParaRPr lang="en-US" dirty="0"/>
          </a:p>
          <a:p>
            <a:pPr lvl="2"/>
            <a:r>
              <a:rPr lang="en-CA" dirty="0" err="1"/>
              <a:t>nhấp</a:t>
            </a:r>
            <a:r>
              <a:rPr lang="en-CA" dirty="0"/>
              <a:t> </a:t>
            </a:r>
            <a:r>
              <a:rPr lang="en-CA" dirty="0" err="1"/>
              <a:t>chuột</a:t>
            </a:r>
            <a:r>
              <a:rPr lang="en-CA" dirty="0"/>
              <a:t> </a:t>
            </a:r>
            <a:r>
              <a:rPr lang="en-CA" dirty="0" err="1"/>
              <a:t>vào</a:t>
            </a:r>
            <a:r>
              <a:rPr lang="en-CA" dirty="0"/>
              <a:t> </a:t>
            </a:r>
            <a:r>
              <a:rPr lang="en-CA" dirty="0" err="1"/>
              <a:t>thẻ</a:t>
            </a:r>
            <a:r>
              <a:rPr lang="en-CA" dirty="0"/>
              <a:t> </a:t>
            </a:r>
            <a:r>
              <a:rPr lang="en-CA" b="1" dirty="0"/>
              <a:t>File</a:t>
            </a:r>
            <a:r>
              <a:rPr lang="en-CA" dirty="0"/>
              <a:t>, </a:t>
            </a:r>
            <a:r>
              <a:rPr lang="en-CA" dirty="0" err="1"/>
              <a:t>chọn</a:t>
            </a:r>
            <a:r>
              <a:rPr lang="en-CA" dirty="0"/>
              <a:t> </a:t>
            </a:r>
            <a:r>
              <a:rPr lang="en-CA" b="1" dirty="0"/>
              <a:t>Print</a:t>
            </a:r>
            <a:r>
              <a:rPr lang="en-CA" dirty="0"/>
              <a:t>, </a:t>
            </a:r>
            <a:r>
              <a:rPr lang="en-CA" dirty="0" err="1"/>
              <a:t>chọn</a:t>
            </a:r>
            <a:r>
              <a:rPr lang="en-CA" dirty="0"/>
              <a:t> </a:t>
            </a:r>
            <a:r>
              <a:rPr lang="en-CA" b="1" dirty="0"/>
              <a:t>Show Margins </a:t>
            </a:r>
            <a:r>
              <a:rPr lang="en-CA" dirty="0" err="1"/>
              <a:t>và</a:t>
            </a:r>
            <a:r>
              <a:rPr lang="en-CA" dirty="0"/>
              <a:t> </a:t>
            </a:r>
            <a:r>
              <a:rPr lang="en-CA" dirty="0" err="1"/>
              <a:t>sau</a:t>
            </a:r>
            <a:r>
              <a:rPr lang="en-CA" dirty="0"/>
              <a:t> </a:t>
            </a:r>
            <a:r>
              <a:rPr lang="en-CA" dirty="0" err="1"/>
              <a:t>đó</a:t>
            </a:r>
            <a:r>
              <a:rPr lang="en-CA" dirty="0"/>
              <a:t> </a:t>
            </a:r>
            <a:r>
              <a:rPr lang="en-CA" dirty="0" err="1"/>
              <a:t>kéo</a:t>
            </a:r>
            <a:r>
              <a:rPr lang="en-CA" dirty="0"/>
              <a:t> </a:t>
            </a:r>
            <a:r>
              <a:rPr lang="en-CA" dirty="0" err="1"/>
              <a:t>đường</a:t>
            </a:r>
            <a:r>
              <a:rPr lang="en-CA" dirty="0"/>
              <a:t> </a:t>
            </a:r>
            <a:r>
              <a:rPr lang="en-CA" dirty="0" err="1"/>
              <a:t>lề</a:t>
            </a:r>
            <a:r>
              <a:rPr lang="en-CA" dirty="0"/>
              <a:t> </a:t>
            </a:r>
            <a:r>
              <a:rPr lang="en-CA" dirty="0" err="1"/>
              <a:t>trang</a:t>
            </a:r>
            <a:r>
              <a:rPr lang="en-CA" dirty="0"/>
              <a:t> </a:t>
            </a:r>
            <a:r>
              <a:rPr lang="en-CA" dirty="0" err="1"/>
              <a:t>mà</a:t>
            </a:r>
            <a:r>
              <a:rPr lang="en-CA" dirty="0"/>
              <a:t> </a:t>
            </a:r>
            <a:r>
              <a:rPr lang="en-CA" dirty="0" err="1"/>
              <a:t>bạn</a:t>
            </a:r>
            <a:r>
              <a:rPr lang="en-CA" dirty="0"/>
              <a:t> </a:t>
            </a:r>
            <a:r>
              <a:rPr lang="en-CA" dirty="0" err="1"/>
              <a:t>muốn</a:t>
            </a:r>
            <a:r>
              <a:rPr lang="en-CA" dirty="0"/>
              <a:t> </a:t>
            </a:r>
            <a:r>
              <a:rPr lang="en-CA" dirty="0" err="1"/>
              <a:t>điều</a:t>
            </a:r>
            <a:r>
              <a:rPr lang="en-CA" dirty="0"/>
              <a:t> </a:t>
            </a:r>
            <a:r>
              <a:rPr lang="en-CA" dirty="0" err="1"/>
              <a:t>chỉnh</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65</a:t>
            </a:fld>
            <a:endParaRPr lang="en-US" dirty="0"/>
          </a:p>
        </p:txBody>
      </p:sp>
      <p:grpSp>
        <p:nvGrpSpPr>
          <p:cNvPr id="7" name="Canvas 65"/>
          <p:cNvGrpSpPr/>
          <p:nvPr/>
        </p:nvGrpSpPr>
        <p:grpSpPr>
          <a:xfrm>
            <a:off x="4542972" y="1841955"/>
            <a:ext cx="4184169" cy="4158296"/>
            <a:chOff x="0" y="0"/>
            <a:chExt cx="4184169" cy="4158296"/>
          </a:xfrm>
        </p:grpSpPr>
        <p:sp>
          <p:nvSpPr>
            <p:cNvPr id="8" name="Rectangle 7"/>
            <p:cNvSpPr/>
            <p:nvPr/>
          </p:nvSpPr>
          <p:spPr>
            <a:xfrm>
              <a:off x="0" y="0"/>
              <a:ext cx="4170045" cy="4157345"/>
            </a:xfrm>
            <a:prstGeom prst="rect">
              <a:avLst/>
            </a:prstGeom>
          </p:spPr>
        </p:sp>
        <p:pic>
          <p:nvPicPr>
            <p:cNvPr id="9" name="Picture 8" descr="C:\Users\swong\Documents\Manuals\IC3 GS4\7314 IC3 GS4\Screens\L9\l9-119.png"/>
            <p:cNvPicPr/>
            <p:nvPr/>
          </p:nvPicPr>
          <p:blipFill>
            <a:blip r:embed="rId3">
              <a:extLst>
                <a:ext uri="{28A0092B-C50C-407E-A947-70E740481C1C}">
                  <a14:useLocalDpi xmlns:a14="http://schemas.microsoft.com/office/drawing/2010/main" val="0"/>
                </a:ext>
              </a:extLst>
            </a:blip>
            <a:srcRect/>
            <a:stretch>
              <a:fillRect/>
            </a:stretch>
          </p:blipFill>
          <p:spPr bwMode="auto">
            <a:xfrm>
              <a:off x="44" y="381951"/>
              <a:ext cx="2923540" cy="3776345"/>
            </a:xfrm>
            <a:prstGeom prst="rect">
              <a:avLst/>
            </a:prstGeom>
            <a:noFill/>
            <a:ln>
              <a:noFill/>
            </a:ln>
          </p:spPr>
        </p:pic>
        <p:sp>
          <p:nvSpPr>
            <p:cNvPr id="11" name="Text Box 29"/>
            <p:cNvSpPr txBox="1"/>
            <p:nvPr/>
          </p:nvSpPr>
          <p:spPr>
            <a:xfrm>
              <a:off x="3210453" y="382445"/>
              <a:ext cx="914400" cy="297517"/>
            </a:xfrm>
            <a:prstGeom prst="rect">
              <a:avLst/>
            </a:prstGeom>
            <a:solidFill>
              <a:srgbClr val="F5C040"/>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25400" tIns="25400" rIns="25400" bIns="25400" numCol="1" spcCol="0" rtlCol="0" fromWordArt="0" anchor="t" anchorCtr="0" forceAA="0" compatLnSpc="1">
              <a:prstTxWarp prst="textNoShape">
                <a:avLst/>
              </a:prstTxWarp>
              <a:spAutoFit/>
            </a:bodyPr>
            <a:lstStyle/>
            <a:p>
              <a:r>
                <a:rPr lang="en-CA" sz="800" b="1" dirty="0" err="1"/>
                <a:t>Lề</a:t>
              </a:r>
              <a:r>
                <a:rPr lang="en-CA" sz="800" b="1" dirty="0"/>
                <a:t> </a:t>
              </a:r>
              <a:r>
                <a:rPr lang="en-CA" sz="800" b="1" dirty="0" err="1"/>
                <a:t>tiêu</a:t>
              </a:r>
              <a:r>
                <a:rPr lang="en-CA" sz="800" b="1" dirty="0"/>
                <a:t> </a:t>
              </a:r>
              <a:r>
                <a:rPr lang="en-CA" sz="800" b="1" dirty="0" err="1"/>
                <a:t>đề</a:t>
              </a:r>
              <a:endParaRPr lang="vi-VN" sz="800" dirty="0"/>
            </a:p>
            <a:p>
              <a:r>
                <a:rPr lang="en-CA" sz="800" b="1" dirty="0" err="1"/>
                <a:t>Lề</a:t>
              </a:r>
              <a:r>
                <a:rPr lang="en-CA" sz="800" b="1" dirty="0"/>
                <a:t> </a:t>
              </a:r>
              <a:r>
                <a:rPr lang="en-CA" sz="800" b="1" dirty="0" err="1"/>
                <a:t>trên</a:t>
              </a:r>
              <a:endParaRPr lang="vi-VN" sz="800" dirty="0"/>
            </a:p>
          </p:txBody>
        </p:sp>
        <p:sp>
          <p:nvSpPr>
            <p:cNvPr id="12" name="Text Box 50"/>
            <p:cNvSpPr txBox="1"/>
            <p:nvPr/>
          </p:nvSpPr>
          <p:spPr>
            <a:xfrm>
              <a:off x="690154" y="2797611"/>
              <a:ext cx="1219200" cy="228600"/>
            </a:xfrm>
            <a:prstGeom prst="rect">
              <a:avLst/>
            </a:prstGeom>
            <a:solidFill>
              <a:srgbClr val="F5C040"/>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r>
                <a:rPr lang="en-US" sz="800" b="1" dirty="0" err="1"/>
                <a:t>Lề</a:t>
              </a:r>
              <a:r>
                <a:rPr lang="en-US" sz="800" b="1" dirty="0"/>
                <a:t> </a:t>
              </a:r>
              <a:r>
                <a:rPr lang="en-US" sz="800" b="1" dirty="0" err="1"/>
                <a:t>trái</a:t>
              </a:r>
              <a:r>
                <a:rPr lang="en-US" sz="800" b="1" dirty="0"/>
                <a:t> &amp; </a:t>
              </a:r>
              <a:r>
                <a:rPr lang="en-US" sz="800" b="1" dirty="0" err="1"/>
                <a:t>phải</a:t>
              </a:r>
              <a:endParaRPr lang="vi-VN" sz="800" dirty="0"/>
            </a:p>
          </p:txBody>
        </p:sp>
        <p:sp>
          <p:nvSpPr>
            <p:cNvPr id="13" name="Text Box 64"/>
            <p:cNvSpPr txBox="1"/>
            <p:nvPr/>
          </p:nvSpPr>
          <p:spPr>
            <a:xfrm>
              <a:off x="255296" y="7"/>
              <a:ext cx="914400" cy="228600"/>
            </a:xfrm>
            <a:prstGeom prst="rect">
              <a:avLst/>
            </a:prstGeom>
            <a:solidFill>
              <a:srgbClr val="F5C040"/>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25400" tIns="25400" rIns="25400" bIns="25400" numCol="1" spcCol="0" rtlCol="0" fromWordArt="0" anchor="t" anchorCtr="0" forceAA="0" compatLnSpc="1">
              <a:prstTxWarp prst="textNoShape">
                <a:avLst/>
              </a:prstTxWarp>
              <a:noAutofit/>
            </a:bodyPr>
            <a:lstStyle/>
            <a:p>
              <a:r>
                <a:rPr lang="en-US" sz="800" b="1" dirty="0" err="1"/>
                <a:t>Độ</a:t>
              </a:r>
              <a:r>
                <a:rPr lang="en-US" sz="800" b="1" dirty="0"/>
                <a:t> </a:t>
              </a:r>
              <a:r>
                <a:rPr lang="en-US" sz="800" b="1" dirty="0" err="1"/>
                <a:t>rộng</a:t>
              </a:r>
              <a:r>
                <a:rPr lang="en-US" sz="800" b="1" dirty="0"/>
                <a:t> </a:t>
              </a:r>
              <a:r>
                <a:rPr lang="en-US" sz="800" b="1" dirty="0" err="1"/>
                <a:t>cột</a:t>
              </a:r>
              <a:endParaRPr lang="vi-VN" sz="800" dirty="0"/>
            </a:p>
          </p:txBody>
        </p:sp>
        <p:cxnSp>
          <p:nvCxnSpPr>
            <p:cNvPr id="14" name="Straight Arrow Connector 13"/>
            <p:cNvCxnSpPr/>
            <p:nvPr/>
          </p:nvCxnSpPr>
          <p:spPr>
            <a:xfrm flipH="1">
              <a:off x="232955" y="2926734"/>
              <a:ext cx="457200" cy="51758"/>
            </a:xfrm>
            <a:prstGeom prst="straightConnector1">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1909226" y="2926453"/>
              <a:ext cx="735421" cy="51753"/>
            </a:xfrm>
            <a:prstGeom prst="straightConnector1">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a:off x="2909655" y="3884266"/>
              <a:ext cx="304800" cy="0"/>
            </a:xfrm>
            <a:prstGeom prst="straightConnector1">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2909607" y="4026353"/>
              <a:ext cx="304165" cy="0"/>
            </a:xfrm>
            <a:prstGeom prst="straightConnector1">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8" name="Text Box 32"/>
            <p:cNvSpPr txBox="1"/>
            <p:nvPr/>
          </p:nvSpPr>
          <p:spPr>
            <a:xfrm>
              <a:off x="3269769" y="3820795"/>
              <a:ext cx="914400" cy="297517"/>
            </a:xfrm>
            <a:prstGeom prst="rect">
              <a:avLst/>
            </a:prstGeom>
            <a:solidFill>
              <a:srgbClr val="F5C040"/>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25400" tIns="25400" rIns="25400" bIns="25400" numCol="1" spcCol="0" rtlCol="0" fromWordArt="0" anchor="t" anchorCtr="0" forceAA="0" compatLnSpc="1">
              <a:prstTxWarp prst="textNoShape">
                <a:avLst/>
              </a:prstTxWarp>
              <a:spAutoFit/>
            </a:bodyPr>
            <a:lstStyle/>
            <a:p>
              <a:r>
                <a:rPr lang="en-CA" sz="800" b="1" dirty="0" err="1"/>
                <a:t>Lề</a:t>
              </a:r>
              <a:r>
                <a:rPr lang="en-CA" sz="800" b="1" dirty="0"/>
                <a:t> </a:t>
              </a:r>
              <a:r>
                <a:rPr lang="en-CA" sz="800" b="1" dirty="0" err="1"/>
                <a:t>dưới</a:t>
              </a:r>
              <a:endParaRPr lang="vi-VN" sz="800" dirty="0"/>
            </a:p>
            <a:p>
              <a:r>
                <a:rPr lang="en-CA" sz="800" b="1" dirty="0" err="1"/>
                <a:t>Lề</a:t>
              </a:r>
              <a:r>
                <a:rPr lang="en-CA" sz="800" b="1" dirty="0"/>
                <a:t> </a:t>
              </a:r>
              <a:r>
                <a:rPr lang="en-CA" sz="800" b="1" dirty="0" err="1"/>
                <a:t>chân</a:t>
              </a:r>
              <a:r>
                <a:rPr lang="en-CA" sz="800" b="1" dirty="0"/>
                <a:t> </a:t>
              </a:r>
              <a:r>
                <a:rPr lang="en-CA" sz="800" b="1" dirty="0" err="1"/>
                <a:t>trang</a:t>
              </a:r>
              <a:endParaRPr lang="vi-VN" sz="800" dirty="0"/>
            </a:p>
          </p:txBody>
        </p:sp>
        <p:cxnSp>
          <p:nvCxnSpPr>
            <p:cNvPr id="19" name="Straight Arrow Connector 18"/>
            <p:cNvCxnSpPr/>
            <p:nvPr/>
          </p:nvCxnSpPr>
          <p:spPr>
            <a:xfrm flipH="1">
              <a:off x="2907184" y="500664"/>
              <a:ext cx="304165" cy="0"/>
            </a:xfrm>
            <a:prstGeom prst="straightConnector1">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a:off x="2907184" y="632148"/>
              <a:ext cx="303530" cy="0"/>
            </a:xfrm>
            <a:prstGeom prst="straightConnector1">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379604" y="219948"/>
              <a:ext cx="0" cy="220280"/>
            </a:xfrm>
            <a:prstGeom prst="straightConnector1">
              <a:avLst/>
            </a:prstGeom>
            <a:ln w="12700">
              <a:solidFill>
                <a:schemeClr val="tx1"/>
              </a:solidFill>
              <a:headEnd type="none" w="med" len="med"/>
              <a:tailEnd type="triangle" w="med" len="med"/>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757532" y="219964"/>
              <a:ext cx="0" cy="219710"/>
            </a:xfrm>
            <a:prstGeom prst="straightConnector1">
              <a:avLst/>
            </a:prstGeom>
            <a:ln w="12700">
              <a:solidFill>
                <a:schemeClr val="tx1"/>
              </a:solidFill>
              <a:headEnd type="none" w="med" len="med"/>
              <a:tailEnd type="triangle" w="med" len="med"/>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1050831" y="219964"/>
              <a:ext cx="0" cy="219710"/>
            </a:xfrm>
            <a:prstGeom prst="straightConnector1">
              <a:avLst/>
            </a:prstGeom>
            <a:ln w="12700">
              <a:solidFill>
                <a:schemeClr val="tx1"/>
              </a:solidFill>
              <a:headEnd type="none" w="med" len="med"/>
              <a:tailEnd type="triangle" w="med" len="med"/>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2544904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Sẵn</a:t>
            </a:r>
            <a:r>
              <a:rPr lang="en-US" dirty="0" smtClean="0"/>
              <a:t> </a:t>
            </a:r>
            <a:r>
              <a:rPr lang="en-US" dirty="0" err="1" smtClean="0"/>
              <a:t>sàng</a:t>
            </a:r>
            <a:r>
              <a:rPr lang="en-US" dirty="0" smtClean="0"/>
              <a:t> </a:t>
            </a:r>
            <a:r>
              <a:rPr lang="en-US" dirty="0" err="1" smtClean="0"/>
              <a:t>để</a:t>
            </a:r>
            <a:r>
              <a:rPr lang="en-US" dirty="0" smtClean="0"/>
              <a:t> in </a:t>
            </a:r>
            <a:r>
              <a:rPr lang="en-US" dirty="0" err="1" smtClean="0"/>
              <a:t>ấn</a:t>
            </a:r>
            <a:endParaRPr lang="en-US" dirty="0"/>
          </a:p>
        </p:txBody>
      </p:sp>
      <p:sp>
        <p:nvSpPr>
          <p:cNvPr id="3" name="Content Placeholder 2"/>
          <p:cNvSpPr>
            <a:spLocks noGrp="1"/>
          </p:cNvSpPr>
          <p:nvPr>
            <p:ph idx="1"/>
          </p:nvPr>
        </p:nvSpPr>
        <p:spPr/>
        <p:txBody>
          <a:bodyPr/>
          <a:lstStyle/>
          <a:p>
            <a:r>
              <a:rPr lang="en-CA" b="1" dirty="0" err="1"/>
              <a:t>Thẻ</a:t>
            </a:r>
            <a:r>
              <a:rPr lang="en-CA" b="1" dirty="0"/>
              <a:t> Header/Footer</a:t>
            </a:r>
            <a:endParaRPr lang="en-US" b="1" dirty="0" smtClean="0"/>
          </a:p>
          <a:p>
            <a:pPr lvl="1"/>
            <a:r>
              <a:rPr lang="en-CA" dirty="0" err="1"/>
              <a:t>Tiêu</a:t>
            </a:r>
            <a:r>
              <a:rPr lang="en-CA" dirty="0"/>
              <a:t> </a:t>
            </a:r>
            <a:r>
              <a:rPr lang="en-CA" dirty="0" err="1"/>
              <a:t>đề</a:t>
            </a:r>
            <a:r>
              <a:rPr lang="en-CA" dirty="0"/>
              <a:t> </a:t>
            </a:r>
            <a:r>
              <a:rPr lang="en-CA" dirty="0" err="1"/>
              <a:t>trang</a:t>
            </a:r>
            <a:r>
              <a:rPr lang="en-CA" dirty="0"/>
              <a:t> </a:t>
            </a:r>
            <a:r>
              <a:rPr lang="en-CA" dirty="0" err="1"/>
              <a:t>là</a:t>
            </a:r>
            <a:r>
              <a:rPr lang="en-CA" dirty="0"/>
              <a:t> </a:t>
            </a:r>
            <a:r>
              <a:rPr lang="en-CA" dirty="0" err="1"/>
              <a:t>văn</a:t>
            </a:r>
            <a:r>
              <a:rPr lang="en-CA" dirty="0"/>
              <a:t> </a:t>
            </a:r>
            <a:r>
              <a:rPr lang="en-CA" dirty="0" err="1"/>
              <a:t>bản</a:t>
            </a:r>
            <a:r>
              <a:rPr lang="en-CA" dirty="0"/>
              <a:t> </a:t>
            </a:r>
            <a:r>
              <a:rPr lang="en-CA" dirty="0" err="1"/>
              <a:t>được</a:t>
            </a:r>
            <a:r>
              <a:rPr lang="en-CA" dirty="0"/>
              <a:t> in </a:t>
            </a:r>
            <a:r>
              <a:rPr lang="en-CA" dirty="0" err="1"/>
              <a:t>trên</a:t>
            </a:r>
            <a:r>
              <a:rPr lang="en-CA" dirty="0"/>
              <a:t> </a:t>
            </a:r>
            <a:r>
              <a:rPr lang="en-CA" dirty="0" err="1"/>
              <a:t>mọi</a:t>
            </a:r>
            <a:r>
              <a:rPr lang="en-CA" dirty="0"/>
              <a:t> </a:t>
            </a:r>
            <a:r>
              <a:rPr lang="en-CA" dirty="0" err="1"/>
              <a:t>trang</a:t>
            </a:r>
            <a:r>
              <a:rPr lang="en-CA" dirty="0"/>
              <a:t> </a:t>
            </a:r>
            <a:r>
              <a:rPr lang="en-CA" dirty="0" err="1"/>
              <a:t>của</a:t>
            </a:r>
            <a:r>
              <a:rPr lang="en-CA" dirty="0"/>
              <a:t> </a:t>
            </a:r>
            <a:r>
              <a:rPr lang="en-CA" dirty="0" err="1"/>
              <a:t>trang</a:t>
            </a:r>
            <a:r>
              <a:rPr lang="en-CA" dirty="0"/>
              <a:t> </a:t>
            </a:r>
            <a:r>
              <a:rPr lang="en-CA" dirty="0" err="1"/>
              <a:t>tính</a:t>
            </a:r>
            <a:endParaRPr lang="en-US" dirty="0" smtClean="0"/>
          </a:p>
          <a:p>
            <a:pPr lvl="1"/>
            <a:r>
              <a:rPr lang="fr-FR" dirty="0" err="1"/>
              <a:t>Chân</a:t>
            </a:r>
            <a:r>
              <a:rPr lang="fr-FR" dirty="0"/>
              <a:t> </a:t>
            </a:r>
            <a:r>
              <a:rPr lang="fr-FR" dirty="0" err="1"/>
              <a:t>trang</a:t>
            </a:r>
            <a:r>
              <a:rPr lang="fr-FR" dirty="0"/>
              <a:t> là </a:t>
            </a:r>
            <a:r>
              <a:rPr lang="fr-FR" dirty="0" err="1"/>
              <a:t>văn</a:t>
            </a:r>
            <a:r>
              <a:rPr lang="fr-FR" dirty="0"/>
              <a:t> </a:t>
            </a:r>
            <a:r>
              <a:rPr lang="fr-FR" dirty="0" err="1"/>
              <a:t>bản</a:t>
            </a:r>
            <a:r>
              <a:rPr lang="fr-FR" dirty="0"/>
              <a:t> </a:t>
            </a:r>
            <a:r>
              <a:rPr lang="fr-FR" dirty="0" err="1"/>
              <a:t>được</a:t>
            </a:r>
            <a:r>
              <a:rPr lang="fr-FR" dirty="0"/>
              <a:t> in ở </a:t>
            </a:r>
            <a:r>
              <a:rPr lang="fr-FR" dirty="0" err="1"/>
              <a:t>dưới</a:t>
            </a:r>
            <a:r>
              <a:rPr lang="fr-FR" dirty="0"/>
              <a:t> </a:t>
            </a:r>
            <a:r>
              <a:rPr lang="fr-FR" dirty="0" err="1"/>
              <a:t>mọi</a:t>
            </a:r>
            <a:r>
              <a:rPr lang="fr-FR" dirty="0"/>
              <a:t> </a:t>
            </a:r>
            <a:r>
              <a:rPr lang="fr-FR" dirty="0" err="1"/>
              <a:t>trang</a:t>
            </a:r>
            <a:endParaRPr lang="en-US" dirty="0"/>
          </a:p>
          <a:p>
            <a:pPr lvl="1"/>
            <a:r>
              <a:rPr lang="en-US" dirty="0" err="1" smtClean="0"/>
              <a:t>Một</a:t>
            </a:r>
            <a:r>
              <a:rPr lang="en-US" dirty="0" smtClean="0"/>
              <a:t> </a:t>
            </a:r>
            <a:r>
              <a:rPr lang="en-US" dirty="0" err="1" smtClean="0"/>
              <a:t>vài</a:t>
            </a:r>
            <a:r>
              <a:rPr lang="en-US" dirty="0" smtClean="0"/>
              <a:t> </a:t>
            </a:r>
            <a:r>
              <a:rPr lang="en-US" dirty="0" err="1" smtClean="0"/>
              <a:t>tiêu</a:t>
            </a:r>
            <a:r>
              <a:rPr lang="en-US" dirty="0" smtClean="0"/>
              <a:t> </a:t>
            </a:r>
            <a:r>
              <a:rPr lang="en-US" dirty="0" err="1" smtClean="0"/>
              <a:t>chuẩn</a:t>
            </a:r>
            <a:r>
              <a:rPr lang="en-US" dirty="0" smtClean="0"/>
              <a:t> </a:t>
            </a:r>
            <a:r>
              <a:rPr lang="en-US" dirty="0" err="1" smtClean="0"/>
              <a:t>cho</a:t>
            </a:r>
            <a:r>
              <a:rPr lang="en-US" dirty="0" smtClean="0"/>
              <a:t> </a:t>
            </a:r>
            <a:r>
              <a:rPr lang="en-US" dirty="0" err="1" smtClean="0"/>
              <a:t>Tiêu</a:t>
            </a:r>
            <a:r>
              <a:rPr lang="en-US" dirty="0" smtClean="0"/>
              <a:t> </a:t>
            </a:r>
            <a:r>
              <a:rPr lang="en-US" dirty="0" err="1" smtClean="0"/>
              <a:t>đề</a:t>
            </a:r>
            <a:r>
              <a:rPr lang="en-US" dirty="0" smtClean="0"/>
              <a:t> </a:t>
            </a:r>
            <a:br>
              <a:rPr lang="en-US" dirty="0" smtClean="0"/>
            </a:br>
            <a:r>
              <a:rPr lang="en-US" dirty="0" err="1" smtClean="0"/>
              <a:t>và</a:t>
            </a:r>
            <a:r>
              <a:rPr lang="en-US" dirty="0" smtClean="0"/>
              <a:t> </a:t>
            </a:r>
            <a:r>
              <a:rPr lang="en-US" dirty="0" err="1" smtClean="0"/>
              <a:t>chân</a:t>
            </a:r>
            <a:r>
              <a:rPr lang="en-US" dirty="0" smtClean="0"/>
              <a:t> </a:t>
            </a:r>
            <a:r>
              <a:rPr lang="en-US" dirty="0" err="1" smtClean="0"/>
              <a:t>trang</a:t>
            </a:r>
            <a:r>
              <a:rPr lang="en-US" dirty="0" smtClean="0"/>
              <a:t> </a:t>
            </a:r>
            <a:r>
              <a:rPr lang="en-US" dirty="0" err="1" smtClean="0"/>
              <a:t>là</a:t>
            </a:r>
            <a:r>
              <a:rPr lang="en-US" dirty="0" smtClean="0"/>
              <a:t> </a:t>
            </a:r>
            <a:r>
              <a:rPr lang="en-US" dirty="0" err="1" smtClean="0"/>
              <a:t>có</a:t>
            </a:r>
            <a:r>
              <a:rPr lang="en-US" dirty="0" smtClean="0"/>
              <a:t> </a:t>
            </a:r>
            <a:r>
              <a:rPr lang="en-US" dirty="0" err="1" smtClean="0"/>
              <a:t>sẵn</a:t>
            </a:r>
            <a:r>
              <a:rPr lang="en-US" dirty="0" smtClean="0"/>
              <a:t> </a:t>
            </a:r>
            <a:r>
              <a:rPr lang="en-US" dirty="0" err="1" smtClean="0"/>
              <a:t>hoặc</a:t>
            </a:r>
            <a:r>
              <a:rPr lang="en-US" dirty="0" smtClean="0"/>
              <a:t> </a:t>
            </a:r>
            <a:br>
              <a:rPr lang="en-US" dirty="0" smtClean="0"/>
            </a:br>
            <a:r>
              <a:rPr lang="en-US" dirty="0" err="1" smtClean="0"/>
              <a:t>tự</a:t>
            </a:r>
            <a:r>
              <a:rPr lang="en-US" dirty="0" smtClean="0"/>
              <a:t> </a:t>
            </a:r>
            <a:r>
              <a:rPr lang="en-US" dirty="0" err="1" smtClean="0"/>
              <a:t>tạo</a:t>
            </a:r>
            <a:endParaRPr lang="en-US" dirty="0" smtClean="0"/>
          </a:p>
          <a:p>
            <a:pPr lvl="2"/>
            <a:r>
              <a:rPr lang="en-CA" dirty="0" err="1"/>
              <a:t>Mỗi</a:t>
            </a:r>
            <a:r>
              <a:rPr lang="en-CA" dirty="0"/>
              <a:t> </a:t>
            </a:r>
            <a:r>
              <a:rPr lang="en-CA" dirty="0" err="1"/>
              <a:t>tiêu</a:t>
            </a:r>
            <a:r>
              <a:rPr lang="en-CA" dirty="0"/>
              <a:t> </a:t>
            </a:r>
            <a:r>
              <a:rPr lang="en-CA" dirty="0" err="1"/>
              <a:t>đề</a:t>
            </a:r>
            <a:r>
              <a:rPr lang="en-CA" dirty="0"/>
              <a:t> </a:t>
            </a:r>
            <a:r>
              <a:rPr lang="en-CA" dirty="0" err="1"/>
              <a:t>hoặc</a:t>
            </a:r>
            <a:r>
              <a:rPr lang="en-CA" dirty="0"/>
              <a:t> </a:t>
            </a:r>
            <a:r>
              <a:rPr lang="en-CA" dirty="0" err="1"/>
              <a:t>chân</a:t>
            </a:r>
            <a:r>
              <a:rPr lang="en-CA" dirty="0"/>
              <a:t> </a:t>
            </a:r>
            <a:r>
              <a:rPr lang="en-CA" dirty="0" err="1"/>
              <a:t>trang</a:t>
            </a:r>
            <a:r>
              <a:rPr lang="en-CA" dirty="0"/>
              <a:t> </a:t>
            </a:r>
            <a:r>
              <a:rPr lang="en-CA" dirty="0" smtClean="0"/>
              <a:t/>
            </a:r>
            <a:br>
              <a:rPr lang="en-CA" dirty="0" smtClean="0"/>
            </a:br>
            <a:r>
              <a:rPr lang="en-CA" dirty="0" err="1" smtClean="0"/>
              <a:t>gồm</a:t>
            </a:r>
            <a:r>
              <a:rPr lang="en-CA" dirty="0" smtClean="0"/>
              <a:t> </a:t>
            </a:r>
            <a:r>
              <a:rPr lang="en-CA" dirty="0" err="1"/>
              <a:t>có</a:t>
            </a:r>
            <a:r>
              <a:rPr lang="en-CA" dirty="0"/>
              <a:t> ba </a:t>
            </a:r>
            <a:r>
              <a:rPr lang="en-CA" dirty="0" err="1"/>
              <a:t>phần</a:t>
            </a:r>
            <a:r>
              <a:rPr lang="en-CA" dirty="0"/>
              <a:t>: </a:t>
            </a:r>
            <a:r>
              <a:rPr lang="en-CA" b="1" dirty="0"/>
              <a:t>Left</a:t>
            </a:r>
            <a:r>
              <a:rPr lang="en-CA" dirty="0"/>
              <a:t>, </a:t>
            </a:r>
            <a:r>
              <a:rPr lang="en-CA" b="1" dirty="0"/>
              <a:t>Center</a:t>
            </a:r>
            <a:r>
              <a:rPr lang="en-CA" dirty="0"/>
              <a:t>,</a:t>
            </a:r>
            <a:r>
              <a:rPr lang="en-CA" b="1" dirty="0"/>
              <a:t> </a:t>
            </a:r>
            <a:r>
              <a:rPr lang="en-CA" b="1" dirty="0" smtClean="0"/>
              <a:t/>
            </a:r>
            <a:br>
              <a:rPr lang="en-CA" b="1" dirty="0" smtClean="0"/>
            </a:br>
            <a:r>
              <a:rPr lang="en-CA" dirty="0" err="1" smtClean="0"/>
              <a:t>và</a:t>
            </a:r>
            <a:r>
              <a:rPr lang="en-CA" dirty="0" smtClean="0"/>
              <a:t> </a:t>
            </a:r>
            <a:r>
              <a:rPr lang="en-CA" b="1" dirty="0"/>
              <a:t>Right</a:t>
            </a:r>
            <a:endParaRPr lang="en-US" dirty="0" smtClean="0"/>
          </a:p>
          <a:p>
            <a:pPr lvl="2"/>
            <a:r>
              <a:rPr lang="en-CA" dirty="0" err="1"/>
              <a:t>Sử</a:t>
            </a:r>
            <a:r>
              <a:rPr lang="en-CA" dirty="0"/>
              <a:t> </a:t>
            </a:r>
            <a:r>
              <a:rPr lang="en-CA" dirty="0" err="1"/>
              <a:t>dụng</a:t>
            </a:r>
            <a:r>
              <a:rPr lang="en-CA" dirty="0"/>
              <a:t> </a:t>
            </a:r>
            <a:r>
              <a:rPr lang="en-CA" dirty="0" err="1"/>
              <a:t>các</a:t>
            </a:r>
            <a:r>
              <a:rPr lang="en-CA" dirty="0"/>
              <a:t> </a:t>
            </a:r>
            <a:r>
              <a:rPr lang="en-CA" dirty="0" err="1"/>
              <a:t>nút</a:t>
            </a:r>
            <a:r>
              <a:rPr lang="en-CA" dirty="0"/>
              <a:t> </a:t>
            </a:r>
            <a:r>
              <a:rPr lang="en-CA" dirty="0" err="1"/>
              <a:t>này</a:t>
            </a:r>
            <a:r>
              <a:rPr lang="en-CA" dirty="0"/>
              <a:t> </a:t>
            </a:r>
            <a:r>
              <a:rPr lang="en-CA" dirty="0" err="1"/>
              <a:t>để</a:t>
            </a:r>
            <a:r>
              <a:rPr lang="en-CA" dirty="0"/>
              <a:t> </a:t>
            </a:r>
            <a:r>
              <a:rPr lang="en-CA" dirty="0" err="1"/>
              <a:t>chèn</a:t>
            </a:r>
            <a:r>
              <a:rPr lang="en-CA" dirty="0"/>
              <a:t> </a:t>
            </a:r>
            <a:r>
              <a:rPr lang="en-CA" dirty="0" smtClean="0"/>
              <a:t/>
            </a:r>
            <a:br>
              <a:rPr lang="en-CA" dirty="0" smtClean="0"/>
            </a:br>
            <a:r>
              <a:rPr lang="en-CA" dirty="0" err="1" smtClean="0"/>
              <a:t>các</a:t>
            </a:r>
            <a:r>
              <a:rPr lang="en-CA" dirty="0" smtClean="0"/>
              <a:t> </a:t>
            </a:r>
            <a:r>
              <a:rPr lang="en-CA" dirty="0" err="1"/>
              <a:t>biến</a:t>
            </a:r>
            <a:r>
              <a:rPr lang="en-CA" dirty="0"/>
              <a:t> </a:t>
            </a:r>
            <a:r>
              <a:rPr lang="en-CA" dirty="0" err="1"/>
              <a:t>được</a:t>
            </a:r>
            <a:r>
              <a:rPr lang="en-CA" dirty="0"/>
              <a:t> </a:t>
            </a:r>
            <a:r>
              <a:rPr lang="en-CA" dirty="0" err="1"/>
              <a:t>sử</a:t>
            </a:r>
            <a:r>
              <a:rPr lang="en-CA" dirty="0"/>
              <a:t> </a:t>
            </a:r>
            <a:r>
              <a:rPr lang="en-CA" dirty="0" err="1"/>
              <a:t>dụng</a:t>
            </a:r>
            <a:r>
              <a:rPr lang="en-CA" dirty="0"/>
              <a:t> </a:t>
            </a:r>
            <a:r>
              <a:rPr lang="en-CA" dirty="0" err="1"/>
              <a:t>trong</a:t>
            </a:r>
            <a:r>
              <a:rPr lang="en-CA" dirty="0"/>
              <a:t> </a:t>
            </a:r>
            <a:r>
              <a:rPr lang="en-CA" dirty="0" smtClean="0"/>
              <a:t/>
            </a:r>
            <a:br>
              <a:rPr lang="en-CA" dirty="0" smtClean="0"/>
            </a:br>
            <a:r>
              <a:rPr lang="en-CA" dirty="0" err="1" smtClean="0"/>
              <a:t>tiêu</a:t>
            </a:r>
            <a:r>
              <a:rPr lang="en-CA" dirty="0" smtClean="0"/>
              <a:t> </a:t>
            </a:r>
            <a:r>
              <a:rPr lang="en-CA" dirty="0" err="1"/>
              <a:t>đề</a:t>
            </a:r>
            <a:r>
              <a:rPr lang="en-CA" dirty="0"/>
              <a:t> </a:t>
            </a:r>
            <a:r>
              <a:rPr lang="en-CA" dirty="0" err="1"/>
              <a:t>hoặc</a:t>
            </a:r>
            <a:r>
              <a:rPr lang="en-CA" dirty="0"/>
              <a:t> </a:t>
            </a:r>
            <a:r>
              <a:rPr lang="en-CA" dirty="0" err="1"/>
              <a:t>chân</a:t>
            </a:r>
            <a:r>
              <a:rPr lang="en-CA" dirty="0"/>
              <a:t> </a:t>
            </a:r>
            <a:r>
              <a:rPr lang="en-CA" dirty="0" err="1"/>
              <a:t>trang</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66</a:t>
            </a:fld>
            <a:endParaRPr lang="en-US" dirty="0"/>
          </a:p>
        </p:txBody>
      </p:sp>
      <p:pic>
        <p:nvPicPr>
          <p:cNvPr id="6" name="Picture 5" descr="C:\Users\swong\Documents\Manuals\IC3 GS4\7314 IC3 GS4\Screens\L9\l9-115.png"/>
          <p:cNvPicPr/>
          <p:nvPr/>
        </p:nvPicPr>
        <p:blipFill>
          <a:blip r:embed="rId3">
            <a:extLst>
              <a:ext uri="{28A0092B-C50C-407E-A947-70E740481C1C}">
                <a14:useLocalDpi xmlns:a14="http://schemas.microsoft.com/office/drawing/2010/main" val="0"/>
              </a:ext>
            </a:extLst>
          </a:blip>
          <a:srcRect/>
          <a:stretch>
            <a:fillRect/>
          </a:stretch>
        </p:blipFill>
        <p:spPr bwMode="auto">
          <a:xfrm>
            <a:off x="4673154" y="2810714"/>
            <a:ext cx="4045841" cy="3329895"/>
          </a:xfrm>
          <a:prstGeom prst="rect">
            <a:avLst/>
          </a:prstGeom>
          <a:noFill/>
          <a:ln>
            <a:noFill/>
          </a:ln>
        </p:spPr>
      </p:pic>
    </p:spTree>
    <p:extLst>
      <p:ext uri="{BB962C8B-B14F-4D97-AF65-F5344CB8AC3E}">
        <p14:creationId xmlns:p14="http://schemas.microsoft.com/office/powerpoint/2010/main" val="425193133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Sẵn</a:t>
            </a:r>
            <a:r>
              <a:rPr lang="en-US" dirty="0" smtClean="0"/>
              <a:t> </a:t>
            </a:r>
            <a:r>
              <a:rPr lang="en-US" dirty="0" err="1" smtClean="0"/>
              <a:t>sàng</a:t>
            </a:r>
            <a:r>
              <a:rPr lang="en-US" dirty="0" smtClean="0"/>
              <a:t> </a:t>
            </a:r>
            <a:r>
              <a:rPr lang="en-US" dirty="0" err="1" smtClean="0"/>
              <a:t>để</a:t>
            </a:r>
            <a:r>
              <a:rPr lang="en-US" dirty="0" smtClean="0"/>
              <a:t> in </a:t>
            </a:r>
            <a:r>
              <a:rPr lang="en-US" dirty="0" err="1" smtClean="0"/>
              <a:t>ấn</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211066370"/>
              </p:ext>
            </p:extLst>
          </p:nvPr>
        </p:nvGraphicFramePr>
        <p:xfrm>
          <a:off x="425811" y="3836402"/>
          <a:ext cx="8464189" cy="2848572"/>
        </p:xfrm>
        <a:graphic>
          <a:graphicData uri="http://schemas.openxmlformats.org/drawingml/2006/table">
            <a:tbl>
              <a:tblPr firstRow="1" firstCol="1" bandRow="1"/>
              <a:tblGrid>
                <a:gridCol w="216650"/>
                <a:gridCol w="1001609"/>
                <a:gridCol w="2858849"/>
                <a:gridCol w="474279"/>
                <a:gridCol w="988081"/>
                <a:gridCol w="2924721"/>
              </a:tblGrid>
              <a:tr h="528120">
                <a:tc>
                  <a:txBody>
                    <a:bodyPr/>
                    <a:lstStyle/>
                    <a:p>
                      <a:pPr marL="0" marR="0" algn="l">
                        <a:lnSpc>
                          <a:spcPct val="115000"/>
                        </a:lnSpc>
                        <a:spcBef>
                          <a:spcPts val="100"/>
                        </a:spcBef>
                        <a:spcAft>
                          <a:spcPts val="600"/>
                        </a:spcAft>
                        <a:tabLst>
                          <a:tab pos="558800" algn="l"/>
                        </a:tabLst>
                      </a:pPr>
                      <a:endParaRPr lang="x-none" sz="1400" dirty="0">
                        <a:effectLst/>
                        <a:latin typeface="Zurich BT"/>
                        <a:ea typeface="Times New Roman"/>
                        <a:cs typeface="Times New Roman"/>
                      </a:endParaRPr>
                    </a:p>
                  </a:txBody>
                  <a:tcPr marL="68580" marR="68580" marT="0" marB="0">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lnSpc>
                          <a:spcPct val="115000"/>
                        </a:lnSpc>
                        <a:spcBef>
                          <a:spcPts val="200"/>
                        </a:spcBef>
                        <a:spcAft>
                          <a:spcPts val="200"/>
                        </a:spcAft>
                        <a:tabLst>
                          <a:tab pos="228600" algn="l"/>
                        </a:tabLst>
                      </a:pPr>
                      <a:r>
                        <a:rPr lang="en-US" sz="1400" b="1" dirty="0">
                          <a:effectLst/>
                          <a:latin typeface="Zurich BT"/>
                          <a:ea typeface="Times New Roman"/>
                          <a:cs typeface="Calibri"/>
                        </a:rPr>
                        <a:t>Format Text</a:t>
                      </a: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a:lnSpc>
                          <a:spcPct val="115000"/>
                        </a:lnSpc>
                        <a:spcBef>
                          <a:spcPts val="200"/>
                        </a:spcBef>
                        <a:spcAft>
                          <a:spcPts val="200"/>
                        </a:spcAft>
                        <a:tabLst>
                          <a:tab pos="228600" algn="l"/>
                        </a:tabLst>
                      </a:pPr>
                      <a:r>
                        <a:rPr lang="en-CA" sz="1400" kern="1200" dirty="0" err="1" smtClean="0">
                          <a:solidFill>
                            <a:schemeClr val="tx1"/>
                          </a:solidFill>
                          <a:effectLst/>
                          <a:latin typeface="+mn-lt"/>
                          <a:ea typeface="+mn-ea"/>
                          <a:cs typeface="+mn-cs"/>
                        </a:rPr>
                        <a:t>Thay</a:t>
                      </a:r>
                      <a:r>
                        <a:rPr lang="en-CA" sz="1400" kern="1200" dirty="0" smtClean="0">
                          <a:solidFill>
                            <a:schemeClr val="tx1"/>
                          </a:solidFill>
                          <a:effectLst/>
                          <a:latin typeface="+mn-lt"/>
                          <a:ea typeface="+mn-ea"/>
                          <a:cs typeface="+mn-cs"/>
                        </a:rPr>
                        <a:t> </a:t>
                      </a:r>
                      <a:r>
                        <a:rPr lang="en-CA" sz="1400" kern="1200" dirty="0" err="1" smtClean="0">
                          <a:solidFill>
                            <a:schemeClr val="tx1"/>
                          </a:solidFill>
                          <a:effectLst/>
                          <a:latin typeface="+mn-lt"/>
                          <a:ea typeface="+mn-ea"/>
                          <a:cs typeface="+mn-cs"/>
                        </a:rPr>
                        <a:t>đổi</a:t>
                      </a:r>
                      <a:r>
                        <a:rPr lang="en-CA" sz="1400" kern="1200" dirty="0" smtClean="0">
                          <a:solidFill>
                            <a:schemeClr val="tx1"/>
                          </a:solidFill>
                          <a:effectLst/>
                          <a:latin typeface="+mn-lt"/>
                          <a:ea typeface="+mn-ea"/>
                          <a:cs typeface="+mn-cs"/>
                        </a:rPr>
                        <a:t> font </a:t>
                      </a:r>
                      <a:r>
                        <a:rPr lang="en-CA" sz="1400" kern="1200" dirty="0" err="1" smtClean="0">
                          <a:solidFill>
                            <a:schemeClr val="tx1"/>
                          </a:solidFill>
                          <a:effectLst/>
                          <a:latin typeface="+mn-lt"/>
                          <a:ea typeface="+mn-ea"/>
                          <a:cs typeface="+mn-cs"/>
                        </a:rPr>
                        <a:t>chữ</a:t>
                      </a:r>
                      <a:r>
                        <a:rPr lang="en-CA" sz="1400" kern="1200" dirty="0" smtClean="0">
                          <a:solidFill>
                            <a:schemeClr val="tx1"/>
                          </a:solidFill>
                          <a:effectLst/>
                          <a:latin typeface="+mn-lt"/>
                          <a:ea typeface="+mn-ea"/>
                          <a:cs typeface="+mn-cs"/>
                        </a:rPr>
                        <a:t> </a:t>
                      </a:r>
                      <a:r>
                        <a:rPr lang="en-CA" sz="1400" kern="1200" dirty="0" err="1" smtClean="0">
                          <a:solidFill>
                            <a:schemeClr val="tx1"/>
                          </a:solidFill>
                          <a:effectLst/>
                          <a:latin typeface="+mn-lt"/>
                          <a:ea typeface="+mn-ea"/>
                          <a:cs typeface="+mn-cs"/>
                        </a:rPr>
                        <a:t>và</a:t>
                      </a:r>
                      <a:r>
                        <a:rPr lang="en-CA" sz="1400" kern="1200" dirty="0" smtClean="0">
                          <a:solidFill>
                            <a:schemeClr val="tx1"/>
                          </a:solidFill>
                          <a:effectLst/>
                          <a:latin typeface="+mn-lt"/>
                          <a:ea typeface="+mn-ea"/>
                          <a:cs typeface="+mn-cs"/>
                        </a:rPr>
                        <a:t> </a:t>
                      </a:r>
                      <a:r>
                        <a:rPr lang="en-CA" sz="1400" kern="1200" dirty="0" err="1" smtClean="0">
                          <a:solidFill>
                            <a:schemeClr val="tx1"/>
                          </a:solidFill>
                          <a:effectLst/>
                          <a:latin typeface="+mn-lt"/>
                          <a:ea typeface="+mn-ea"/>
                          <a:cs typeface="+mn-cs"/>
                        </a:rPr>
                        <a:t>cỡ</a:t>
                      </a:r>
                      <a:r>
                        <a:rPr lang="en-CA" sz="1400" kern="1200" dirty="0" smtClean="0">
                          <a:solidFill>
                            <a:schemeClr val="tx1"/>
                          </a:solidFill>
                          <a:effectLst/>
                          <a:latin typeface="+mn-lt"/>
                          <a:ea typeface="+mn-ea"/>
                          <a:cs typeface="+mn-cs"/>
                        </a:rPr>
                        <a:t> </a:t>
                      </a:r>
                      <a:r>
                        <a:rPr lang="en-CA" sz="1400" kern="1200" dirty="0" err="1" smtClean="0">
                          <a:solidFill>
                            <a:schemeClr val="tx1"/>
                          </a:solidFill>
                          <a:effectLst/>
                          <a:latin typeface="+mn-lt"/>
                          <a:ea typeface="+mn-ea"/>
                          <a:cs typeface="+mn-cs"/>
                        </a:rPr>
                        <a:t>chữ</a:t>
                      </a:r>
                      <a:r>
                        <a:rPr lang="en-CA" sz="1400" kern="1200" dirty="0" smtClean="0">
                          <a:solidFill>
                            <a:schemeClr val="tx1"/>
                          </a:solidFill>
                          <a:effectLst/>
                          <a:latin typeface="+mn-lt"/>
                          <a:ea typeface="+mn-ea"/>
                          <a:cs typeface="+mn-cs"/>
                        </a:rPr>
                        <a:t> </a:t>
                      </a:r>
                      <a:r>
                        <a:rPr lang="en-CA" sz="1400" kern="1200" dirty="0" err="1" smtClean="0">
                          <a:solidFill>
                            <a:schemeClr val="tx1"/>
                          </a:solidFill>
                          <a:effectLst/>
                          <a:latin typeface="+mn-lt"/>
                          <a:ea typeface="+mn-ea"/>
                          <a:cs typeface="+mn-cs"/>
                        </a:rPr>
                        <a:t>được</a:t>
                      </a:r>
                      <a:r>
                        <a:rPr lang="en-CA" sz="1400" kern="1200" dirty="0" smtClean="0">
                          <a:solidFill>
                            <a:schemeClr val="tx1"/>
                          </a:solidFill>
                          <a:effectLst/>
                          <a:latin typeface="+mn-lt"/>
                          <a:ea typeface="+mn-ea"/>
                          <a:cs typeface="+mn-cs"/>
                        </a:rPr>
                        <a:t> </a:t>
                      </a:r>
                      <a:r>
                        <a:rPr lang="en-CA" sz="1400" kern="1200" dirty="0" err="1" smtClean="0">
                          <a:solidFill>
                            <a:schemeClr val="tx1"/>
                          </a:solidFill>
                          <a:effectLst/>
                          <a:latin typeface="+mn-lt"/>
                          <a:ea typeface="+mn-ea"/>
                          <a:cs typeface="+mn-cs"/>
                        </a:rPr>
                        <a:t>nhập</a:t>
                      </a:r>
                      <a:r>
                        <a:rPr lang="en-CA" sz="1400" kern="1200" dirty="0" smtClean="0">
                          <a:solidFill>
                            <a:schemeClr val="tx1"/>
                          </a:solidFill>
                          <a:effectLst/>
                          <a:latin typeface="+mn-lt"/>
                          <a:ea typeface="+mn-ea"/>
                          <a:cs typeface="+mn-cs"/>
                        </a:rPr>
                        <a:t> </a:t>
                      </a:r>
                      <a:r>
                        <a:rPr lang="en-CA" sz="1400" kern="1200" dirty="0" err="1" smtClean="0">
                          <a:solidFill>
                            <a:schemeClr val="tx1"/>
                          </a:solidFill>
                          <a:effectLst/>
                          <a:latin typeface="+mn-lt"/>
                          <a:ea typeface="+mn-ea"/>
                          <a:cs typeface="+mn-cs"/>
                        </a:rPr>
                        <a:t>vào</a:t>
                      </a:r>
                      <a:r>
                        <a:rPr lang="en-CA" sz="1400" kern="1200" dirty="0" smtClean="0">
                          <a:solidFill>
                            <a:schemeClr val="tx1"/>
                          </a:solidFill>
                          <a:effectLst/>
                          <a:latin typeface="+mn-lt"/>
                          <a:ea typeface="+mn-ea"/>
                          <a:cs typeface="+mn-cs"/>
                        </a:rPr>
                        <a:t> </a:t>
                      </a:r>
                      <a:r>
                        <a:rPr lang="en-CA" sz="1400" kern="1200" dirty="0" err="1" smtClean="0">
                          <a:solidFill>
                            <a:schemeClr val="tx1"/>
                          </a:solidFill>
                          <a:effectLst/>
                          <a:latin typeface="+mn-lt"/>
                          <a:ea typeface="+mn-ea"/>
                          <a:cs typeface="+mn-cs"/>
                        </a:rPr>
                        <a:t>một</a:t>
                      </a:r>
                      <a:r>
                        <a:rPr lang="en-CA" sz="1400" kern="1200" dirty="0" smtClean="0">
                          <a:solidFill>
                            <a:schemeClr val="tx1"/>
                          </a:solidFill>
                          <a:effectLst/>
                          <a:latin typeface="+mn-lt"/>
                          <a:ea typeface="+mn-ea"/>
                          <a:cs typeface="+mn-cs"/>
                        </a:rPr>
                        <a:t> </a:t>
                      </a:r>
                      <a:r>
                        <a:rPr lang="en-CA" sz="1400" kern="1200" dirty="0" err="1" smtClean="0">
                          <a:solidFill>
                            <a:schemeClr val="tx1"/>
                          </a:solidFill>
                          <a:effectLst/>
                          <a:latin typeface="+mn-lt"/>
                          <a:ea typeface="+mn-ea"/>
                          <a:cs typeface="+mn-cs"/>
                        </a:rPr>
                        <a:t>trong</a:t>
                      </a:r>
                      <a:r>
                        <a:rPr lang="en-CA" sz="1400" kern="1200" dirty="0" smtClean="0">
                          <a:solidFill>
                            <a:schemeClr val="tx1"/>
                          </a:solidFill>
                          <a:effectLst/>
                          <a:latin typeface="+mn-lt"/>
                          <a:ea typeface="+mn-ea"/>
                          <a:cs typeface="+mn-cs"/>
                        </a:rPr>
                        <a:t> ba </a:t>
                      </a:r>
                      <a:r>
                        <a:rPr lang="en-CA" sz="1400" kern="1200" dirty="0" err="1" smtClean="0">
                          <a:solidFill>
                            <a:schemeClr val="tx1"/>
                          </a:solidFill>
                          <a:effectLst/>
                          <a:latin typeface="+mn-lt"/>
                          <a:ea typeface="+mn-ea"/>
                          <a:cs typeface="+mn-cs"/>
                        </a:rPr>
                        <a:t>phần</a:t>
                      </a:r>
                      <a:r>
                        <a:rPr lang="en-CA" sz="1400" kern="1200" dirty="0" smtClean="0">
                          <a:solidFill>
                            <a:schemeClr val="tx1"/>
                          </a:solidFill>
                          <a:effectLst/>
                          <a:latin typeface="+mn-lt"/>
                          <a:ea typeface="+mn-ea"/>
                          <a:cs typeface="+mn-cs"/>
                        </a:rPr>
                        <a:t>.</a:t>
                      </a:r>
                      <a:endParaRPr lang="en-US" sz="14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a:lnSpc>
                          <a:spcPct val="115000"/>
                        </a:lnSpc>
                        <a:spcBef>
                          <a:spcPts val="200"/>
                        </a:spcBef>
                        <a:spcAft>
                          <a:spcPts val="200"/>
                        </a:spcAft>
                        <a:tabLst>
                          <a:tab pos="228600" algn="l"/>
                        </a:tabLst>
                      </a:pPr>
                      <a:endParaRPr lang="en-US" sz="14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lnSpc>
                          <a:spcPct val="115000"/>
                        </a:lnSpc>
                        <a:spcBef>
                          <a:spcPts val="200"/>
                        </a:spcBef>
                        <a:spcAft>
                          <a:spcPts val="200"/>
                        </a:spcAft>
                        <a:tabLst>
                          <a:tab pos="228600" algn="l"/>
                        </a:tabLst>
                      </a:pPr>
                      <a:r>
                        <a:rPr lang="en-US" sz="1400" b="1" dirty="0">
                          <a:effectLst/>
                          <a:latin typeface="Zurich BT"/>
                          <a:ea typeface="Times New Roman"/>
                          <a:cs typeface="Calibri"/>
                        </a:rPr>
                        <a:t>File Path</a:t>
                      </a: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400">
                          <a:effectLst/>
                          <a:latin typeface="Calibri" panose="020F0502020204030204" pitchFamily="34" charset="0"/>
                          <a:ea typeface="Times New Roman" panose="02020603050405020304" pitchFamily="18" charset="0"/>
                          <a:cs typeface="Calibri" panose="020F0502020204030204" pitchFamily="34" charset="0"/>
                        </a:rPr>
                        <a:t>Chèn đường dẫn và tên tệp tin hiện tại vào tiêu đề hoặc chân trang; hiển thị thành mã &amp;[Path]&amp;[File].</a:t>
                      </a:r>
                      <a:endParaRPr lang="vi-VN" sz="14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28120">
                <a:tc>
                  <a:txBody>
                    <a:bodyPr/>
                    <a:lstStyle/>
                    <a:p>
                      <a:pPr marL="0" marR="0" algn="l">
                        <a:lnSpc>
                          <a:spcPct val="115000"/>
                        </a:lnSpc>
                        <a:spcBef>
                          <a:spcPts val="100"/>
                        </a:spcBef>
                        <a:spcAft>
                          <a:spcPts val="600"/>
                        </a:spcAft>
                        <a:tabLst>
                          <a:tab pos="558800" algn="l"/>
                        </a:tabLst>
                      </a:pPr>
                      <a:endParaRPr lang="x-none" sz="1400">
                        <a:effectLst/>
                        <a:latin typeface="Zurich BT"/>
                        <a:ea typeface="Times New Roman"/>
                        <a:cs typeface="Times New Roman"/>
                      </a:endParaRPr>
                    </a:p>
                  </a:txBody>
                  <a:tcPr marL="68580" marR="68580" marT="0" marB="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lnSpc>
                          <a:spcPct val="115000"/>
                        </a:lnSpc>
                        <a:spcBef>
                          <a:spcPts val="200"/>
                        </a:spcBef>
                        <a:spcAft>
                          <a:spcPts val="200"/>
                        </a:spcAft>
                        <a:tabLst>
                          <a:tab pos="228600" algn="l"/>
                        </a:tabLst>
                      </a:pPr>
                      <a:r>
                        <a:rPr lang="en-US" sz="1400" b="1" dirty="0">
                          <a:effectLst/>
                          <a:latin typeface="Zurich BT"/>
                          <a:ea typeface="Times New Roman"/>
                          <a:cs typeface="Calibri"/>
                        </a:rPr>
                        <a:t>Page Number</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a:lnSpc>
                          <a:spcPct val="115000"/>
                        </a:lnSpc>
                        <a:spcBef>
                          <a:spcPts val="200"/>
                        </a:spcBef>
                        <a:spcAft>
                          <a:spcPts val="200"/>
                        </a:spcAft>
                        <a:tabLst>
                          <a:tab pos="228600" algn="l"/>
                        </a:tabLst>
                      </a:pPr>
                      <a:r>
                        <a:rPr lang="en-CA" sz="1400" kern="1200" dirty="0" err="1" smtClean="0">
                          <a:solidFill>
                            <a:schemeClr val="tx1"/>
                          </a:solidFill>
                          <a:effectLst/>
                          <a:latin typeface="+mn-lt"/>
                          <a:ea typeface="+mn-ea"/>
                          <a:cs typeface="+mn-cs"/>
                        </a:rPr>
                        <a:t>Mã</a:t>
                      </a:r>
                      <a:r>
                        <a:rPr lang="en-CA" sz="1400" kern="1200" dirty="0" smtClean="0">
                          <a:solidFill>
                            <a:schemeClr val="tx1"/>
                          </a:solidFill>
                          <a:effectLst/>
                          <a:latin typeface="+mn-lt"/>
                          <a:ea typeface="+mn-ea"/>
                          <a:cs typeface="+mn-cs"/>
                        </a:rPr>
                        <a:t> &amp;[Page] </a:t>
                      </a:r>
                      <a:r>
                        <a:rPr lang="en-CA" sz="1400" kern="1200" dirty="0" err="1" smtClean="0">
                          <a:solidFill>
                            <a:schemeClr val="tx1"/>
                          </a:solidFill>
                          <a:effectLst/>
                          <a:latin typeface="+mn-lt"/>
                          <a:ea typeface="+mn-ea"/>
                          <a:cs typeface="+mn-cs"/>
                        </a:rPr>
                        <a:t>hiển</a:t>
                      </a:r>
                      <a:r>
                        <a:rPr lang="en-CA" sz="1400" kern="1200" dirty="0" smtClean="0">
                          <a:solidFill>
                            <a:schemeClr val="tx1"/>
                          </a:solidFill>
                          <a:effectLst/>
                          <a:latin typeface="+mn-lt"/>
                          <a:ea typeface="+mn-ea"/>
                          <a:cs typeface="+mn-cs"/>
                        </a:rPr>
                        <a:t> thị </a:t>
                      </a:r>
                      <a:r>
                        <a:rPr lang="en-CA" sz="1400" kern="1200" dirty="0" err="1" smtClean="0">
                          <a:solidFill>
                            <a:schemeClr val="tx1"/>
                          </a:solidFill>
                          <a:effectLst/>
                          <a:latin typeface="+mn-lt"/>
                          <a:ea typeface="+mn-ea"/>
                          <a:cs typeface="+mn-cs"/>
                        </a:rPr>
                        <a:t>trong</a:t>
                      </a:r>
                      <a:r>
                        <a:rPr lang="en-CA" sz="1400" kern="1200" dirty="0" smtClean="0">
                          <a:solidFill>
                            <a:schemeClr val="tx1"/>
                          </a:solidFill>
                          <a:effectLst/>
                          <a:latin typeface="+mn-lt"/>
                          <a:ea typeface="+mn-ea"/>
                          <a:cs typeface="+mn-cs"/>
                        </a:rPr>
                        <a:t> </a:t>
                      </a:r>
                      <a:r>
                        <a:rPr lang="en-CA" sz="1400" kern="1200" dirty="0" err="1" smtClean="0">
                          <a:solidFill>
                            <a:schemeClr val="tx1"/>
                          </a:solidFill>
                          <a:effectLst/>
                          <a:latin typeface="+mn-lt"/>
                          <a:ea typeface="+mn-ea"/>
                          <a:cs typeface="+mn-cs"/>
                        </a:rPr>
                        <a:t>phần</a:t>
                      </a:r>
                      <a:r>
                        <a:rPr lang="en-CA" sz="1400" kern="1200" dirty="0" smtClean="0">
                          <a:solidFill>
                            <a:schemeClr val="tx1"/>
                          </a:solidFill>
                          <a:effectLst/>
                          <a:latin typeface="+mn-lt"/>
                          <a:ea typeface="+mn-ea"/>
                          <a:cs typeface="+mn-cs"/>
                        </a:rPr>
                        <a:t> </a:t>
                      </a:r>
                      <a:r>
                        <a:rPr lang="en-CA" sz="1400" kern="1200" dirty="0" err="1" smtClean="0">
                          <a:solidFill>
                            <a:schemeClr val="tx1"/>
                          </a:solidFill>
                          <a:effectLst/>
                          <a:latin typeface="+mn-lt"/>
                          <a:ea typeface="+mn-ea"/>
                          <a:cs typeface="+mn-cs"/>
                        </a:rPr>
                        <a:t>được</a:t>
                      </a:r>
                      <a:r>
                        <a:rPr lang="en-CA" sz="1400" kern="1200" dirty="0" smtClean="0">
                          <a:solidFill>
                            <a:schemeClr val="tx1"/>
                          </a:solidFill>
                          <a:effectLst/>
                          <a:latin typeface="+mn-lt"/>
                          <a:ea typeface="+mn-ea"/>
                          <a:cs typeface="+mn-cs"/>
                        </a:rPr>
                        <a:t> </a:t>
                      </a:r>
                      <a:r>
                        <a:rPr lang="en-CA" sz="1400" kern="1200" dirty="0" err="1" smtClean="0">
                          <a:solidFill>
                            <a:schemeClr val="tx1"/>
                          </a:solidFill>
                          <a:effectLst/>
                          <a:latin typeface="+mn-lt"/>
                          <a:ea typeface="+mn-ea"/>
                          <a:cs typeface="+mn-cs"/>
                        </a:rPr>
                        <a:t>chọn</a:t>
                      </a:r>
                      <a:r>
                        <a:rPr lang="en-CA" sz="1400" kern="1200" dirty="0" smtClean="0">
                          <a:solidFill>
                            <a:schemeClr val="tx1"/>
                          </a:solidFill>
                          <a:effectLst/>
                          <a:latin typeface="+mn-lt"/>
                          <a:ea typeface="+mn-ea"/>
                          <a:cs typeface="+mn-cs"/>
                        </a:rPr>
                        <a:t> </a:t>
                      </a:r>
                      <a:r>
                        <a:rPr lang="en-CA" sz="1400" kern="1200" dirty="0" err="1" smtClean="0">
                          <a:solidFill>
                            <a:schemeClr val="tx1"/>
                          </a:solidFill>
                          <a:effectLst/>
                          <a:latin typeface="+mn-lt"/>
                          <a:ea typeface="+mn-ea"/>
                          <a:cs typeface="+mn-cs"/>
                        </a:rPr>
                        <a:t>của</a:t>
                      </a:r>
                      <a:r>
                        <a:rPr lang="en-CA" sz="1400" kern="1200" dirty="0" smtClean="0">
                          <a:solidFill>
                            <a:schemeClr val="tx1"/>
                          </a:solidFill>
                          <a:effectLst/>
                          <a:latin typeface="+mn-lt"/>
                          <a:ea typeface="+mn-ea"/>
                          <a:cs typeface="+mn-cs"/>
                        </a:rPr>
                        <a:t> </a:t>
                      </a:r>
                      <a:r>
                        <a:rPr lang="en-CA" sz="1400" kern="1200" dirty="0" err="1" smtClean="0">
                          <a:solidFill>
                            <a:schemeClr val="tx1"/>
                          </a:solidFill>
                          <a:effectLst/>
                          <a:latin typeface="+mn-lt"/>
                          <a:ea typeface="+mn-ea"/>
                          <a:cs typeface="+mn-cs"/>
                        </a:rPr>
                        <a:t>tiêu</a:t>
                      </a:r>
                      <a:r>
                        <a:rPr lang="en-CA" sz="1400" kern="1200" dirty="0" smtClean="0">
                          <a:solidFill>
                            <a:schemeClr val="tx1"/>
                          </a:solidFill>
                          <a:effectLst/>
                          <a:latin typeface="+mn-lt"/>
                          <a:ea typeface="+mn-ea"/>
                          <a:cs typeface="+mn-cs"/>
                        </a:rPr>
                        <a:t> </a:t>
                      </a:r>
                      <a:r>
                        <a:rPr lang="en-CA" sz="1400" kern="1200" dirty="0" err="1" smtClean="0">
                          <a:solidFill>
                            <a:schemeClr val="tx1"/>
                          </a:solidFill>
                          <a:effectLst/>
                          <a:latin typeface="+mn-lt"/>
                          <a:ea typeface="+mn-ea"/>
                          <a:cs typeface="+mn-cs"/>
                        </a:rPr>
                        <a:t>đề</a:t>
                      </a:r>
                      <a:r>
                        <a:rPr lang="en-CA" sz="1400" kern="1200" dirty="0" smtClean="0">
                          <a:solidFill>
                            <a:schemeClr val="tx1"/>
                          </a:solidFill>
                          <a:effectLst/>
                          <a:latin typeface="+mn-lt"/>
                          <a:ea typeface="+mn-ea"/>
                          <a:cs typeface="+mn-cs"/>
                        </a:rPr>
                        <a:t> </a:t>
                      </a:r>
                      <a:r>
                        <a:rPr lang="en-CA" sz="1400" kern="1200" dirty="0" err="1" smtClean="0">
                          <a:solidFill>
                            <a:schemeClr val="tx1"/>
                          </a:solidFill>
                          <a:effectLst/>
                          <a:latin typeface="+mn-lt"/>
                          <a:ea typeface="+mn-ea"/>
                          <a:cs typeface="+mn-cs"/>
                        </a:rPr>
                        <a:t>hoặc</a:t>
                      </a:r>
                      <a:r>
                        <a:rPr lang="en-CA" sz="1400" kern="1200" dirty="0" smtClean="0">
                          <a:solidFill>
                            <a:schemeClr val="tx1"/>
                          </a:solidFill>
                          <a:effectLst/>
                          <a:latin typeface="+mn-lt"/>
                          <a:ea typeface="+mn-ea"/>
                          <a:cs typeface="+mn-cs"/>
                        </a:rPr>
                        <a:t> </a:t>
                      </a:r>
                      <a:r>
                        <a:rPr lang="en-CA" sz="1400" kern="1200" dirty="0" err="1" smtClean="0">
                          <a:solidFill>
                            <a:schemeClr val="tx1"/>
                          </a:solidFill>
                          <a:effectLst/>
                          <a:latin typeface="+mn-lt"/>
                          <a:ea typeface="+mn-ea"/>
                          <a:cs typeface="+mn-cs"/>
                        </a:rPr>
                        <a:t>chân</a:t>
                      </a:r>
                      <a:r>
                        <a:rPr lang="en-CA" sz="1400" kern="1200" dirty="0" smtClean="0">
                          <a:solidFill>
                            <a:schemeClr val="tx1"/>
                          </a:solidFill>
                          <a:effectLst/>
                          <a:latin typeface="+mn-lt"/>
                          <a:ea typeface="+mn-ea"/>
                          <a:cs typeface="+mn-cs"/>
                        </a:rPr>
                        <a:t> </a:t>
                      </a:r>
                      <a:r>
                        <a:rPr lang="en-CA" sz="1400" kern="1200" dirty="0" err="1" smtClean="0">
                          <a:solidFill>
                            <a:schemeClr val="tx1"/>
                          </a:solidFill>
                          <a:effectLst/>
                          <a:latin typeface="+mn-lt"/>
                          <a:ea typeface="+mn-ea"/>
                          <a:cs typeface="+mn-cs"/>
                        </a:rPr>
                        <a:t>trang</a:t>
                      </a:r>
                      <a:r>
                        <a:rPr lang="en-CA" sz="1400" kern="1200" dirty="0" smtClean="0">
                          <a:solidFill>
                            <a:schemeClr val="tx1"/>
                          </a:solidFill>
                          <a:effectLst/>
                          <a:latin typeface="+mn-lt"/>
                          <a:ea typeface="+mn-ea"/>
                          <a:cs typeface="+mn-cs"/>
                        </a:rPr>
                        <a:t>;</a:t>
                      </a:r>
                      <a:endParaRPr lang="en-US" sz="14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a:lnSpc>
                          <a:spcPct val="115000"/>
                        </a:lnSpc>
                        <a:spcBef>
                          <a:spcPts val="200"/>
                        </a:spcBef>
                        <a:spcAft>
                          <a:spcPts val="200"/>
                        </a:spcAft>
                        <a:tabLst>
                          <a:tab pos="228600" algn="l"/>
                        </a:tabLst>
                      </a:pPr>
                      <a:endParaRPr lang="en-US" sz="14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lnSpc>
                          <a:spcPct val="115000"/>
                        </a:lnSpc>
                        <a:spcBef>
                          <a:spcPts val="200"/>
                        </a:spcBef>
                        <a:spcAft>
                          <a:spcPts val="200"/>
                        </a:spcAft>
                        <a:tabLst>
                          <a:tab pos="228600" algn="l"/>
                        </a:tabLst>
                      </a:pPr>
                      <a:r>
                        <a:rPr lang="en-US" sz="1400" b="1" dirty="0">
                          <a:effectLst/>
                          <a:latin typeface="Zurich BT"/>
                          <a:ea typeface="Times New Roman"/>
                          <a:cs typeface="Calibri"/>
                        </a:rPr>
                        <a:t>File Name</a:t>
                      </a: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400">
                          <a:effectLst/>
                          <a:latin typeface="Calibri" panose="020F0502020204030204" pitchFamily="34" charset="0"/>
                          <a:ea typeface="Times New Roman" panose="02020603050405020304" pitchFamily="18" charset="0"/>
                          <a:cs typeface="Calibri" panose="020F0502020204030204" pitchFamily="34" charset="0"/>
                        </a:rPr>
                        <a:t>Chèn tên của tệp tin vào tiêu đề hoặc chân trang; hiển thị thành mã &amp;[File].</a:t>
                      </a:r>
                      <a:endParaRPr lang="vi-VN" sz="14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28120">
                <a:tc>
                  <a:txBody>
                    <a:bodyPr/>
                    <a:lstStyle/>
                    <a:p>
                      <a:pPr marL="0" marR="0" algn="l">
                        <a:lnSpc>
                          <a:spcPct val="115000"/>
                        </a:lnSpc>
                        <a:spcBef>
                          <a:spcPts val="100"/>
                        </a:spcBef>
                        <a:spcAft>
                          <a:spcPts val="600"/>
                        </a:spcAft>
                        <a:tabLst>
                          <a:tab pos="558800" algn="l"/>
                        </a:tabLst>
                      </a:pPr>
                      <a:endParaRPr lang="en-US" sz="1400">
                        <a:effectLst/>
                        <a:latin typeface="Zurich BT"/>
                        <a:ea typeface="Times New Roman"/>
                        <a:cs typeface="Times New Roman"/>
                      </a:endParaRPr>
                    </a:p>
                  </a:txBody>
                  <a:tcPr marL="68580" marR="68580" marT="0" marB="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lnSpc>
                          <a:spcPct val="115000"/>
                        </a:lnSpc>
                        <a:spcBef>
                          <a:spcPts val="200"/>
                        </a:spcBef>
                        <a:spcAft>
                          <a:spcPts val="200"/>
                        </a:spcAft>
                        <a:tabLst>
                          <a:tab pos="228600" algn="l"/>
                        </a:tabLst>
                      </a:pPr>
                      <a:r>
                        <a:rPr lang="en-US" sz="1400" b="1" dirty="0">
                          <a:effectLst/>
                          <a:latin typeface="Zurich BT"/>
                          <a:ea typeface="Times New Roman"/>
                          <a:cs typeface="Calibri"/>
                        </a:rPr>
                        <a:t>Number of Pages</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a:lnSpc>
                          <a:spcPct val="115000"/>
                        </a:lnSpc>
                        <a:spcBef>
                          <a:spcPts val="200"/>
                        </a:spcBef>
                        <a:spcAft>
                          <a:spcPts val="200"/>
                        </a:spcAft>
                        <a:tabLst>
                          <a:tab pos="228600" algn="l"/>
                        </a:tabLst>
                      </a:pPr>
                      <a:r>
                        <a:rPr lang="en-CA" sz="1400" kern="1200" dirty="0" err="1" smtClean="0">
                          <a:solidFill>
                            <a:schemeClr val="tx1"/>
                          </a:solidFill>
                          <a:effectLst/>
                          <a:latin typeface="+mn-lt"/>
                          <a:ea typeface="+mn-ea"/>
                          <a:cs typeface="+mn-cs"/>
                        </a:rPr>
                        <a:t>Mã</a:t>
                      </a:r>
                      <a:r>
                        <a:rPr lang="en-CA" sz="1400" kern="1200" dirty="0" smtClean="0">
                          <a:solidFill>
                            <a:schemeClr val="tx1"/>
                          </a:solidFill>
                          <a:effectLst/>
                          <a:latin typeface="+mn-lt"/>
                          <a:ea typeface="+mn-ea"/>
                          <a:cs typeface="+mn-cs"/>
                        </a:rPr>
                        <a:t> &amp;[Pages] </a:t>
                      </a:r>
                      <a:r>
                        <a:rPr lang="en-CA" sz="1400" kern="1200" dirty="0" err="1" smtClean="0">
                          <a:solidFill>
                            <a:schemeClr val="tx1"/>
                          </a:solidFill>
                          <a:effectLst/>
                          <a:latin typeface="+mn-lt"/>
                          <a:ea typeface="+mn-ea"/>
                          <a:cs typeface="+mn-cs"/>
                        </a:rPr>
                        <a:t>hiển</a:t>
                      </a:r>
                      <a:r>
                        <a:rPr lang="en-CA" sz="1400" kern="1200" dirty="0" smtClean="0">
                          <a:solidFill>
                            <a:schemeClr val="tx1"/>
                          </a:solidFill>
                          <a:effectLst/>
                          <a:latin typeface="+mn-lt"/>
                          <a:ea typeface="+mn-ea"/>
                          <a:cs typeface="+mn-cs"/>
                        </a:rPr>
                        <a:t> thị </a:t>
                      </a:r>
                      <a:r>
                        <a:rPr lang="en-CA" sz="1400" kern="1200" dirty="0" err="1" smtClean="0">
                          <a:solidFill>
                            <a:schemeClr val="tx1"/>
                          </a:solidFill>
                          <a:effectLst/>
                          <a:latin typeface="+mn-lt"/>
                          <a:ea typeface="+mn-ea"/>
                          <a:cs typeface="+mn-cs"/>
                        </a:rPr>
                        <a:t>tổng</a:t>
                      </a:r>
                      <a:r>
                        <a:rPr lang="en-CA" sz="1400" kern="1200" dirty="0" smtClean="0">
                          <a:solidFill>
                            <a:schemeClr val="tx1"/>
                          </a:solidFill>
                          <a:effectLst/>
                          <a:latin typeface="+mn-lt"/>
                          <a:ea typeface="+mn-ea"/>
                          <a:cs typeface="+mn-cs"/>
                        </a:rPr>
                        <a:t> </a:t>
                      </a:r>
                      <a:r>
                        <a:rPr lang="en-CA" sz="1400" kern="1200" dirty="0" err="1" smtClean="0">
                          <a:solidFill>
                            <a:schemeClr val="tx1"/>
                          </a:solidFill>
                          <a:effectLst/>
                          <a:latin typeface="+mn-lt"/>
                          <a:ea typeface="+mn-ea"/>
                          <a:cs typeface="+mn-cs"/>
                        </a:rPr>
                        <a:t>số</a:t>
                      </a:r>
                      <a:r>
                        <a:rPr lang="en-CA" sz="1400" kern="1200" dirty="0" smtClean="0">
                          <a:solidFill>
                            <a:schemeClr val="tx1"/>
                          </a:solidFill>
                          <a:effectLst/>
                          <a:latin typeface="+mn-lt"/>
                          <a:ea typeface="+mn-ea"/>
                          <a:cs typeface="+mn-cs"/>
                        </a:rPr>
                        <a:t> </a:t>
                      </a:r>
                      <a:r>
                        <a:rPr lang="en-CA" sz="1400" kern="1200" dirty="0" err="1" smtClean="0">
                          <a:solidFill>
                            <a:schemeClr val="tx1"/>
                          </a:solidFill>
                          <a:effectLst/>
                          <a:latin typeface="+mn-lt"/>
                          <a:ea typeface="+mn-ea"/>
                          <a:cs typeface="+mn-cs"/>
                        </a:rPr>
                        <a:t>trang</a:t>
                      </a:r>
                      <a:r>
                        <a:rPr lang="en-CA" sz="1400" kern="1200" dirty="0" smtClean="0">
                          <a:solidFill>
                            <a:schemeClr val="tx1"/>
                          </a:solidFill>
                          <a:effectLst/>
                          <a:latin typeface="+mn-lt"/>
                          <a:ea typeface="+mn-ea"/>
                          <a:cs typeface="+mn-cs"/>
                        </a:rPr>
                        <a:t> </a:t>
                      </a:r>
                      <a:r>
                        <a:rPr lang="en-CA" sz="1400" kern="1200" dirty="0" err="1" smtClean="0">
                          <a:solidFill>
                            <a:schemeClr val="tx1"/>
                          </a:solidFill>
                          <a:effectLst/>
                          <a:latin typeface="+mn-lt"/>
                          <a:ea typeface="+mn-ea"/>
                          <a:cs typeface="+mn-cs"/>
                        </a:rPr>
                        <a:t>trong</a:t>
                      </a:r>
                      <a:r>
                        <a:rPr lang="en-CA" sz="1400" kern="1200" dirty="0" smtClean="0">
                          <a:solidFill>
                            <a:schemeClr val="tx1"/>
                          </a:solidFill>
                          <a:effectLst/>
                          <a:latin typeface="+mn-lt"/>
                          <a:ea typeface="+mn-ea"/>
                          <a:cs typeface="+mn-cs"/>
                        </a:rPr>
                        <a:t> </a:t>
                      </a:r>
                      <a:r>
                        <a:rPr lang="en-CA" sz="1400" kern="1200" dirty="0" err="1" smtClean="0">
                          <a:solidFill>
                            <a:schemeClr val="tx1"/>
                          </a:solidFill>
                          <a:effectLst/>
                          <a:latin typeface="+mn-lt"/>
                          <a:ea typeface="+mn-ea"/>
                          <a:cs typeface="+mn-cs"/>
                        </a:rPr>
                        <a:t>tài</a:t>
                      </a:r>
                      <a:r>
                        <a:rPr lang="en-CA" sz="1400" kern="1200" dirty="0" smtClean="0">
                          <a:solidFill>
                            <a:schemeClr val="tx1"/>
                          </a:solidFill>
                          <a:effectLst/>
                          <a:latin typeface="+mn-lt"/>
                          <a:ea typeface="+mn-ea"/>
                          <a:cs typeface="+mn-cs"/>
                        </a:rPr>
                        <a:t> </a:t>
                      </a:r>
                      <a:r>
                        <a:rPr lang="en-CA" sz="1400" kern="1200" dirty="0" err="1" smtClean="0">
                          <a:solidFill>
                            <a:schemeClr val="tx1"/>
                          </a:solidFill>
                          <a:effectLst/>
                          <a:latin typeface="+mn-lt"/>
                          <a:ea typeface="+mn-ea"/>
                          <a:cs typeface="+mn-cs"/>
                        </a:rPr>
                        <a:t>liệu</a:t>
                      </a:r>
                      <a:endParaRPr lang="en-US" sz="14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a:lnSpc>
                          <a:spcPct val="115000"/>
                        </a:lnSpc>
                        <a:spcBef>
                          <a:spcPts val="200"/>
                        </a:spcBef>
                        <a:spcAft>
                          <a:spcPts val="200"/>
                        </a:spcAft>
                        <a:tabLst>
                          <a:tab pos="228600" algn="l"/>
                        </a:tabLst>
                      </a:pPr>
                      <a:endParaRPr lang="en-US" sz="14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lnSpc>
                          <a:spcPct val="115000"/>
                        </a:lnSpc>
                        <a:spcBef>
                          <a:spcPts val="200"/>
                        </a:spcBef>
                        <a:spcAft>
                          <a:spcPts val="200"/>
                        </a:spcAft>
                        <a:tabLst>
                          <a:tab pos="228600" algn="l"/>
                        </a:tabLst>
                      </a:pPr>
                      <a:r>
                        <a:rPr lang="en-US" sz="1400" b="1" dirty="0">
                          <a:effectLst/>
                          <a:latin typeface="Zurich BT"/>
                          <a:ea typeface="Times New Roman"/>
                          <a:cs typeface="Calibri"/>
                        </a:rPr>
                        <a:t>Sheet Name</a:t>
                      </a: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400">
                          <a:effectLst/>
                          <a:latin typeface="Calibri" panose="020F0502020204030204" pitchFamily="34" charset="0"/>
                          <a:ea typeface="Times New Roman" panose="02020603050405020304" pitchFamily="18" charset="0"/>
                          <a:cs typeface="Calibri" panose="020F0502020204030204" pitchFamily="34" charset="0"/>
                        </a:rPr>
                        <a:t>Chèn tên của trang tính hiện tại; hiển thị thanh mã &amp;[Tab].</a:t>
                      </a:r>
                      <a:endParaRPr lang="vi-VN" sz="14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28120">
                <a:tc>
                  <a:txBody>
                    <a:bodyPr/>
                    <a:lstStyle/>
                    <a:p>
                      <a:pPr marL="0" marR="0" algn="l">
                        <a:lnSpc>
                          <a:spcPct val="115000"/>
                        </a:lnSpc>
                        <a:spcBef>
                          <a:spcPts val="100"/>
                        </a:spcBef>
                        <a:spcAft>
                          <a:spcPts val="600"/>
                        </a:spcAft>
                        <a:tabLst>
                          <a:tab pos="558800" algn="l"/>
                        </a:tabLst>
                      </a:pPr>
                      <a:endParaRPr lang="en-US" sz="1400">
                        <a:effectLst/>
                        <a:latin typeface="Zurich BT"/>
                        <a:ea typeface="Times New Roman"/>
                        <a:cs typeface="Times New Roman"/>
                      </a:endParaRPr>
                    </a:p>
                  </a:txBody>
                  <a:tcPr marL="68580" marR="68580" marT="0" marB="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lnSpc>
                          <a:spcPct val="115000"/>
                        </a:lnSpc>
                        <a:spcBef>
                          <a:spcPts val="200"/>
                        </a:spcBef>
                        <a:spcAft>
                          <a:spcPts val="200"/>
                        </a:spcAft>
                        <a:tabLst>
                          <a:tab pos="228600" algn="l"/>
                        </a:tabLst>
                      </a:pPr>
                      <a:r>
                        <a:rPr lang="en-US" sz="1400" b="1" dirty="0">
                          <a:effectLst/>
                          <a:latin typeface="Zurich BT"/>
                          <a:ea typeface="Times New Roman"/>
                          <a:cs typeface="Calibri"/>
                        </a:rPr>
                        <a:t>Date </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400" dirty="0" err="1">
                          <a:effectLst/>
                          <a:latin typeface="Calibri" panose="020F0502020204030204" pitchFamily="34" charset="0"/>
                          <a:ea typeface="Times New Roman" panose="02020603050405020304" pitchFamily="18" charset="0"/>
                          <a:cs typeface="Calibri" panose="020F0502020204030204" pitchFamily="34" charset="0"/>
                        </a:rPr>
                        <a:t>Chèn</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ngày</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tháng</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hiện</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tại</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vào</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báo</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cáo</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được</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hiển</a:t>
                      </a:r>
                      <a:r>
                        <a:rPr lang="en-US" sz="1400" dirty="0">
                          <a:effectLst/>
                          <a:latin typeface="Calibri" panose="020F0502020204030204" pitchFamily="34" charset="0"/>
                          <a:ea typeface="Times New Roman" panose="02020603050405020304" pitchFamily="18" charset="0"/>
                          <a:cs typeface="Calibri" panose="020F0502020204030204" pitchFamily="34" charset="0"/>
                        </a:rPr>
                        <a:t> thị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thành</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mã</a:t>
                      </a:r>
                      <a:r>
                        <a:rPr lang="en-US" sz="1400" dirty="0">
                          <a:effectLst/>
                          <a:latin typeface="Calibri" panose="020F0502020204030204" pitchFamily="34" charset="0"/>
                          <a:ea typeface="Times New Roman" panose="02020603050405020304" pitchFamily="18" charset="0"/>
                          <a:cs typeface="Calibri" panose="020F0502020204030204" pitchFamily="34" charset="0"/>
                        </a:rPr>
                        <a:t> &amp;[Date].</a:t>
                      </a:r>
                      <a:endParaRPr lang="vi-VN" sz="14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a:lnSpc>
                          <a:spcPct val="115000"/>
                        </a:lnSpc>
                        <a:spcBef>
                          <a:spcPts val="200"/>
                        </a:spcBef>
                        <a:spcAft>
                          <a:spcPts val="200"/>
                        </a:spcAft>
                        <a:tabLst>
                          <a:tab pos="228600" algn="l"/>
                        </a:tabLst>
                      </a:pPr>
                      <a:endParaRPr lang="en-US" sz="14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lnSpc>
                          <a:spcPct val="115000"/>
                        </a:lnSpc>
                        <a:spcBef>
                          <a:spcPts val="200"/>
                        </a:spcBef>
                        <a:spcAft>
                          <a:spcPts val="200"/>
                        </a:spcAft>
                        <a:tabLst>
                          <a:tab pos="228600" algn="l"/>
                        </a:tabLst>
                      </a:pPr>
                      <a:r>
                        <a:rPr lang="en-US" sz="1400" b="1" dirty="0">
                          <a:effectLst/>
                          <a:latin typeface="Zurich BT"/>
                          <a:ea typeface="Times New Roman"/>
                          <a:cs typeface="Calibri"/>
                        </a:rPr>
                        <a:t>Picture</a:t>
                      </a: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400">
                          <a:effectLst/>
                          <a:latin typeface="Calibri" panose="020F0502020204030204" pitchFamily="34" charset="0"/>
                          <a:ea typeface="Times New Roman" panose="02020603050405020304" pitchFamily="18" charset="0"/>
                          <a:cs typeface="Calibri" panose="020F0502020204030204" pitchFamily="34" charset="0"/>
                        </a:rPr>
                        <a:t>Chèn ảnh vào tiêu đề hoặc chân trang; hiển thị thành mã &amp;[Picture].</a:t>
                      </a:r>
                      <a:endParaRPr lang="vi-VN" sz="14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28120">
                <a:tc>
                  <a:txBody>
                    <a:bodyPr/>
                    <a:lstStyle/>
                    <a:p>
                      <a:pPr marL="0" marR="0" algn="l">
                        <a:lnSpc>
                          <a:spcPct val="115000"/>
                        </a:lnSpc>
                        <a:spcBef>
                          <a:spcPts val="100"/>
                        </a:spcBef>
                        <a:spcAft>
                          <a:spcPts val="600"/>
                        </a:spcAft>
                        <a:tabLst>
                          <a:tab pos="558800" algn="l"/>
                        </a:tabLst>
                      </a:pPr>
                      <a:endParaRPr lang="en-US" sz="1400">
                        <a:effectLst/>
                        <a:latin typeface="Zurich BT"/>
                        <a:ea typeface="Times New Roman"/>
                        <a:cs typeface="Times New Roman"/>
                      </a:endParaRPr>
                    </a:p>
                  </a:txBody>
                  <a:tcPr marL="68580" marR="68580" marT="0" marB="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lnSpc>
                          <a:spcPct val="115000"/>
                        </a:lnSpc>
                        <a:spcBef>
                          <a:spcPts val="200"/>
                        </a:spcBef>
                        <a:spcAft>
                          <a:spcPts val="200"/>
                        </a:spcAft>
                        <a:tabLst>
                          <a:tab pos="228600" algn="l"/>
                        </a:tabLst>
                      </a:pPr>
                      <a:r>
                        <a:rPr lang="en-US" sz="1400" b="1" dirty="0">
                          <a:effectLst/>
                          <a:latin typeface="Zurich BT"/>
                          <a:ea typeface="Times New Roman"/>
                          <a:cs typeface="Calibri"/>
                        </a:rPr>
                        <a:t>Time</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400" dirty="0" err="1">
                          <a:effectLst/>
                          <a:latin typeface="Calibri" panose="020F0502020204030204" pitchFamily="34" charset="0"/>
                          <a:ea typeface="Times New Roman" panose="02020603050405020304" pitchFamily="18" charset="0"/>
                          <a:cs typeface="Calibri" panose="020F0502020204030204" pitchFamily="34" charset="0"/>
                        </a:rPr>
                        <a:t>Chèn</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giờ</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hiện</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tại</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vào</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trong</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báo</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cáo</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hiển</a:t>
                      </a:r>
                      <a:r>
                        <a:rPr lang="en-US" sz="1400" dirty="0">
                          <a:effectLst/>
                          <a:latin typeface="Calibri" panose="020F0502020204030204" pitchFamily="34" charset="0"/>
                          <a:ea typeface="Times New Roman" panose="02020603050405020304" pitchFamily="18" charset="0"/>
                          <a:cs typeface="Calibri" panose="020F0502020204030204" pitchFamily="34" charset="0"/>
                        </a:rPr>
                        <a:t> thị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thành</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mã</a:t>
                      </a:r>
                      <a:r>
                        <a:rPr lang="en-US" sz="1400" dirty="0">
                          <a:effectLst/>
                          <a:latin typeface="Calibri" panose="020F0502020204030204" pitchFamily="34" charset="0"/>
                          <a:ea typeface="Times New Roman" panose="02020603050405020304" pitchFamily="18" charset="0"/>
                          <a:cs typeface="Calibri" panose="020F0502020204030204" pitchFamily="34" charset="0"/>
                        </a:rPr>
                        <a:t> &amp;[Time].</a:t>
                      </a:r>
                      <a:endParaRPr lang="vi-VN" sz="14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a:lnSpc>
                          <a:spcPct val="115000"/>
                        </a:lnSpc>
                        <a:spcBef>
                          <a:spcPts val="200"/>
                        </a:spcBef>
                        <a:spcAft>
                          <a:spcPts val="200"/>
                        </a:spcAft>
                        <a:tabLst>
                          <a:tab pos="228600" algn="l"/>
                        </a:tabLst>
                      </a:pPr>
                      <a:endParaRPr lang="en-US" sz="14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lnSpc>
                          <a:spcPct val="115000"/>
                        </a:lnSpc>
                        <a:spcBef>
                          <a:spcPts val="200"/>
                        </a:spcBef>
                        <a:spcAft>
                          <a:spcPts val="200"/>
                        </a:spcAft>
                        <a:tabLst>
                          <a:tab pos="228600" algn="l"/>
                        </a:tabLst>
                      </a:pPr>
                      <a:r>
                        <a:rPr lang="en-US" sz="1400" b="1" dirty="0">
                          <a:effectLst/>
                          <a:latin typeface="Zurich BT"/>
                          <a:ea typeface="Times New Roman"/>
                          <a:cs typeface="Calibri"/>
                        </a:rPr>
                        <a:t>Format Picture</a:t>
                      </a: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400" dirty="0" err="1">
                          <a:effectLst/>
                          <a:latin typeface="Calibri" panose="020F0502020204030204" pitchFamily="34" charset="0"/>
                          <a:ea typeface="Times New Roman" panose="02020603050405020304" pitchFamily="18" charset="0"/>
                          <a:cs typeface="Calibri" panose="020F0502020204030204" pitchFamily="34" charset="0"/>
                        </a:rPr>
                        <a:t>Thay</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đổi</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các</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thuộc</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tính</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cho</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ảnh</a:t>
                      </a:r>
                      <a:r>
                        <a:rPr lang="en-US" sz="1400" dirty="0">
                          <a:effectLst/>
                          <a:latin typeface="Calibri" panose="020F0502020204030204" pitchFamily="34" charset="0"/>
                          <a:ea typeface="Times New Roman" panose="02020603050405020304" pitchFamily="18" charset="0"/>
                          <a:cs typeface="Calibri" panose="020F0502020204030204" pitchFamily="34" charset="0"/>
                        </a:rPr>
                        <a:t>.</a:t>
                      </a:r>
                      <a:endParaRPr lang="vi-VN" sz="14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67</a:t>
            </a:fld>
            <a:endParaRPr lang="en-US" dirty="0"/>
          </a:p>
        </p:txBody>
      </p:sp>
      <p:grpSp>
        <p:nvGrpSpPr>
          <p:cNvPr id="11" name="Group 10"/>
          <p:cNvGrpSpPr/>
          <p:nvPr/>
        </p:nvGrpSpPr>
        <p:grpSpPr>
          <a:xfrm>
            <a:off x="364490" y="3870960"/>
            <a:ext cx="196850" cy="2502202"/>
            <a:chOff x="364490" y="3870960"/>
            <a:chExt cx="196850" cy="2502202"/>
          </a:xfrm>
        </p:grpSpPr>
        <p:pic>
          <p:nvPicPr>
            <p:cNvPr id="21514" name="Picture 23" descr="u5-12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4490" y="3870960"/>
              <a:ext cx="196850" cy="196850"/>
            </a:xfrm>
            <a:prstGeom prst="rect">
              <a:avLst/>
            </a:prstGeom>
            <a:noFill/>
            <a:extLst>
              <a:ext uri="{909E8E84-426E-40DD-AFC4-6F175D3DCCD1}">
                <a14:hiddenFill xmlns:a14="http://schemas.microsoft.com/office/drawing/2010/main">
                  <a:solidFill>
                    <a:srgbClr val="FFFFFF"/>
                  </a:solidFill>
                </a14:hiddenFill>
              </a:ext>
            </a:extLst>
          </p:spPr>
        </p:pic>
        <p:pic>
          <p:nvPicPr>
            <p:cNvPr id="21513" name="Picture 22" descr="u5-12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4490" y="4616843"/>
              <a:ext cx="196850" cy="196850"/>
            </a:xfrm>
            <a:prstGeom prst="rect">
              <a:avLst/>
            </a:prstGeom>
            <a:noFill/>
            <a:extLst>
              <a:ext uri="{909E8E84-426E-40DD-AFC4-6F175D3DCCD1}">
                <a14:hiddenFill xmlns:a14="http://schemas.microsoft.com/office/drawing/2010/main">
                  <a:solidFill>
                    <a:srgbClr val="FFFFFF"/>
                  </a:solidFill>
                </a14:hiddenFill>
              </a:ext>
            </a:extLst>
          </p:spPr>
        </p:pic>
        <p:pic>
          <p:nvPicPr>
            <p:cNvPr id="21512" name="Picture 21" descr="u5-12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4490" y="5132856"/>
              <a:ext cx="196850" cy="196850"/>
            </a:xfrm>
            <a:prstGeom prst="rect">
              <a:avLst/>
            </a:prstGeom>
            <a:noFill/>
            <a:extLst>
              <a:ext uri="{909E8E84-426E-40DD-AFC4-6F175D3DCCD1}">
                <a14:hiddenFill xmlns:a14="http://schemas.microsoft.com/office/drawing/2010/main">
                  <a:solidFill>
                    <a:srgbClr val="FFFFFF"/>
                  </a:solidFill>
                </a14:hiddenFill>
              </a:ext>
            </a:extLst>
          </p:spPr>
        </p:pic>
        <p:pic>
          <p:nvPicPr>
            <p:cNvPr id="21511" name="Picture 20" descr="u5-12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4490" y="5652679"/>
              <a:ext cx="196850" cy="196850"/>
            </a:xfrm>
            <a:prstGeom prst="rect">
              <a:avLst/>
            </a:prstGeom>
            <a:noFill/>
            <a:extLst>
              <a:ext uri="{909E8E84-426E-40DD-AFC4-6F175D3DCCD1}">
                <a14:hiddenFill xmlns:a14="http://schemas.microsoft.com/office/drawing/2010/main">
                  <a:solidFill>
                    <a:srgbClr val="FFFFFF"/>
                  </a:solidFill>
                </a14:hiddenFill>
              </a:ext>
            </a:extLst>
          </p:spPr>
        </p:pic>
        <p:pic>
          <p:nvPicPr>
            <p:cNvPr id="21510" name="Picture 19" descr="u5-13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4490" y="6176312"/>
              <a:ext cx="196850" cy="19685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0" name="Group 9"/>
          <p:cNvGrpSpPr/>
          <p:nvPr/>
        </p:nvGrpSpPr>
        <p:grpSpPr>
          <a:xfrm>
            <a:off x="4569460" y="3908485"/>
            <a:ext cx="194310" cy="2494583"/>
            <a:chOff x="4569460" y="3771325"/>
            <a:chExt cx="194310" cy="2494583"/>
          </a:xfrm>
        </p:grpSpPr>
        <p:pic>
          <p:nvPicPr>
            <p:cNvPr id="21509" name="Picture 18" descr="u5-13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69460" y="3771325"/>
              <a:ext cx="181610" cy="181610"/>
            </a:xfrm>
            <a:prstGeom prst="rect">
              <a:avLst/>
            </a:prstGeom>
            <a:noFill/>
            <a:extLst>
              <a:ext uri="{909E8E84-426E-40DD-AFC4-6F175D3DCCD1}">
                <a14:hiddenFill xmlns:a14="http://schemas.microsoft.com/office/drawing/2010/main">
                  <a:solidFill>
                    <a:srgbClr val="FFFFFF"/>
                  </a:solidFill>
                </a14:hiddenFill>
              </a:ext>
            </a:extLst>
          </p:spPr>
        </p:pic>
        <p:pic>
          <p:nvPicPr>
            <p:cNvPr id="21508" name="Picture 17" descr="u5-13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69460" y="4496888"/>
              <a:ext cx="181610" cy="181610"/>
            </a:xfrm>
            <a:prstGeom prst="rect">
              <a:avLst/>
            </a:prstGeom>
            <a:noFill/>
            <a:extLst>
              <a:ext uri="{909E8E84-426E-40DD-AFC4-6F175D3DCCD1}">
                <a14:hiddenFill xmlns:a14="http://schemas.microsoft.com/office/drawing/2010/main">
                  <a:solidFill>
                    <a:srgbClr val="FFFFFF"/>
                  </a:solidFill>
                </a14:hiddenFill>
              </a:ext>
            </a:extLst>
          </p:spPr>
        </p:pic>
        <p:pic>
          <p:nvPicPr>
            <p:cNvPr id="21507" name="Picture 16" descr="u5-13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569460" y="5040841"/>
              <a:ext cx="181610" cy="181610"/>
            </a:xfrm>
            <a:prstGeom prst="rect">
              <a:avLst/>
            </a:prstGeom>
            <a:noFill/>
            <a:extLst>
              <a:ext uri="{909E8E84-426E-40DD-AFC4-6F175D3DCCD1}">
                <a14:hiddenFill xmlns:a14="http://schemas.microsoft.com/office/drawing/2010/main">
                  <a:solidFill>
                    <a:srgbClr val="FFFFFF"/>
                  </a:solidFill>
                </a14:hiddenFill>
              </a:ext>
            </a:extLst>
          </p:spPr>
        </p:pic>
        <p:pic>
          <p:nvPicPr>
            <p:cNvPr id="21506" name="Picture 15" descr="u5-13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569460" y="5522564"/>
              <a:ext cx="181610" cy="181610"/>
            </a:xfrm>
            <a:prstGeom prst="rect">
              <a:avLst/>
            </a:prstGeom>
            <a:noFill/>
            <a:extLst>
              <a:ext uri="{909E8E84-426E-40DD-AFC4-6F175D3DCCD1}">
                <a14:hiddenFill xmlns:a14="http://schemas.microsoft.com/office/drawing/2010/main">
                  <a:solidFill>
                    <a:srgbClr val="FFFFFF"/>
                  </a:solidFill>
                </a14:hiddenFill>
              </a:ext>
            </a:extLst>
          </p:spPr>
        </p:pic>
        <p:pic>
          <p:nvPicPr>
            <p:cNvPr id="21505" name="Picture 14" descr="u5-13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582160" y="6084298"/>
              <a:ext cx="181610" cy="181610"/>
            </a:xfrm>
            <a:prstGeom prst="rect">
              <a:avLst/>
            </a:prstGeom>
            <a:noFill/>
            <a:extLst>
              <a:ext uri="{909E8E84-426E-40DD-AFC4-6F175D3DCCD1}">
                <a14:hiddenFill xmlns:a14="http://schemas.microsoft.com/office/drawing/2010/main">
                  <a:solidFill>
                    <a:srgbClr val="FFFFFF"/>
                  </a:solidFill>
                </a14:hiddenFill>
              </a:ext>
            </a:extLst>
          </p:spPr>
        </p:pic>
      </p:grpSp>
      <p:pic>
        <p:nvPicPr>
          <p:cNvPr id="17" name="Picture 16" descr="C:\Users\swong\Documents\Manuals\IC3 GS4\7314 IC3 GS4\Screens\L9\l9-121.png"/>
          <p:cNvPicPr/>
          <p:nvPr/>
        </p:nvPicPr>
        <p:blipFill rotWithShape="1">
          <a:blip r:embed="rId13">
            <a:extLst>
              <a:ext uri="{28A0092B-C50C-407E-A947-70E740481C1C}">
                <a14:useLocalDpi xmlns:a14="http://schemas.microsoft.com/office/drawing/2010/main" val="0"/>
              </a:ext>
            </a:extLst>
          </a:blip>
          <a:srcRect b="11564"/>
          <a:stretch/>
        </p:blipFill>
        <p:spPr bwMode="auto">
          <a:xfrm>
            <a:off x="2119419" y="1415959"/>
            <a:ext cx="4905163" cy="2303327"/>
          </a:xfrm>
          <a:prstGeom prst="rect">
            <a:avLst/>
          </a:prstGeom>
          <a:noFill/>
          <a:ln>
            <a:noFill/>
          </a:ln>
        </p:spPr>
      </p:pic>
    </p:spTree>
    <p:extLst>
      <p:ext uri="{BB962C8B-B14F-4D97-AF65-F5344CB8AC3E}">
        <p14:creationId xmlns:p14="http://schemas.microsoft.com/office/powerpoint/2010/main" val="2047198579"/>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Sẵn</a:t>
            </a:r>
            <a:r>
              <a:rPr lang="en-US" dirty="0" smtClean="0"/>
              <a:t> </a:t>
            </a:r>
            <a:r>
              <a:rPr lang="en-US" dirty="0" err="1" smtClean="0"/>
              <a:t>sàng</a:t>
            </a:r>
            <a:r>
              <a:rPr lang="en-US" dirty="0" smtClean="0"/>
              <a:t> </a:t>
            </a:r>
            <a:r>
              <a:rPr lang="en-US" dirty="0" err="1" smtClean="0"/>
              <a:t>để</a:t>
            </a:r>
            <a:r>
              <a:rPr lang="en-US" dirty="0" smtClean="0"/>
              <a:t> in </a:t>
            </a:r>
            <a:r>
              <a:rPr lang="en-US" dirty="0" err="1" smtClean="0"/>
              <a:t>ấn</a:t>
            </a:r>
            <a:endParaRPr lang="en-US" dirty="0"/>
          </a:p>
        </p:txBody>
      </p:sp>
      <p:sp>
        <p:nvSpPr>
          <p:cNvPr id="3" name="Content Placeholder 2"/>
          <p:cNvSpPr>
            <a:spLocks noGrp="1"/>
          </p:cNvSpPr>
          <p:nvPr>
            <p:ph idx="1"/>
          </p:nvPr>
        </p:nvSpPr>
        <p:spPr/>
        <p:txBody>
          <a:bodyPr/>
          <a:lstStyle/>
          <a:p>
            <a:r>
              <a:rPr lang="en-CA" dirty="0" err="1"/>
              <a:t>Thẻ</a:t>
            </a:r>
            <a:r>
              <a:rPr lang="en-CA" dirty="0"/>
              <a:t> Sheet</a:t>
            </a:r>
            <a:endParaRPr lang="en-US" b="1" dirty="0"/>
          </a:p>
          <a:p>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68</a:t>
            </a:fld>
            <a:endParaRPr lang="en-US" dirty="0"/>
          </a:p>
        </p:txBody>
      </p:sp>
      <p:pic>
        <p:nvPicPr>
          <p:cNvPr id="6" name="Picture 5" descr="C:\Users\swong\Documents\Manuals\IC3 GS4\7314 IC3 GS4\Screens\L9\l9-116.png"/>
          <p:cNvPicPr/>
          <p:nvPr/>
        </p:nvPicPr>
        <p:blipFill>
          <a:blip r:embed="rId3">
            <a:extLst>
              <a:ext uri="{28A0092B-C50C-407E-A947-70E740481C1C}">
                <a14:useLocalDpi xmlns:a14="http://schemas.microsoft.com/office/drawing/2010/main" val="0"/>
              </a:ext>
            </a:extLst>
          </a:blip>
          <a:srcRect/>
          <a:stretch>
            <a:fillRect/>
          </a:stretch>
        </p:blipFill>
        <p:spPr bwMode="auto">
          <a:xfrm>
            <a:off x="717458" y="1870256"/>
            <a:ext cx="3918139" cy="3224257"/>
          </a:xfrm>
          <a:prstGeom prst="rect">
            <a:avLst/>
          </a:prstGeom>
          <a:noFill/>
          <a:ln>
            <a:noFill/>
          </a:ln>
        </p:spPr>
      </p:pic>
      <p:graphicFrame>
        <p:nvGraphicFramePr>
          <p:cNvPr id="7" name="Table 6"/>
          <p:cNvGraphicFramePr>
            <a:graphicFrameLocks noGrp="1"/>
          </p:cNvGraphicFramePr>
          <p:nvPr>
            <p:extLst>
              <p:ext uri="{D42A27DB-BD31-4B8C-83A1-F6EECF244321}">
                <p14:modId xmlns:p14="http://schemas.microsoft.com/office/powerpoint/2010/main" val="604128354"/>
              </p:ext>
            </p:extLst>
          </p:nvPr>
        </p:nvGraphicFramePr>
        <p:xfrm>
          <a:off x="4775199" y="1843473"/>
          <a:ext cx="3933371" cy="3480156"/>
        </p:xfrm>
        <a:graphic>
          <a:graphicData uri="http://schemas.openxmlformats.org/drawingml/2006/table">
            <a:tbl>
              <a:tblPr firstRow="1" firstCol="1" bandRow="1"/>
              <a:tblGrid>
                <a:gridCol w="3933371"/>
              </a:tblGrid>
              <a:tr h="667715">
                <a:tc>
                  <a:txBody>
                    <a:bodyPr/>
                    <a:lstStyle/>
                    <a:p>
                      <a:pPr algn="l">
                        <a:lnSpc>
                          <a:spcPct val="115000"/>
                        </a:lnSpc>
                        <a:spcBef>
                          <a:spcPts val="200"/>
                        </a:spcBef>
                        <a:spcAft>
                          <a:spcPts val="0"/>
                        </a:spcAft>
                        <a:tabLst>
                          <a:tab pos="228600" algn="l"/>
                        </a:tabLst>
                      </a:pPr>
                      <a:r>
                        <a:rPr lang="en-US" sz="1700" b="1" dirty="0">
                          <a:effectLst/>
                          <a:latin typeface="Zurich BT"/>
                          <a:ea typeface="Times New Roman"/>
                          <a:cs typeface="Calibri"/>
                        </a:rPr>
                        <a:t>Print area</a:t>
                      </a:r>
                    </a:p>
                    <a:p>
                      <a:pPr marL="0" algn="l">
                        <a:lnSpc>
                          <a:spcPct val="115000"/>
                        </a:lnSpc>
                        <a:spcBef>
                          <a:spcPts val="0"/>
                        </a:spcBef>
                        <a:spcAft>
                          <a:spcPts val="200"/>
                        </a:spcAft>
                        <a:tabLst>
                          <a:tab pos="228600" algn="l"/>
                        </a:tabLst>
                      </a:pPr>
                      <a:r>
                        <a:rPr lang="en-CA" sz="1700" kern="1200" dirty="0" err="1" smtClean="0">
                          <a:solidFill>
                            <a:schemeClr val="tx1"/>
                          </a:solidFill>
                          <a:effectLst/>
                          <a:latin typeface="+mn-lt"/>
                          <a:ea typeface="+mn-ea"/>
                          <a:cs typeface="+mn-cs"/>
                        </a:rPr>
                        <a:t>Lựa</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chọn</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phần</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trang</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tính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bạn</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muốn</a:t>
                      </a:r>
                      <a:r>
                        <a:rPr lang="en-CA" sz="1700" kern="1200" dirty="0" smtClean="0">
                          <a:solidFill>
                            <a:schemeClr val="tx1"/>
                          </a:solidFill>
                          <a:effectLst/>
                          <a:latin typeface="+mn-lt"/>
                          <a:ea typeface="+mn-ea"/>
                          <a:cs typeface="+mn-cs"/>
                        </a:rPr>
                        <a:t> in</a:t>
                      </a:r>
                      <a:r>
                        <a:rPr lang="en-US" sz="1700" dirty="0" smtClean="0">
                          <a:effectLst/>
                          <a:latin typeface="Zurich BT"/>
                          <a:ea typeface="Times New Roman"/>
                          <a:cs typeface="Calibri"/>
                        </a:rPr>
                        <a:t>. </a:t>
                      </a:r>
                      <a:endParaRPr lang="en-US" sz="1700" dirty="0">
                        <a:effectLst/>
                        <a:latin typeface="Zurich BT"/>
                        <a:ea typeface="Times New Roman"/>
                        <a:cs typeface="Calibri"/>
                      </a:endParaRP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968991">
                <a:tc>
                  <a:txBody>
                    <a:bodyPr/>
                    <a:lstStyle/>
                    <a:p>
                      <a:pPr algn="l">
                        <a:lnSpc>
                          <a:spcPct val="115000"/>
                        </a:lnSpc>
                        <a:spcBef>
                          <a:spcPts val="200"/>
                        </a:spcBef>
                        <a:spcAft>
                          <a:spcPts val="0"/>
                        </a:spcAft>
                        <a:tabLst>
                          <a:tab pos="228600" algn="l"/>
                        </a:tabLst>
                      </a:pPr>
                      <a:r>
                        <a:rPr lang="en-US" sz="1700" b="1" dirty="0">
                          <a:effectLst/>
                          <a:latin typeface="Zurich BT"/>
                          <a:ea typeface="Times New Roman"/>
                          <a:cs typeface="Calibri"/>
                        </a:rPr>
                        <a:t>Print </a:t>
                      </a:r>
                      <a:r>
                        <a:rPr lang="en-US" sz="1700" b="1" kern="1200" dirty="0">
                          <a:solidFill>
                            <a:schemeClr val="tx1"/>
                          </a:solidFill>
                          <a:effectLst/>
                          <a:latin typeface="Zurich BT"/>
                          <a:ea typeface="Times New Roman"/>
                          <a:cs typeface="Calibri"/>
                        </a:rPr>
                        <a:t>titles</a:t>
                      </a:r>
                    </a:p>
                    <a:p>
                      <a:pPr marL="0" algn="l">
                        <a:lnSpc>
                          <a:spcPct val="115000"/>
                        </a:lnSpc>
                        <a:spcBef>
                          <a:spcPts val="0"/>
                        </a:spcBef>
                        <a:spcAft>
                          <a:spcPts val="200"/>
                        </a:spcAft>
                        <a:tabLst>
                          <a:tab pos="228600" algn="l"/>
                        </a:tabLst>
                      </a:pPr>
                      <a:r>
                        <a:rPr lang="en-CA" sz="1700" kern="1200" dirty="0" err="1" smtClean="0">
                          <a:solidFill>
                            <a:schemeClr val="tx1"/>
                          </a:solidFill>
                          <a:effectLst/>
                          <a:latin typeface="+mn-lt"/>
                          <a:ea typeface="+mn-ea"/>
                          <a:cs typeface="+mn-cs"/>
                        </a:rPr>
                        <a:t>Lặp</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lại</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các</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tiêu</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đề</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cột</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hoặc</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dòng</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trên</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mỗi</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trang</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được</a:t>
                      </a:r>
                      <a:r>
                        <a:rPr lang="en-CA" sz="1700" kern="1200" dirty="0" smtClean="0">
                          <a:solidFill>
                            <a:schemeClr val="tx1"/>
                          </a:solidFill>
                          <a:effectLst/>
                          <a:latin typeface="+mn-lt"/>
                          <a:ea typeface="+mn-ea"/>
                          <a:cs typeface="+mn-cs"/>
                        </a:rPr>
                        <a:t> in</a:t>
                      </a:r>
                      <a:endParaRPr lang="en-US" sz="1700" dirty="0">
                        <a:effectLst/>
                        <a:latin typeface="Zurich BT"/>
                        <a:ea typeface="Times New Roman"/>
                        <a:cs typeface="Calibri"/>
                      </a:endParaRP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968991">
                <a:tc>
                  <a:txBody>
                    <a:bodyPr/>
                    <a:lstStyle/>
                    <a:p>
                      <a:pPr algn="l">
                        <a:lnSpc>
                          <a:spcPct val="115000"/>
                        </a:lnSpc>
                        <a:spcBef>
                          <a:spcPts val="200"/>
                        </a:spcBef>
                        <a:spcAft>
                          <a:spcPts val="0"/>
                        </a:spcAft>
                        <a:tabLst>
                          <a:tab pos="228600" algn="l"/>
                        </a:tabLst>
                      </a:pPr>
                      <a:r>
                        <a:rPr lang="en-US" sz="1700" b="1" kern="1200" dirty="0">
                          <a:solidFill>
                            <a:schemeClr val="tx1"/>
                          </a:solidFill>
                          <a:effectLst/>
                          <a:latin typeface="Zurich BT"/>
                          <a:ea typeface="Times New Roman"/>
                          <a:cs typeface="Calibri"/>
                        </a:rPr>
                        <a:t>Print</a:t>
                      </a:r>
                    </a:p>
                    <a:p>
                      <a:pPr marL="0" algn="l">
                        <a:lnSpc>
                          <a:spcPct val="115000"/>
                        </a:lnSpc>
                        <a:spcBef>
                          <a:spcPts val="0"/>
                        </a:spcBef>
                        <a:spcAft>
                          <a:spcPts val="200"/>
                        </a:spcAft>
                        <a:tabLst>
                          <a:tab pos="228600" algn="l"/>
                        </a:tabLst>
                      </a:pPr>
                      <a:r>
                        <a:rPr lang="en-US" sz="1700" dirty="0" smtClean="0">
                          <a:effectLst/>
                          <a:latin typeface="Zurich BT"/>
                          <a:ea typeface="Times New Roman"/>
                          <a:cs typeface="Calibri"/>
                        </a:rPr>
                        <a:t>In </a:t>
                      </a:r>
                      <a:r>
                        <a:rPr lang="en-US" sz="1700" dirty="0" err="1" smtClean="0">
                          <a:effectLst/>
                          <a:latin typeface="Zurich BT"/>
                          <a:ea typeface="Times New Roman"/>
                          <a:cs typeface="Calibri"/>
                        </a:rPr>
                        <a:t>các</a:t>
                      </a:r>
                      <a:r>
                        <a:rPr lang="en-US" sz="1700" baseline="0" dirty="0" smtClean="0">
                          <a:effectLst/>
                          <a:latin typeface="Zurich BT"/>
                          <a:ea typeface="Times New Roman"/>
                          <a:cs typeface="Calibri"/>
                        </a:rPr>
                        <a:t> </a:t>
                      </a:r>
                      <a:r>
                        <a:rPr lang="en-US" sz="1700" baseline="0" dirty="0" err="1" smtClean="0">
                          <a:effectLst/>
                          <a:latin typeface="Zurich BT"/>
                          <a:ea typeface="Times New Roman"/>
                          <a:cs typeface="Calibri"/>
                        </a:rPr>
                        <a:t>phần</a:t>
                      </a:r>
                      <a:r>
                        <a:rPr lang="en-US" sz="1700" baseline="0" dirty="0" smtClean="0">
                          <a:effectLst/>
                          <a:latin typeface="Zurich BT"/>
                          <a:ea typeface="Times New Roman"/>
                          <a:cs typeface="Calibri"/>
                        </a:rPr>
                        <a:t> </a:t>
                      </a:r>
                      <a:r>
                        <a:rPr lang="en-US" sz="1700" baseline="0" dirty="0" err="1" smtClean="0">
                          <a:effectLst/>
                          <a:latin typeface="Zurich BT"/>
                          <a:ea typeface="Times New Roman"/>
                          <a:cs typeface="Calibri"/>
                        </a:rPr>
                        <a:t>cụ</a:t>
                      </a:r>
                      <a:r>
                        <a:rPr lang="en-US" sz="1700" baseline="0" dirty="0" smtClean="0">
                          <a:effectLst/>
                          <a:latin typeface="Zurich BT"/>
                          <a:ea typeface="Times New Roman"/>
                          <a:cs typeface="Calibri"/>
                        </a:rPr>
                        <a:t> </a:t>
                      </a:r>
                      <a:r>
                        <a:rPr lang="en-US" sz="1700" baseline="0" dirty="0" err="1" smtClean="0">
                          <a:effectLst/>
                          <a:latin typeface="Zurich BT"/>
                          <a:ea typeface="Times New Roman"/>
                          <a:cs typeface="Calibri"/>
                        </a:rPr>
                        <a:t>thể</a:t>
                      </a:r>
                      <a:r>
                        <a:rPr lang="en-US" sz="1700" baseline="0" dirty="0" smtClean="0">
                          <a:effectLst/>
                          <a:latin typeface="Zurich BT"/>
                          <a:ea typeface="Times New Roman"/>
                          <a:cs typeface="Calibri"/>
                        </a:rPr>
                        <a:t> </a:t>
                      </a:r>
                      <a:r>
                        <a:rPr lang="en-US" sz="1700" baseline="0" dirty="0" err="1" smtClean="0">
                          <a:effectLst/>
                          <a:latin typeface="Zurich BT"/>
                          <a:ea typeface="Times New Roman"/>
                          <a:cs typeface="Calibri"/>
                        </a:rPr>
                        <a:t>của</a:t>
                      </a:r>
                      <a:r>
                        <a:rPr lang="en-US" sz="1700" baseline="0" dirty="0" smtClean="0">
                          <a:effectLst/>
                          <a:latin typeface="Zurich BT"/>
                          <a:ea typeface="Times New Roman"/>
                          <a:cs typeface="Calibri"/>
                        </a:rPr>
                        <a:t> </a:t>
                      </a:r>
                      <a:r>
                        <a:rPr lang="en-US" sz="1700" baseline="0" dirty="0" err="1" smtClean="0">
                          <a:effectLst/>
                          <a:latin typeface="Zurich BT"/>
                          <a:ea typeface="Times New Roman"/>
                          <a:cs typeface="Calibri"/>
                        </a:rPr>
                        <a:t>trang</a:t>
                      </a:r>
                      <a:r>
                        <a:rPr lang="en-US" sz="1700" baseline="0" dirty="0" smtClean="0">
                          <a:effectLst/>
                          <a:latin typeface="Zurich BT"/>
                          <a:ea typeface="Times New Roman"/>
                          <a:cs typeface="Calibri"/>
                        </a:rPr>
                        <a:t> </a:t>
                      </a:r>
                      <a:r>
                        <a:rPr lang="en-US" sz="1700" baseline="0" dirty="0" err="1" smtClean="0">
                          <a:effectLst/>
                          <a:latin typeface="Zurich BT"/>
                          <a:ea typeface="Times New Roman"/>
                          <a:cs typeface="Calibri"/>
                        </a:rPr>
                        <a:t>tính</a:t>
                      </a:r>
                      <a:r>
                        <a:rPr lang="en-US" sz="1700" baseline="0" dirty="0" smtClean="0">
                          <a:effectLst/>
                          <a:latin typeface="Zurich BT"/>
                          <a:ea typeface="Times New Roman"/>
                          <a:cs typeface="Calibri"/>
                        </a:rPr>
                        <a:t> </a:t>
                      </a:r>
                      <a:r>
                        <a:rPr lang="en-US" sz="1700" baseline="0" dirty="0" err="1" smtClean="0">
                          <a:effectLst/>
                          <a:latin typeface="Zurich BT"/>
                          <a:ea typeface="Times New Roman"/>
                          <a:cs typeface="Calibri"/>
                        </a:rPr>
                        <a:t>trong</a:t>
                      </a:r>
                      <a:r>
                        <a:rPr lang="en-US" sz="1700" baseline="0" dirty="0" smtClean="0">
                          <a:effectLst/>
                          <a:latin typeface="Zurich BT"/>
                          <a:ea typeface="Times New Roman"/>
                          <a:cs typeface="Calibri"/>
                        </a:rPr>
                        <a:t> </a:t>
                      </a:r>
                      <a:r>
                        <a:rPr lang="en-US" sz="1700" baseline="0" dirty="0" err="1" smtClean="0">
                          <a:effectLst/>
                          <a:latin typeface="Zurich BT"/>
                          <a:ea typeface="Times New Roman"/>
                          <a:cs typeface="Calibri"/>
                        </a:rPr>
                        <a:t>bản</a:t>
                      </a:r>
                      <a:r>
                        <a:rPr lang="en-US" sz="1700" baseline="0" dirty="0" smtClean="0">
                          <a:effectLst/>
                          <a:latin typeface="Zurich BT"/>
                          <a:ea typeface="Times New Roman"/>
                          <a:cs typeface="Calibri"/>
                        </a:rPr>
                        <a:t> </a:t>
                      </a:r>
                      <a:r>
                        <a:rPr lang="en-US" sz="1700" baseline="0" dirty="0" err="1" smtClean="0">
                          <a:effectLst/>
                          <a:latin typeface="Zurich BT"/>
                          <a:ea typeface="Times New Roman"/>
                          <a:cs typeface="Calibri"/>
                        </a:rPr>
                        <a:t>báo</a:t>
                      </a:r>
                      <a:r>
                        <a:rPr lang="en-US" sz="1700" baseline="0" dirty="0" smtClean="0">
                          <a:effectLst/>
                          <a:latin typeface="Zurich BT"/>
                          <a:ea typeface="Times New Roman"/>
                          <a:cs typeface="Calibri"/>
                        </a:rPr>
                        <a:t> </a:t>
                      </a:r>
                      <a:r>
                        <a:rPr lang="en-US" sz="1700" baseline="0" dirty="0" err="1" smtClean="0">
                          <a:effectLst/>
                          <a:latin typeface="Zurich BT"/>
                          <a:ea typeface="Times New Roman"/>
                          <a:cs typeface="Calibri"/>
                        </a:rPr>
                        <a:t>cáo</a:t>
                      </a:r>
                      <a:endParaRPr lang="en-US" sz="1700" dirty="0">
                        <a:effectLst/>
                        <a:latin typeface="Zurich BT"/>
                        <a:ea typeface="Times New Roman"/>
                        <a:cs typeface="Calibri"/>
                      </a:endParaRP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819150">
                <a:tc>
                  <a:txBody>
                    <a:bodyPr/>
                    <a:lstStyle/>
                    <a:p>
                      <a:pPr algn="l">
                        <a:lnSpc>
                          <a:spcPct val="115000"/>
                        </a:lnSpc>
                        <a:spcBef>
                          <a:spcPts val="200"/>
                        </a:spcBef>
                        <a:spcAft>
                          <a:spcPts val="0"/>
                        </a:spcAft>
                        <a:tabLst>
                          <a:tab pos="228600" algn="l"/>
                        </a:tabLst>
                      </a:pPr>
                      <a:r>
                        <a:rPr lang="en-US" sz="1700" b="1" dirty="0">
                          <a:effectLst/>
                          <a:latin typeface="Zurich BT"/>
                          <a:ea typeface="Times New Roman"/>
                          <a:cs typeface="Calibri"/>
                        </a:rPr>
                        <a:t>Page order</a:t>
                      </a:r>
                    </a:p>
                    <a:p>
                      <a:pPr marL="0" algn="l">
                        <a:lnSpc>
                          <a:spcPct val="115000"/>
                        </a:lnSpc>
                        <a:spcBef>
                          <a:spcPts val="0"/>
                        </a:spcBef>
                        <a:spcAft>
                          <a:spcPts val="200"/>
                        </a:spcAft>
                        <a:tabLst>
                          <a:tab pos="228600" algn="l"/>
                        </a:tabLst>
                      </a:pPr>
                      <a:r>
                        <a:rPr lang="en-CA" sz="1700" kern="1200" dirty="0" err="1" smtClean="0">
                          <a:solidFill>
                            <a:schemeClr val="tx1"/>
                          </a:solidFill>
                          <a:effectLst/>
                          <a:latin typeface="+mn-lt"/>
                          <a:ea typeface="+mn-ea"/>
                          <a:cs typeface="+mn-cs"/>
                        </a:rPr>
                        <a:t>Thay</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đổi</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thứ</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tự</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các</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trang</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được</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đánh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số</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và</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được</a:t>
                      </a:r>
                      <a:r>
                        <a:rPr lang="en-CA" sz="1700" kern="1200" dirty="0" smtClean="0">
                          <a:solidFill>
                            <a:schemeClr val="tx1"/>
                          </a:solidFill>
                          <a:effectLst/>
                          <a:latin typeface="+mn-lt"/>
                          <a:ea typeface="+mn-ea"/>
                          <a:cs typeface="+mn-cs"/>
                        </a:rPr>
                        <a:t> in.</a:t>
                      </a:r>
                      <a:endParaRPr lang="en-US" sz="1700" dirty="0">
                        <a:effectLst/>
                        <a:latin typeface="Zurich BT"/>
                        <a:ea typeface="Times New Roman"/>
                        <a:cs typeface="Calibri"/>
                      </a:endParaRP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145413645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Sẵn</a:t>
            </a:r>
            <a:r>
              <a:rPr lang="en-US" dirty="0" smtClean="0"/>
              <a:t> </a:t>
            </a:r>
            <a:r>
              <a:rPr lang="en-US" dirty="0" err="1" smtClean="0"/>
              <a:t>sàng</a:t>
            </a:r>
            <a:r>
              <a:rPr lang="en-US" dirty="0" smtClean="0"/>
              <a:t> </a:t>
            </a:r>
            <a:r>
              <a:rPr lang="en-US" dirty="0" err="1" smtClean="0"/>
              <a:t>để</a:t>
            </a:r>
            <a:r>
              <a:rPr lang="en-US" dirty="0" smtClean="0"/>
              <a:t> in </a:t>
            </a:r>
            <a:r>
              <a:rPr lang="en-US" dirty="0" err="1" smtClean="0"/>
              <a:t>ấn</a:t>
            </a:r>
            <a:endParaRPr lang="en-US" dirty="0"/>
          </a:p>
        </p:txBody>
      </p:sp>
      <p:sp>
        <p:nvSpPr>
          <p:cNvPr id="3" name="Content Placeholder 2"/>
          <p:cNvSpPr>
            <a:spLocks noGrp="1"/>
          </p:cNvSpPr>
          <p:nvPr>
            <p:ph idx="1"/>
          </p:nvPr>
        </p:nvSpPr>
        <p:spPr/>
        <p:txBody>
          <a:bodyPr/>
          <a:lstStyle/>
          <a:p>
            <a:r>
              <a:rPr lang="en-CA" b="1" dirty="0"/>
              <a:t>In </a:t>
            </a:r>
            <a:r>
              <a:rPr lang="en-CA" b="1" dirty="0" err="1"/>
              <a:t>trang</a:t>
            </a:r>
            <a:r>
              <a:rPr lang="en-CA" b="1" dirty="0"/>
              <a:t> </a:t>
            </a:r>
            <a:r>
              <a:rPr lang="en-CA" b="1" dirty="0" err="1"/>
              <a:t>tính</a:t>
            </a:r>
            <a:endParaRPr lang="en-US" b="1" dirty="0" smtClean="0"/>
          </a:p>
          <a:p>
            <a:pPr lvl="1"/>
            <a:r>
              <a:rPr lang="en-CA" dirty="0" err="1"/>
              <a:t>Để</a:t>
            </a:r>
            <a:r>
              <a:rPr lang="en-CA" dirty="0"/>
              <a:t> in </a:t>
            </a:r>
            <a:r>
              <a:rPr lang="en-CA" dirty="0" err="1"/>
              <a:t>trang</a:t>
            </a:r>
            <a:r>
              <a:rPr lang="en-CA" dirty="0"/>
              <a:t> </a:t>
            </a:r>
            <a:r>
              <a:rPr lang="en-CA" dirty="0" err="1"/>
              <a:t>tính</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thẻ</a:t>
            </a:r>
            <a:r>
              <a:rPr lang="en-CA" dirty="0"/>
              <a:t> </a:t>
            </a:r>
            <a:r>
              <a:rPr lang="en-CA" b="1" dirty="0"/>
              <a:t>File</a:t>
            </a:r>
            <a:r>
              <a:rPr lang="en-CA" dirty="0"/>
              <a:t>, </a:t>
            </a:r>
            <a:r>
              <a:rPr lang="en-CA" dirty="0" err="1"/>
              <a:t>và</a:t>
            </a:r>
            <a:r>
              <a:rPr lang="en-CA" dirty="0"/>
              <a:t> </a:t>
            </a:r>
            <a:r>
              <a:rPr lang="en-CA" dirty="0" err="1"/>
              <a:t>chọn</a:t>
            </a:r>
            <a:r>
              <a:rPr lang="en-CA" dirty="0"/>
              <a:t> </a:t>
            </a:r>
            <a:r>
              <a:rPr lang="en-CA" b="1" dirty="0"/>
              <a:t>Print</a:t>
            </a:r>
            <a:endParaRPr lang="en-US" dirty="0" smtClean="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69</a:t>
            </a:fld>
            <a:endParaRPr lang="en-US" dirty="0"/>
          </a:p>
        </p:txBody>
      </p:sp>
      <p:pic>
        <p:nvPicPr>
          <p:cNvPr id="6" name="Picture 5" descr="C:\Users\swong\Documents\Manuals\IC3 GS4\7314 IC3 GS4\Screens\L9\l9-133.png"/>
          <p:cNvPicPr/>
          <p:nvPr/>
        </p:nvPicPr>
        <p:blipFill>
          <a:blip r:embed="rId3">
            <a:extLst>
              <a:ext uri="{28A0092B-C50C-407E-A947-70E740481C1C}">
                <a14:useLocalDpi xmlns:a14="http://schemas.microsoft.com/office/drawing/2010/main" val="0"/>
              </a:ext>
            </a:extLst>
          </a:blip>
          <a:srcRect/>
          <a:stretch>
            <a:fillRect/>
          </a:stretch>
        </p:blipFill>
        <p:spPr bwMode="auto">
          <a:xfrm>
            <a:off x="1763078" y="2316707"/>
            <a:ext cx="5617845" cy="3879215"/>
          </a:xfrm>
          <a:prstGeom prst="rect">
            <a:avLst/>
          </a:prstGeom>
          <a:noFill/>
          <a:ln>
            <a:noFill/>
          </a:ln>
        </p:spPr>
      </p:pic>
    </p:spTree>
    <p:extLst>
      <p:ext uri="{BB962C8B-B14F-4D97-AF65-F5344CB8AC3E}">
        <p14:creationId xmlns:p14="http://schemas.microsoft.com/office/powerpoint/2010/main" val="181039217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err="1" smtClean="0"/>
              <a:t>Quản</a:t>
            </a:r>
            <a:r>
              <a:rPr lang="en-US" sz="3600" dirty="0" smtClean="0"/>
              <a:t> </a:t>
            </a:r>
            <a:r>
              <a:rPr lang="en-US" sz="3600" dirty="0" err="1" smtClean="0"/>
              <a:t>lý</a:t>
            </a:r>
            <a:r>
              <a:rPr lang="en-US" sz="3600" dirty="0" smtClean="0"/>
              <a:t> </a:t>
            </a:r>
            <a:r>
              <a:rPr lang="en-US" sz="3600" dirty="0" err="1" smtClean="0"/>
              <a:t>các</a:t>
            </a:r>
            <a:r>
              <a:rPr lang="en-US" sz="3600" dirty="0" smtClean="0"/>
              <a:t> </a:t>
            </a:r>
            <a:r>
              <a:rPr lang="en-US" sz="3600" dirty="0" err="1" smtClean="0"/>
              <a:t>sổ</a:t>
            </a:r>
            <a:r>
              <a:rPr lang="en-US" sz="3600" dirty="0" smtClean="0"/>
              <a:t> </a:t>
            </a:r>
            <a:r>
              <a:rPr lang="en-US" sz="3600" dirty="0" err="1" smtClean="0"/>
              <a:t>tính</a:t>
            </a:r>
            <a:endParaRPr lang="en-US" sz="3600" dirty="0"/>
          </a:p>
        </p:txBody>
      </p:sp>
      <p:sp>
        <p:nvSpPr>
          <p:cNvPr id="3" name="Content Placeholder 2"/>
          <p:cNvSpPr>
            <a:spLocks noGrp="1"/>
          </p:cNvSpPr>
          <p:nvPr>
            <p:ph idx="1"/>
          </p:nvPr>
        </p:nvSpPr>
        <p:spPr/>
        <p:txBody>
          <a:bodyPr/>
          <a:lstStyle/>
          <a:p>
            <a:r>
              <a:rPr lang="en-CA" b="1" dirty="0" err="1"/>
              <a:t>Nhập</a:t>
            </a:r>
            <a:r>
              <a:rPr lang="en-CA" b="1" dirty="0"/>
              <a:t> </a:t>
            </a:r>
            <a:r>
              <a:rPr lang="en-CA" b="1" dirty="0" err="1"/>
              <a:t>dữ</a:t>
            </a:r>
            <a:r>
              <a:rPr lang="en-CA" b="1" dirty="0"/>
              <a:t> </a:t>
            </a:r>
            <a:r>
              <a:rPr lang="en-CA" b="1" dirty="0" err="1"/>
              <a:t>liệu</a:t>
            </a:r>
            <a:r>
              <a:rPr lang="en-CA" b="1" dirty="0"/>
              <a:t> </a:t>
            </a:r>
            <a:r>
              <a:rPr lang="en-CA" b="1" dirty="0" err="1"/>
              <a:t>trong</a:t>
            </a:r>
            <a:r>
              <a:rPr lang="en-CA" b="1" dirty="0"/>
              <a:t> </a:t>
            </a:r>
            <a:r>
              <a:rPr lang="en-CA" b="1" dirty="0" err="1"/>
              <a:t>trang</a:t>
            </a:r>
            <a:r>
              <a:rPr lang="en-CA" b="1" dirty="0"/>
              <a:t> </a:t>
            </a:r>
            <a:r>
              <a:rPr lang="en-CA" b="1" dirty="0" err="1"/>
              <a:t>tính</a:t>
            </a:r>
            <a:endParaRPr lang="en-US" b="1" dirty="0"/>
          </a:p>
          <a:p>
            <a:endParaRPr lang="en-US" dirty="0"/>
          </a:p>
          <a:p>
            <a:endParaRPr lang="en-US" dirty="0" smtClean="0"/>
          </a:p>
          <a:p>
            <a:endParaRPr lang="en-US" dirty="0" smtClean="0"/>
          </a:p>
          <a:p>
            <a:pPr lvl="1"/>
            <a:r>
              <a:rPr lang="en-CA" b="1" dirty="0" err="1"/>
              <a:t>Nhập</a:t>
            </a:r>
            <a:r>
              <a:rPr lang="en-CA" b="1" dirty="0"/>
              <a:t> </a:t>
            </a:r>
            <a:r>
              <a:rPr lang="en-CA" b="1" dirty="0" err="1"/>
              <a:t>văn</a:t>
            </a:r>
            <a:r>
              <a:rPr lang="en-CA" b="1" dirty="0"/>
              <a:t> </a:t>
            </a:r>
            <a:r>
              <a:rPr lang="en-CA" b="1" dirty="0" err="1"/>
              <a:t>bản</a:t>
            </a:r>
            <a:r>
              <a:rPr lang="en-CA" b="1" dirty="0"/>
              <a:t> </a:t>
            </a:r>
            <a:r>
              <a:rPr lang="en-CA" b="1" dirty="0" err="1"/>
              <a:t>hoặc</a:t>
            </a:r>
            <a:r>
              <a:rPr lang="en-CA" b="1" dirty="0"/>
              <a:t> </a:t>
            </a:r>
            <a:r>
              <a:rPr lang="en-CA" b="1" dirty="0" err="1"/>
              <a:t>nhãn</a:t>
            </a:r>
            <a:endParaRPr lang="en-US" b="1" dirty="0"/>
          </a:p>
          <a:p>
            <a:pPr lvl="2"/>
            <a:r>
              <a:rPr lang="en-US" dirty="0" smtClean="0"/>
              <a:t>N</a:t>
            </a:r>
            <a:r>
              <a:rPr lang="en-CA" dirty="0" err="1" smtClean="0"/>
              <a:t>hấp</a:t>
            </a:r>
            <a:r>
              <a:rPr lang="en-CA" dirty="0" smtClean="0"/>
              <a:t> </a:t>
            </a:r>
            <a:r>
              <a:rPr lang="en-CA" dirty="0" err="1"/>
              <a:t>chuột</a:t>
            </a:r>
            <a:r>
              <a:rPr lang="en-CA" dirty="0"/>
              <a:t> </a:t>
            </a:r>
            <a:r>
              <a:rPr lang="en-CA" dirty="0" err="1"/>
              <a:t>vào</a:t>
            </a:r>
            <a:r>
              <a:rPr lang="en-CA" dirty="0"/>
              <a:t> ô </a:t>
            </a:r>
            <a:r>
              <a:rPr lang="en-CA" dirty="0" err="1"/>
              <a:t>để</a:t>
            </a:r>
            <a:r>
              <a:rPr lang="en-CA" dirty="0"/>
              <a:t> </a:t>
            </a:r>
            <a:r>
              <a:rPr lang="en-CA" dirty="0" err="1"/>
              <a:t>chọn</a:t>
            </a:r>
            <a:r>
              <a:rPr lang="en-CA" dirty="0"/>
              <a:t> </a:t>
            </a:r>
            <a:r>
              <a:rPr lang="en-CA" dirty="0" err="1"/>
              <a:t>nó</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nhập</a:t>
            </a:r>
            <a:r>
              <a:rPr lang="en-CA" dirty="0"/>
              <a:t> </a:t>
            </a:r>
            <a:r>
              <a:rPr lang="en-CA" dirty="0" err="1"/>
              <a:t>liệu</a:t>
            </a:r>
            <a:endParaRPr lang="en-US" dirty="0" smtClean="0"/>
          </a:p>
          <a:p>
            <a:pPr lvl="2"/>
            <a:r>
              <a:rPr lang="en-US" dirty="0" err="1"/>
              <a:t>Sử</a:t>
            </a:r>
            <a:r>
              <a:rPr lang="en-US" dirty="0"/>
              <a:t> </a:t>
            </a:r>
            <a:r>
              <a:rPr lang="en-US" dirty="0" err="1"/>
              <a:t>dụng</a:t>
            </a:r>
            <a:r>
              <a:rPr lang="en-US" dirty="0"/>
              <a:t> </a:t>
            </a:r>
            <a:r>
              <a:rPr lang="en-US" dirty="0" err="1"/>
              <a:t>phím</a:t>
            </a:r>
            <a:r>
              <a:rPr lang="en-US" dirty="0"/>
              <a:t> </a:t>
            </a:r>
            <a:r>
              <a:rPr lang="en-US" dirty="0" smtClean="0"/>
              <a:t>Backspace </a:t>
            </a:r>
            <a:r>
              <a:rPr lang="en-US" dirty="0" err="1"/>
              <a:t>hoặc</a:t>
            </a:r>
            <a:r>
              <a:rPr lang="en-US" dirty="0"/>
              <a:t> Delete</a:t>
            </a:r>
            <a:r>
              <a:rPr lang="en-US" dirty="0" smtClean="0"/>
              <a:t> </a:t>
            </a:r>
            <a:r>
              <a:rPr lang="en-US" dirty="0" err="1"/>
              <a:t>để</a:t>
            </a:r>
            <a:r>
              <a:rPr lang="en-US" dirty="0"/>
              <a:t> </a:t>
            </a:r>
            <a:r>
              <a:rPr lang="en-US" dirty="0" err="1"/>
              <a:t>khắc</a:t>
            </a:r>
            <a:r>
              <a:rPr lang="en-US" dirty="0"/>
              <a:t> </a:t>
            </a:r>
            <a:r>
              <a:rPr lang="en-US" dirty="0" err="1"/>
              <a:t>phục</a:t>
            </a:r>
            <a:r>
              <a:rPr lang="en-US" dirty="0"/>
              <a:t> </a:t>
            </a:r>
            <a:r>
              <a:rPr lang="en-US" dirty="0" err="1"/>
              <a:t>lỗi</a:t>
            </a:r>
            <a:r>
              <a:rPr lang="en-US" dirty="0"/>
              <a:t> </a:t>
            </a:r>
            <a:r>
              <a:rPr lang="en-US" dirty="0" err="1"/>
              <a:t>nhập</a:t>
            </a:r>
            <a:r>
              <a:rPr lang="en-US" dirty="0"/>
              <a:t> </a:t>
            </a:r>
            <a:r>
              <a:rPr lang="en-US" dirty="0" err="1"/>
              <a:t>liệu</a:t>
            </a:r>
            <a:r>
              <a:rPr lang="en-US" dirty="0"/>
              <a:t> </a:t>
            </a:r>
            <a:r>
              <a:rPr lang="en-US" dirty="0" err="1"/>
              <a:t>đầu</a:t>
            </a:r>
            <a:r>
              <a:rPr lang="en-US" dirty="0"/>
              <a:t> </a:t>
            </a:r>
            <a:r>
              <a:rPr lang="en-US" dirty="0" err="1" smtClean="0"/>
              <a:t>vào</a:t>
            </a:r>
            <a:endParaRPr lang="en-US" dirty="0" smtClean="0"/>
          </a:p>
          <a:p>
            <a:pPr lvl="2"/>
            <a:r>
              <a:rPr lang="en-CA" dirty="0" err="1"/>
              <a:t>Khi</a:t>
            </a:r>
            <a:r>
              <a:rPr lang="en-CA" dirty="0"/>
              <a:t> </a:t>
            </a:r>
            <a:r>
              <a:rPr lang="en-CA" dirty="0" err="1"/>
              <a:t>bạn</a:t>
            </a:r>
            <a:r>
              <a:rPr lang="en-CA" dirty="0"/>
              <a:t> </a:t>
            </a:r>
            <a:r>
              <a:rPr lang="en-CA" dirty="0" err="1"/>
              <a:t>kết</a:t>
            </a:r>
            <a:r>
              <a:rPr lang="en-CA" dirty="0"/>
              <a:t> </a:t>
            </a:r>
            <a:r>
              <a:rPr lang="en-CA" dirty="0" err="1"/>
              <a:t>thúc</a:t>
            </a:r>
            <a:r>
              <a:rPr lang="en-CA" dirty="0"/>
              <a:t> </a:t>
            </a:r>
            <a:r>
              <a:rPr lang="en-CA" dirty="0" err="1"/>
              <a:t>việc</a:t>
            </a:r>
            <a:r>
              <a:rPr lang="en-CA" dirty="0"/>
              <a:t> </a:t>
            </a:r>
            <a:r>
              <a:rPr lang="en-CA" dirty="0" err="1"/>
              <a:t>nhập</a:t>
            </a:r>
            <a:r>
              <a:rPr lang="en-CA" dirty="0"/>
              <a:t> </a:t>
            </a:r>
            <a:r>
              <a:rPr lang="en-CA" dirty="0" err="1"/>
              <a:t>liệu</a:t>
            </a:r>
            <a:r>
              <a:rPr lang="en-CA" dirty="0"/>
              <a:t>, </a:t>
            </a:r>
            <a:r>
              <a:rPr lang="en-CA" dirty="0" err="1"/>
              <a:t>nhấn</a:t>
            </a:r>
            <a:r>
              <a:rPr lang="en-US" dirty="0" smtClean="0"/>
              <a:t> ENTER </a:t>
            </a:r>
            <a:r>
              <a:rPr lang="en-CA" dirty="0" err="1"/>
              <a:t>để</a:t>
            </a:r>
            <a:r>
              <a:rPr lang="en-CA" dirty="0"/>
              <a:t> di </a:t>
            </a:r>
            <a:r>
              <a:rPr lang="en-CA" dirty="0" err="1"/>
              <a:t>chuyển</a:t>
            </a:r>
            <a:r>
              <a:rPr lang="en-CA" dirty="0"/>
              <a:t> </a:t>
            </a:r>
            <a:r>
              <a:rPr lang="en-CA" dirty="0" err="1"/>
              <a:t>đến</a:t>
            </a:r>
            <a:r>
              <a:rPr lang="en-CA" dirty="0"/>
              <a:t> ô </a:t>
            </a:r>
            <a:r>
              <a:rPr lang="en-CA" dirty="0" err="1"/>
              <a:t>tiếp</a:t>
            </a:r>
            <a:r>
              <a:rPr lang="en-CA" dirty="0"/>
              <a:t> </a:t>
            </a:r>
            <a:r>
              <a:rPr lang="en-CA" dirty="0" err="1"/>
              <a:t>theo</a:t>
            </a:r>
            <a:r>
              <a:rPr lang="en-CA" dirty="0"/>
              <a:t>, </a:t>
            </a:r>
            <a:r>
              <a:rPr lang="en-CA" dirty="0" err="1"/>
              <a:t>hoặc</a:t>
            </a:r>
            <a:r>
              <a:rPr lang="en-CA" dirty="0"/>
              <a:t> </a:t>
            </a:r>
            <a:r>
              <a:rPr lang="en-CA" dirty="0" err="1"/>
              <a:t>nhấn</a:t>
            </a:r>
            <a:r>
              <a:rPr lang="en-US" dirty="0" smtClean="0"/>
              <a:t> TAB </a:t>
            </a:r>
            <a:r>
              <a:rPr lang="en-CA" dirty="0" err="1"/>
              <a:t>để</a:t>
            </a:r>
            <a:r>
              <a:rPr lang="en-CA" dirty="0"/>
              <a:t> di </a:t>
            </a:r>
            <a:r>
              <a:rPr lang="en-CA" dirty="0" err="1"/>
              <a:t>chuyển</a:t>
            </a:r>
            <a:r>
              <a:rPr lang="en-CA" dirty="0"/>
              <a:t> </a:t>
            </a:r>
            <a:r>
              <a:rPr lang="en-CA" dirty="0" err="1"/>
              <a:t>đến</a:t>
            </a:r>
            <a:r>
              <a:rPr lang="en-CA" dirty="0"/>
              <a:t> ô </a:t>
            </a:r>
            <a:r>
              <a:rPr lang="en-CA" dirty="0" err="1"/>
              <a:t>tiếp</a:t>
            </a:r>
            <a:r>
              <a:rPr lang="en-CA" dirty="0"/>
              <a:t> </a:t>
            </a:r>
            <a:r>
              <a:rPr lang="en-CA" dirty="0" err="1"/>
              <a:t>theo</a:t>
            </a:r>
            <a:r>
              <a:rPr lang="en-CA" dirty="0"/>
              <a:t> ở </a:t>
            </a:r>
            <a:r>
              <a:rPr lang="en-CA" dirty="0" err="1"/>
              <a:t>bên</a:t>
            </a:r>
            <a:r>
              <a:rPr lang="en-CA" dirty="0"/>
              <a:t> </a:t>
            </a:r>
            <a:r>
              <a:rPr lang="en-CA" dirty="0" err="1"/>
              <a:t>phải</a:t>
            </a:r>
            <a:endParaRPr lang="en-US" dirty="0" smtClean="0"/>
          </a:p>
          <a:p>
            <a:pPr lvl="2"/>
            <a:r>
              <a:rPr lang="en-CA" dirty="0" err="1"/>
              <a:t>C</a:t>
            </a:r>
            <a:r>
              <a:rPr lang="en-CA" dirty="0" err="1" smtClean="0"/>
              <a:t>ó</a:t>
            </a:r>
            <a:r>
              <a:rPr lang="en-CA" dirty="0" smtClean="0"/>
              <a:t> </a:t>
            </a:r>
            <a:r>
              <a:rPr lang="en-CA" dirty="0" err="1"/>
              <a:t>thể</a:t>
            </a:r>
            <a:r>
              <a:rPr lang="en-CA" dirty="0"/>
              <a:t> </a:t>
            </a:r>
            <a:r>
              <a:rPr lang="en-CA" dirty="0" err="1"/>
              <a:t>nhấp</a:t>
            </a:r>
            <a:r>
              <a:rPr lang="en-CA" dirty="0"/>
              <a:t> </a:t>
            </a:r>
            <a:r>
              <a:rPr lang="en-CA" dirty="0" err="1"/>
              <a:t>chuột</a:t>
            </a:r>
            <a:r>
              <a:rPr lang="en-CA" dirty="0"/>
              <a:t> </a:t>
            </a:r>
            <a:r>
              <a:rPr lang="en-CA" dirty="0" err="1"/>
              <a:t>vào</a:t>
            </a:r>
            <a:r>
              <a:rPr lang="en-CA" dirty="0"/>
              <a:t> ô </a:t>
            </a:r>
            <a:r>
              <a:rPr lang="en-CA" dirty="0" err="1"/>
              <a:t>khác</a:t>
            </a:r>
            <a:r>
              <a:rPr lang="en-CA" dirty="0"/>
              <a:t> </a:t>
            </a:r>
            <a:r>
              <a:rPr lang="en-CA" dirty="0" err="1"/>
              <a:t>hoặc</a:t>
            </a:r>
            <a:r>
              <a:rPr lang="en-CA" dirty="0"/>
              <a:t> </a:t>
            </a:r>
            <a:r>
              <a:rPr lang="en-CA" dirty="0" err="1"/>
              <a:t>nhấn</a:t>
            </a:r>
            <a:r>
              <a:rPr lang="en-CA" dirty="0"/>
              <a:t> </a:t>
            </a:r>
            <a:r>
              <a:rPr lang="en-CA" dirty="0" err="1"/>
              <a:t>bất</a:t>
            </a:r>
            <a:r>
              <a:rPr lang="en-CA" dirty="0"/>
              <a:t> </a:t>
            </a:r>
            <a:r>
              <a:rPr lang="en-CA" dirty="0" err="1"/>
              <a:t>kỳ</a:t>
            </a:r>
            <a:r>
              <a:rPr lang="en-CA" dirty="0"/>
              <a:t> </a:t>
            </a:r>
            <a:r>
              <a:rPr lang="en-CA" dirty="0" err="1"/>
              <a:t>phím</a:t>
            </a:r>
            <a:r>
              <a:rPr lang="en-CA" dirty="0"/>
              <a:t> </a:t>
            </a:r>
            <a:r>
              <a:rPr lang="en-CA" dirty="0" err="1"/>
              <a:t>mũi</a:t>
            </a:r>
            <a:r>
              <a:rPr lang="en-CA" dirty="0"/>
              <a:t> </a:t>
            </a:r>
            <a:r>
              <a:rPr lang="en-CA" dirty="0" err="1"/>
              <a:t>tên</a:t>
            </a:r>
            <a:r>
              <a:rPr lang="en-CA" dirty="0"/>
              <a:t> </a:t>
            </a:r>
            <a:r>
              <a:rPr lang="en-CA" dirty="0" err="1"/>
              <a:t>nào</a:t>
            </a:r>
            <a:r>
              <a:rPr lang="en-CA" dirty="0"/>
              <a:t> </a:t>
            </a:r>
            <a:r>
              <a:rPr lang="en-CA" dirty="0" err="1"/>
              <a:t>để</a:t>
            </a:r>
            <a:r>
              <a:rPr lang="en-CA" dirty="0"/>
              <a:t> </a:t>
            </a:r>
            <a:r>
              <a:rPr lang="en-CA" dirty="0" err="1"/>
              <a:t>chấp</a:t>
            </a:r>
            <a:r>
              <a:rPr lang="en-CA" dirty="0"/>
              <a:t> </a:t>
            </a:r>
            <a:r>
              <a:rPr lang="en-CA" dirty="0" err="1"/>
              <a:t>nhận</a:t>
            </a:r>
            <a:r>
              <a:rPr lang="en-CA" dirty="0"/>
              <a:t> </a:t>
            </a:r>
            <a:r>
              <a:rPr lang="en-CA" dirty="0" err="1"/>
              <a:t>dữ</a:t>
            </a:r>
            <a:r>
              <a:rPr lang="en-CA" dirty="0"/>
              <a:t> </a:t>
            </a:r>
            <a:r>
              <a:rPr lang="en-CA" dirty="0" err="1"/>
              <a:t>liệu</a:t>
            </a:r>
            <a:r>
              <a:rPr lang="en-CA" dirty="0"/>
              <a:t> </a:t>
            </a:r>
            <a:r>
              <a:rPr lang="en-CA" dirty="0" err="1"/>
              <a:t>đầu</a:t>
            </a:r>
            <a:r>
              <a:rPr lang="en-CA" dirty="0"/>
              <a:t> </a:t>
            </a:r>
            <a:r>
              <a:rPr lang="en-CA" dirty="0" err="1"/>
              <a:t>vào</a:t>
            </a:r>
            <a:r>
              <a:rPr lang="en-CA" dirty="0"/>
              <a:t> </a:t>
            </a:r>
            <a:r>
              <a:rPr lang="en-CA" dirty="0" err="1"/>
              <a:t>trong</a:t>
            </a:r>
            <a:r>
              <a:rPr lang="en-CA" dirty="0"/>
              <a:t> ô </a:t>
            </a:r>
            <a:r>
              <a:rPr lang="en-CA" dirty="0" err="1"/>
              <a:t>hiện</a:t>
            </a:r>
            <a:r>
              <a:rPr lang="en-CA" dirty="0"/>
              <a:t> </a:t>
            </a:r>
            <a:r>
              <a:rPr lang="en-CA" dirty="0" err="1"/>
              <a:t>tại</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7</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3626275258"/>
              </p:ext>
            </p:extLst>
          </p:nvPr>
        </p:nvGraphicFramePr>
        <p:xfrm>
          <a:off x="548640" y="1863993"/>
          <a:ext cx="8174445" cy="1692947"/>
        </p:xfrm>
        <a:graphic>
          <a:graphicData uri="http://schemas.openxmlformats.org/drawingml/2006/table">
            <a:tbl>
              <a:tblPr firstRow="1" firstCol="1" bandRow="1">
                <a:tableStyleId>{2D5ABB26-0587-4C30-8999-92F81FD0307C}</a:tableStyleId>
              </a:tblPr>
              <a:tblGrid>
                <a:gridCol w="1438948"/>
                <a:gridCol w="6735497"/>
              </a:tblGrid>
              <a:tr h="443778">
                <a:tc>
                  <a:txBody>
                    <a:bodyPr/>
                    <a:lstStyle/>
                    <a:p>
                      <a:pPr>
                        <a:lnSpc>
                          <a:spcPct val="115000"/>
                        </a:lnSpc>
                        <a:spcBef>
                          <a:spcPts val="200"/>
                        </a:spcBef>
                        <a:spcAft>
                          <a:spcPts val="200"/>
                        </a:spcAft>
                        <a:tabLst>
                          <a:tab pos="228600" algn="l"/>
                        </a:tabLst>
                      </a:pPr>
                      <a:r>
                        <a:rPr lang="en-US" sz="1600" b="1" dirty="0">
                          <a:effectLst/>
                          <a:latin typeface="Calibri" panose="020F0502020204030204" pitchFamily="34" charset="0"/>
                          <a:ea typeface="Futura Lt BT"/>
                          <a:cs typeface="Calibri" panose="020F0502020204030204" pitchFamily="34" charset="0"/>
                        </a:rPr>
                        <a:t>Labels (</a:t>
                      </a:r>
                      <a:r>
                        <a:rPr lang="en-US" sz="1600" b="1" dirty="0" err="1">
                          <a:effectLst/>
                          <a:latin typeface="Calibri" panose="020F0502020204030204" pitchFamily="34" charset="0"/>
                          <a:ea typeface="Futura Lt BT"/>
                          <a:cs typeface="Calibri" panose="020F0502020204030204" pitchFamily="34" charset="0"/>
                        </a:rPr>
                        <a:t>Nhãn</a:t>
                      </a:r>
                      <a:r>
                        <a:rPr lang="en-US" sz="1600" b="1" dirty="0">
                          <a:effectLst/>
                          <a:latin typeface="Calibri" panose="020F0502020204030204" pitchFamily="34" charset="0"/>
                          <a:ea typeface="Futura Lt BT"/>
                          <a:cs typeface="Calibri" panose="020F0502020204030204" pitchFamily="34" charset="0"/>
                        </a:rPr>
                        <a:t>)</a:t>
                      </a:r>
                      <a:endParaRPr lang="vi-VN" sz="1600" b="1" dirty="0">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algn="just">
                        <a:lnSpc>
                          <a:spcPct val="115000"/>
                        </a:lnSpc>
                        <a:spcBef>
                          <a:spcPts val="200"/>
                        </a:spcBef>
                        <a:spcAft>
                          <a:spcPts val="200"/>
                        </a:spcAft>
                        <a:tabLst>
                          <a:tab pos="228600" algn="l"/>
                        </a:tabLst>
                      </a:pPr>
                      <a:r>
                        <a:rPr lang="en-US" sz="1600">
                          <a:effectLst/>
                          <a:latin typeface="Calibri" panose="020F0502020204030204" pitchFamily="34" charset="0"/>
                          <a:ea typeface="Times New Roman" panose="02020603050405020304" pitchFamily="18" charset="0"/>
                          <a:cs typeface="Calibri" panose="020F0502020204030204" pitchFamily="34" charset="0"/>
                        </a:rPr>
                        <a:t>Văn bản được nhập vào trong ô được hiển thị một cách chính xác như khi bạn nhập liệu; mặc định được căn lề trái.</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tc>
              </a:tr>
              <a:tr h="449943">
                <a:tc>
                  <a:txBody>
                    <a:bodyPr/>
                    <a:lstStyle/>
                    <a:p>
                      <a:pPr>
                        <a:lnSpc>
                          <a:spcPct val="115000"/>
                        </a:lnSpc>
                        <a:spcBef>
                          <a:spcPts val="200"/>
                        </a:spcBef>
                        <a:spcAft>
                          <a:spcPts val="200"/>
                        </a:spcAft>
                        <a:tabLst>
                          <a:tab pos="228600" algn="l"/>
                        </a:tabLst>
                      </a:pPr>
                      <a:r>
                        <a:rPr lang="en-US" sz="1600" b="1">
                          <a:effectLst/>
                          <a:latin typeface="Calibri" panose="020F0502020204030204" pitchFamily="34" charset="0"/>
                          <a:ea typeface="Times New Roman" panose="02020603050405020304" pitchFamily="18" charset="0"/>
                          <a:cs typeface="Calibri" panose="020F0502020204030204" pitchFamily="34" charset="0"/>
                        </a:rPr>
                        <a:t>Values (Giá trị)</a:t>
                      </a:r>
                      <a:endParaRPr lang="vi-VN" sz="1600" b="1">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algn="just">
                        <a:lnSpc>
                          <a:spcPct val="115000"/>
                        </a:lnSpc>
                        <a:spcBef>
                          <a:spcPts val="200"/>
                        </a:spcBef>
                        <a:spcAft>
                          <a:spcPts val="200"/>
                        </a:spcAft>
                        <a:tabLst>
                          <a:tab pos="228600" algn="l"/>
                        </a:tabLst>
                      </a:pPr>
                      <a:r>
                        <a:rPr lang="en-US" sz="1600">
                          <a:effectLst/>
                          <a:latin typeface="Calibri" panose="020F0502020204030204" pitchFamily="34" charset="0"/>
                          <a:ea typeface="Times New Roman" panose="02020603050405020304" pitchFamily="18" charset="0"/>
                          <a:cs typeface="Calibri" panose="020F0502020204030204" pitchFamily="34" charset="0"/>
                        </a:rPr>
                        <a:t>Giá trị dạng số; mặc định được căn lề phải.</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tc>
              </a:tr>
              <a:tr h="682172">
                <a:tc>
                  <a:txBody>
                    <a:bodyPr/>
                    <a:lstStyle/>
                    <a:p>
                      <a:pPr>
                        <a:lnSpc>
                          <a:spcPct val="115000"/>
                        </a:lnSpc>
                        <a:spcBef>
                          <a:spcPts val="200"/>
                        </a:spcBef>
                        <a:spcAft>
                          <a:spcPts val="200"/>
                        </a:spcAft>
                        <a:tabLst>
                          <a:tab pos="228600" algn="l"/>
                        </a:tabLst>
                      </a:pPr>
                      <a:r>
                        <a:rPr lang="en-US" sz="1600" b="1" dirty="0">
                          <a:effectLst/>
                          <a:latin typeface="Calibri" panose="020F0502020204030204" pitchFamily="34" charset="0"/>
                          <a:ea typeface="Times New Roman" panose="02020603050405020304" pitchFamily="18" charset="0"/>
                          <a:cs typeface="Calibri" panose="020F0502020204030204" pitchFamily="34" charset="0"/>
                        </a:rPr>
                        <a:t>Formulas</a:t>
                      </a:r>
                      <a:r>
                        <a:rPr lang="en-US" sz="1600" b="1" dirty="0">
                          <a:effectLst/>
                          <a:latin typeface="Calibri" panose="020F0502020204030204" pitchFamily="34" charset="0"/>
                          <a:ea typeface="Futura Lt BT"/>
                          <a:cs typeface="Calibri" panose="020F0502020204030204" pitchFamily="34" charset="0"/>
                        </a:rPr>
                        <a:t> (</a:t>
                      </a:r>
                      <a:r>
                        <a:rPr lang="en-US" sz="1600" b="1" dirty="0" err="1">
                          <a:effectLst/>
                          <a:latin typeface="Calibri" panose="020F0502020204030204" pitchFamily="34" charset="0"/>
                          <a:ea typeface="Futura Lt BT"/>
                          <a:cs typeface="Calibri" panose="020F0502020204030204" pitchFamily="34" charset="0"/>
                        </a:rPr>
                        <a:t>Công</a:t>
                      </a:r>
                      <a:r>
                        <a:rPr lang="en-US" sz="1600" b="1" dirty="0">
                          <a:effectLst/>
                          <a:latin typeface="Calibri" panose="020F0502020204030204" pitchFamily="34" charset="0"/>
                          <a:ea typeface="Futura Lt BT"/>
                          <a:cs typeface="Calibri" panose="020F0502020204030204" pitchFamily="34" charset="0"/>
                        </a:rPr>
                        <a:t> </a:t>
                      </a:r>
                      <a:r>
                        <a:rPr lang="en-US" sz="1600" b="1" dirty="0" err="1">
                          <a:effectLst/>
                          <a:latin typeface="Calibri" panose="020F0502020204030204" pitchFamily="34" charset="0"/>
                          <a:ea typeface="Futura Lt BT"/>
                          <a:cs typeface="Calibri" panose="020F0502020204030204" pitchFamily="34" charset="0"/>
                        </a:rPr>
                        <a:t>thức</a:t>
                      </a:r>
                      <a:r>
                        <a:rPr lang="en-US" sz="1600" b="1" dirty="0">
                          <a:effectLst/>
                          <a:latin typeface="Calibri" panose="020F0502020204030204" pitchFamily="34" charset="0"/>
                          <a:ea typeface="Futura Lt BT"/>
                          <a:cs typeface="Calibri" panose="020F0502020204030204" pitchFamily="34" charset="0"/>
                        </a:rPr>
                        <a:t>)</a:t>
                      </a:r>
                      <a:endParaRPr lang="vi-VN" sz="1600" b="1" dirty="0">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algn="just">
                        <a:lnSpc>
                          <a:spcPct val="115000"/>
                        </a:lnSpc>
                        <a:spcBef>
                          <a:spcPts val="200"/>
                        </a:spcBef>
                        <a:spcAft>
                          <a:spcPts val="200"/>
                        </a:spcAft>
                        <a:tabLst>
                          <a:tab pos="228600" algn="l"/>
                        </a:tabLst>
                      </a:pPr>
                      <a:r>
                        <a:rPr lang="en-US" sz="1600" dirty="0">
                          <a:effectLst/>
                          <a:latin typeface="Calibri" panose="020F0502020204030204" pitchFamily="34" charset="0"/>
                          <a:ea typeface="Times New Roman" panose="02020603050405020304" pitchFamily="18" charset="0"/>
                          <a:cs typeface="Calibri" panose="020F0502020204030204" pitchFamily="34" charset="0"/>
                        </a:rPr>
                        <a:t>Bao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gồm</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các</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tham</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chiếu</a:t>
                      </a:r>
                      <a:r>
                        <a:rPr lang="en-US" sz="1600" dirty="0">
                          <a:effectLst/>
                          <a:latin typeface="Calibri" panose="020F0502020204030204" pitchFamily="34" charset="0"/>
                          <a:ea typeface="Times New Roman" panose="02020603050405020304" pitchFamily="18" charset="0"/>
                          <a:cs typeface="Calibri" panose="020F0502020204030204" pitchFamily="34" charset="0"/>
                        </a:rPr>
                        <a:t> ô,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các</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toán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tử</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toán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học</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và</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các</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hàm</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các</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lệnh</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tính</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toán</a:t>
                      </a:r>
                      <a:r>
                        <a:rPr lang="en-US" sz="1600" dirty="0">
                          <a:effectLst/>
                          <a:latin typeface="Calibri" panose="020F0502020204030204" pitchFamily="34" charset="0"/>
                          <a:ea typeface="Times New Roman" panose="02020603050405020304" pitchFamily="18" charset="0"/>
                          <a:cs typeface="Calibri" panose="020F0502020204030204" pitchFamily="34" charset="0"/>
                        </a:rPr>
                        <a:t>) thao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tác</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trên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dữ</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liệu</a:t>
                      </a:r>
                      <a:r>
                        <a:rPr lang="en-US" sz="1600" dirty="0">
                          <a:effectLst/>
                          <a:latin typeface="Calibri" panose="020F0502020204030204" pitchFamily="34" charset="0"/>
                          <a:ea typeface="Times New Roman" panose="02020603050405020304" pitchFamily="18" charset="0"/>
                          <a:cs typeface="Calibri" panose="020F0502020204030204" pitchFamily="34" charset="0"/>
                        </a:rPr>
                        <a:t>.</a:t>
                      </a:r>
                      <a:endParaRPr lang="vi-VN" sz="1600" dirty="0">
                        <a:effectLst/>
                        <a:latin typeface="Zurich BT"/>
                        <a:ea typeface="Times New Roman" panose="02020603050405020304" pitchFamily="18" charset="0"/>
                        <a:cs typeface="Calibri" panose="020F0502020204030204" pitchFamily="34" charset="0"/>
                      </a:endParaRPr>
                    </a:p>
                  </a:txBody>
                  <a:tcPr marL="68580" marR="68580" marT="0" marB="0"/>
                </a:tc>
              </a:tr>
            </a:tbl>
          </a:graphicData>
        </a:graphic>
      </p:graphicFrame>
    </p:spTree>
    <p:extLst>
      <p:ext uri="{BB962C8B-B14F-4D97-AF65-F5344CB8AC3E}">
        <p14:creationId xmlns:p14="http://schemas.microsoft.com/office/powerpoint/2010/main" val="190231603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Sẵn</a:t>
            </a:r>
            <a:r>
              <a:rPr lang="en-US" dirty="0" smtClean="0"/>
              <a:t> </a:t>
            </a:r>
            <a:r>
              <a:rPr lang="en-US" dirty="0" err="1" smtClean="0"/>
              <a:t>sàng</a:t>
            </a:r>
            <a:r>
              <a:rPr lang="en-US" dirty="0" smtClean="0"/>
              <a:t> </a:t>
            </a:r>
            <a:r>
              <a:rPr lang="en-US" dirty="0" err="1" smtClean="0"/>
              <a:t>để</a:t>
            </a:r>
            <a:r>
              <a:rPr lang="en-US" dirty="0" smtClean="0"/>
              <a:t> in </a:t>
            </a:r>
            <a:r>
              <a:rPr lang="en-US" dirty="0" err="1" smtClean="0"/>
              <a:t>ấn</a:t>
            </a:r>
            <a:endParaRPr lang="en-US" dirty="0"/>
          </a:p>
        </p:txBody>
      </p:sp>
      <p:sp>
        <p:nvSpPr>
          <p:cNvPr id="3" name="Content Placeholder 2"/>
          <p:cNvSpPr>
            <a:spLocks noGrp="1"/>
          </p:cNvSpPr>
          <p:nvPr>
            <p:ph idx="1"/>
          </p:nvPr>
        </p:nvSpPr>
        <p:spPr/>
        <p:txBody>
          <a:bodyPr/>
          <a:lstStyle/>
          <a:p>
            <a:pPr lvl="1"/>
            <a:r>
              <a:rPr lang="en-CA" dirty="0" err="1"/>
              <a:t>Tổng</a:t>
            </a:r>
            <a:r>
              <a:rPr lang="en-CA" dirty="0"/>
              <a:t> </a:t>
            </a:r>
            <a:r>
              <a:rPr lang="en-CA" dirty="0" err="1"/>
              <a:t>số</a:t>
            </a:r>
            <a:r>
              <a:rPr lang="en-CA" dirty="0"/>
              <a:t> </a:t>
            </a:r>
            <a:r>
              <a:rPr lang="en-CA" dirty="0" err="1"/>
              <a:t>trang</a:t>
            </a:r>
            <a:r>
              <a:rPr lang="en-CA" dirty="0"/>
              <a:t> </a:t>
            </a:r>
            <a:r>
              <a:rPr lang="en-CA" dirty="0" err="1"/>
              <a:t>trong</a:t>
            </a:r>
            <a:r>
              <a:rPr lang="en-CA" dirty="0"/>
              <a:t> </a:t>
            </a:r>
            <a:r>
              <a:rPr lang="en-CA" dirty="0" err="1"/>
              <a:t>vùng</a:t>
            </a:r>
            <a:r>
              <a:rPr lang="en-CA" dirty="0"/>
              <a:t> </a:t>
            </a:r>
            <a:r>
              <a:rPr lang="en-CA" dirty="0" err="1"/>
              <a:t>hiển</a:t>
            </a:r>
            <a:r>
              <a:rPr lang="en-CA" dirty="0"/>
              <a:t> thị in </a:t>
            </a:r>
            <a:r>
              <a:rPr lang="en-CA" dirty="0" err="1"/>
              <a:t>nằm</a:t>
            </a:r>
            <a:r>
              <a:rPr lang="en-CA" dirty="0"/>
              <a:t> ở </a:t>
            </a:r>
            <a:r>
              <a:rPr lang="en-CA" dirty="0" err="1"/>
              <a:t>phía</a:t>
            </a:r>
            <a:r>
              <a:rPr lang="en-CA" dirty="0"/>
              <a:t> </a:t>
            </a:r>
            <a:r>
              <a:rPr lang="en-CA" dirty="0" err="1"/>
              <a:t>dưới</a:t>
            </a:r>
            <a:r>
              <a:rPr lang="en-CA" dirty="0"/>
              <a:t> </a:t>
            </a:r>
            <a:r>
              <a:rPr lang="en-CA" dirty="0" err="1"/>
              <a:t>bên</a:t>
            </a:r>
            <a:r>
              <a:rPr lang="en-CA" dirty="0"/>
              <a:t> </a:t>
            </a:r>
            <a:r>
              <a:rPr lang="en-CA" dirty="0" err="1"/>
              <a:t>trái</a:t>
            </a:r>
            <a:r>
              <a:rPr lang="en-CA" dirty="0"/>
              <a:t> </a:t>
            </a:r>
            <a:r>
              <a:rPr lang="en-CA" dirty="0" err="1"/>
              <a:t>của</a:t>
            </a:r>
            <a:r>
              <a:rPr lang="en-CA" dirty="0"/>
              <a:t> </a:t>
            </a:r>
            <a:r>
              <a:rPr lang="en-CA" dirty="0" err="1"/>
              <a:t>bản</a:t>
            </a:r>
            <a:r>
              <a:rPr lang="en-CA" dirty="0"/>
              <a:t> </a:t>
            </a:r>
            <a:r>
              <a:rPr lang="en-CA" dirty="0" err="1"/>
              <a:t>xem</a:t>
            </a:r>
            <a:r>
              <a:rPr lang="en-CA" dirty="0"/>
              <a:t> </a:t>
            </a:r>
            <a:r>
              <a:rPr lang="en-CA" dirty="0" err="1"/>
              <a:t>trước</a:t>
            </a:r>
            <a:endParaRPr lang="en-US" dirty="0"/>
          </a:p>
          <a:p>
            <a:pPr lvl="1"/>
            <a:r>
              <a:rPr lang="en-CA" dirty="0" err="1"/>
              <a:t>Biểu</a:t>
            </a:r>
            <a:r>
              <a:rPr lang="en-CA" dirty="0"/>
              <a:t> </a:t>
            </a:r>
            <a:r>
              <a:rPr lang="en-CA" dirty="0" err="1"/>
              <a:t>đồ</a:t>
            </a:r>
            <a:r>
              <a:rPr lang="en-CA" dirty="0"/>
              <a:t> </a:t>
            </a:r>
            <a:r>
              <a:rPr lang="en-CA" dirty="0" err="1"/>
              <a:t>trong</a:t>
            </a:r>
            <a:r>
              <a:rPr lang="en-CA" dirty="0"/>
              <a:t> </a:t>
            </a:r>
            <a:r>
              <a:rPr lang="en-CA" dirty="0" err="1"/>
              <a:t>bản</a:t>
            </a:r>
            <a:r>
              <a:rPr lang="en-CA" dirty="0"/>
              <a:t> </a:t>
            </a:r>
            <a:r>
              <a:rPr lang="en-CA" dirty="0" err="1"/>
              <a:t>xem</a:t>
            </a:r>
            <a:r>
              <a:rPr lang="en-CA" dirty="0"/>
              <a:t> </a:t>
            </a:r>
            <a:r>
              <a:rPr lang="en-CA" dirty="0" err="1"/>
              <a:t>trước</a:t>
            </a:r>
            <a:r>
              <a:rPr lang="en-CA" dirty="0"/>
              <a:t> </a:t>
            </a:r>
            <a:r>
              <a:rPr lang="en-CA" dirty="0" err="1"/>
              <a:t>của</a:t>
            </a:r>
            <a:r>
              <a:rPr lang="en-CA" dirty="0"/>
              <a:t> </a:t>
            </a:r>
            <a:r>
              <a:rPr lang="en-CA" dirty="0" err="1"/>
              <a:t>trang</a:t>
            </a:r>
            <a:r>
              <a:rPr lang="en-CA" dirty="0"/>
              <a:t> </a:t>
            </a:r>
            <a:r>
              <a:rPr lang="en-CA" dirty="0" err="1"/>
              <a:t>tính</a:t>
            </a:r>
            <a:r>
              <a:rPr lang="en-CA" dirty="0"/>
              <a:t> </a:t>
            </a:r>
            <a:r>
              <a:rPr lang="en-CA" dirty="0" err="1"/>
              <a:t>hoặc</a:t>
            </a:r>
            <a:r>
              <a:rPr lang="en-CA" dirty="0"/>
              <a:t> </a:t>
            </a:r>
            <a:r>
              <a:rPr lang="en-CA" dirty="0" err="1"/>
              <a:t>bản</a:t>
            </a:r>
            <a:r>
              <a:rPr lang="en-CA" dirty="0"/>
              <a:t> in </a:t>
            </a:r>
            <a:r>
              <a:rPr lang="en-CA" dirty="0" err="1"/>
              <a:t>dựa</a:t>
            </a:r>
            <a:r>
              <a:rPr lang="en-CA" dirty="0"/>
              <a:t> </a:t>
            </a:r>
            <a:r>
              <a:rPr lang="en-CA" dirty="0" err="1"/>
              <a:t>trên</a:t>
            </a:r>
            <a:r>
              <a:rPr lang="en-CA" dirty="0"/>
              <a:t> </a:t>
            </a:r>
            <a:r>
              <a:rPr lang="en-CA" dirty="0" err="1"/>
              <a:t>vị</a:t>
            </a:r>
            <a:r>
              <a:rPr lang="en-CA" dirty="0"/>
              <a:t> </a:t>
            </a:r>
            <a:r>
              <a:rPr lang="en-CA" dirty="0" err="1"/>
              <a:t>trí</a:t>
            </a:r>
            <a:r>
              <a:rPr lang="en-CA" dirty="0"/>
              <a:t> </a:t>
            </a:r>
            <a:r>
              <a:rPr lang="en-CA" dirty="0" err="1"/>
              <a:t>của</a:t>
            </a:r>
            <a:r>
              <a:rPr lang="en-CA" dirty="0"/>
              <a:t> </a:t>
            </a:r>
            <a:r>
              <a:rPr lang="en-CA" dirty="0" err="1"/>
              <a:t>nó</a:t>
            </a:r>
            <a:r>
              <a:rPr lang="en-CA" dirty="0"/>
              <a:t> </a:t>
            </a:r>
            <a:r>
              <a:rPr lang="en-CA" dirty="0" err="1"/>
              <a:t>trong</a:t>
            </a:r>
            <a:r>
              <a:rPr lang="en-CA" dirty="0"/>
              <a:t> </a:t>
            </a:r>
            <a:r>
              <a:rPr lang="en-CA" dirty="0" err="1"/>
              <a:t>trang</a:t>
            </a:r>
            <a:r>
              <a:rPr lang="en-CA" dirty="0"/>
              <a:t> </a:t>
            </a:r>
            <a:r>
              <a:rPr lang="en-CA" dirty="0" err="1"/>
              <a:t>tính</a:t>
            </a:r>
            <a:r>
              <a:rPr lang="en-US" dirty="0" smtClean="0"/>
              <a:t> </a:t>
            </a:r>
          </a:p>
          <a:p>
            <a:pPr lvl="2"/>
            <a:r>
              <a:rPr lang="en-CA" dirty="0" err="1"/>
              <a:t>có</a:t>
            </a:r>
            <a:r>
              <a:rPr lang="en-CA" dirty="0"/>
              <a:t> </a:t>
            </a:r>
            <a:r>
              <a:rPr lang="en-CA" dirty="0" err="1"/>
              <a:t>thể</a:t>
            </a:r>
            <a:r>
              <a:rPr lang="en-CA" dirty="0"/>
              <a:t> di </a:t>
            </a:r>
            <a:r>
              <a:rPr lang="en-CA" dirty="0" err="1"/>
              <a:t>chuyển</a:t>
            </a:r>
            <a:r>
              <a:rPr lang="en-CA" dirty="0"/>
              <a:t> </a:t>
            </a:r>
            <a:r>
              <a:rPr lang="en-CA" dirty="0" err="1"/>
              <a:t>biểu</a:t>
            </a:r>
            <a:r>
              <a:rPr lang="en-CA" dirty="0"/>
              <a:t> </a:t>
            </a:r>
            <a:r>
              <a:rPr lang="en-CA" dirty="0" err="1"/>
              <a:t>đồ</a:t>
            </a:r>
            <a:r>
              <a:rPr lang="en-CA" dirty="0"/>
              <a:t> </a:t>
            </a:r>
            <a:r>
              <a:rPr lang="en-CA" dirty="0" err="1"/>
              <a:t>đến</a:t>
            </a:r>
            <a:r>
              <a:rPr lang="en-CA" dirty="0"/>
              <a:t> </a:t>
            </a:r>
            <a:r>
              <a:rPr lang="en-CA" dirty="0" err="1"/>
              <a:t>một</a:t>
            </a:r>
            <a:r>
              <a:rPr lang="en-CA" dirty="0"/>
              <a:t> </a:t>
            </a:r>
            <a:r>
              <a:rPr lang="en-CA" dirty="0" err="1"/>
              <a:t>trang</a:t>
            </a:r>
            <a:r>
              <a:rPr lang="en-CA" dirty="0"/>
              <a:t> </a:t>
            </a:r>
            <a:r>
              <a:rPr lang="en-CA" dirty="0" err="1"/>
              <a:t>tính</a:t>
            </a:r>
            <a:r>
              <a:rPr lang="en-CA" dirty="0"/>
              <a:t> </a:t>
            </a:r>
            <a:r>
              <a:rPr lang="en-CA" dirty="0" err="1"/>
              <a:t>mới</a:t>
            </a:r>
            <a:r>
              <a:rPr lang="en-CA" dirty="0"/>
              <a:t>, </a:t>
            </a:r>
            <a:r>
              <a:rPr lang="en-CA" dirty="0" err="1"/>
              <a:t>hoặc</a:t>
            </a:r>
            <a:r>
              <a:rPr lang="en-CA" dirty="0"/>
              <a:t> </a:t>
            </a:r>
            <a:r>
              <a:rPr lang="en-CA" dirty="0" err="1"/>
              <a:t>chèn</a:t>
            </a:r>
            <a:r>
              <a:rPr lang="en-CA" dirty="0"/>
              <a:t> </a:t>
            </a:r>
            <a:r>
              <a:rPr lang="en-CA" dirty="0" err="1"/>
              <a:t>ngắt</a:t>
            </a:r>
            <a:r>
              <a:rPr lang="en-CA" dirty="0"/>
              <a:t> </a:t>
            </a:r>
            <a:r>
              <a:rPr lang="en-CA" dirty="0" err="1"/>
              <a:t>trang</a:t>
            </a:r>
            <a:r>
              <a:rPr lang="en-CA" dirty="0"/>
              <a:t> </a:t>
            </a:r>
            <a:r>
              <a:rPr lang="en-CA" dirty="0" err="1"/>
              <a:t>giữa</a:t>
            </a:r>
            <a:r>
              <a:rPr lang="en-CA" dirty="0"/>
              <a:t> </a:t>
            </a:r>
            <a:r>
              <a:rPr lang="en-CA" dirty="0" err="1"/>
              <a:t>dữ</a:t>
            </a:r>
            <a:r>
              <a:rPr lang="en-CA" dirty="0"/>
              <a:t> </a:t>
            </a:r>
            <a:r>
              <a:rPr lang="en-CA" dirty="0" err="1"/>
              <a:t>liệu</a:t>
            </a:r>
            <a:r>
              <a:rPr lang="en-CA" dirty="0"/>
              <a:t> </a:t>
            </a:r>
            <a:r>
              <a:rPr lang="en-CA" dirty="0" err="1"/>
              <a:t>và</a:t>
            </a:r>
            <a:r>
              <a:rPr lang="en-CA" dirty="0"/>
              <a:t> </a:t>
            </a:r>
            <a:r>
              <a:rPr lang="en-CA" dirty="0" err="1"/>
              <a:t>biểu</a:t>
            </a:r>
            <a:r>
              <a:rPr lang="en-CA" dirty="0"/>
              <a:t> </a:t>
            </a:r>
            <a:r>
              <a:rPr lang="en-CA" dirty="0" err="1"/>
              <a:t>đồ</a:t>
            </a:r>
            <a:endParaRPr lang="en-US" dirty="0"/>
          </a:p>
          <a:p>
            <a:pPr lvl="1"/>
            <a:r>
              <a:rPr lang="en-CA" dirty="0" err="1" smtClean="0"/>
              <a:t>Sau</a:t>
            </a:r>
            <a:r>
              <a:rPr lang="en-CA" dirty="0" smtClean="0"/>
              <a:t> </a:t>
            </a:r>
            <a:r>
              <a:rPr lang="en-CA" dirty="0" err="1" smtClean="0"/>
              <a:t>khi</a:t>
            </a:r>
            <a:r>
              <a:rPr lang="en-CA" dirty="0" smtClean="0"/>
              <a:t> </a:t>
            </a:r>
            <a:r>
              <a:rPr lang="en-CA" dirty="0" err="1" smtClean="0"/>
              <a:t>đảm</a:t>
            </a:r>
            <a:r>
              <a:rPr lang="en-CA" dirty="0" smtClean="0"/>
              <a:t> </a:t>
            </a:r>
            <a:r>
              <a:rPr lang="en-CA" dirty="0" err="1"/>
              <a:t>bảo</a:t>
            </a:r>
            <a:r>
              <a:rPr lang="en-CA" dirty="0"/>
              <a:t> </a:t>
            </a:r>
            <a:r>
              <a:rPr lang="en-CA" dirty="0" err="1"/>
              <a:t>sẵn</a:t>
            </a:r>
            <a:r>
              <a:rPr lang="en-CA" dirty="0"/>
              <a:t> </a:t>
            </a:r>
            <a:r>
              <a:rPr lang="en-CA" dirty="0" err="1"/>
              <a:t>sàng</a:t>
            </a:r>
            <a:r>
              <a:rPr lang="en-CA" dirty="0"/>
              <a:t> </a:t>
            </a:r>
            <a:r>
              <a:rPr lang="en-CA" dirty="0" err="1"/>
              <a:t>để</a:t>
            </a:r>
            <a:r>
              <a:rPr lang="en-CA" dirty="0"/>
              <a:t> in, </a:t>
            </a:r>
            <a:r>
              <a:rPr lang="en-CA" dirty="0" err="1"/>
              <a:t>bạn</a:t>
            </a:r>
            <a:r>
              <a:rPr lang="en-CA" dirty="0"/>
              <a:t> </a:t>
            </a:r>
            <a:r>
              <a:rPr lang="en-CA" dirty="0" err="1"/>
              <a:t>có</a:t>
            </a:r>
            <a:r>
              <a:rPr lang="en-CA" dirty="0"/>
              <a:t> </a:t>
            </a:r>
            <a:r>
              <a:rPr lang="en-CA" dirty="0" err="1"/>
              <a:t>thể</a:t>
            </a:r>
            <a:r>
              <a:rPr lang="en-CA" dirty="0"/>
              <a:t> </a:t>
            </a:r>
            <a:r>
              <a:rPr lang="en-CA" dirty="0" err="1"/>
              <a:t>chọn</a:t>
            </a:r>
            <a:r>
              <a:rPr lang="en-CA" dirty="0"/>
              <a:t> </a:t>
            </a:r>
            <a:r>
              <a:rPr lang="en-CA" dirty="0" err="1"/>
              <a:t>tùy</a:t>
            </a:r>
            <a:r>
              <a:rPr lang="en-CA" dirty="0"/>
              <a:t> </a:t>
            </a:r>
            <a:r>
              <a:rPr lang="en-CA" dirty="0" err="1"/>
              <a:t>chọn</a:t>
            </a:r>
            <a:r>
              <a:rPr lang="en-CA" dirty="0"/>
              <a:t> </a:t>
            </a:r>
            <a:r>
              <a:rPr lang="en-CA" b="1" dirty="0"/>
              <a:t>Print</a:t>
            </a:r>
            <a:endParaRPr lang="en-US" dirty="0"/>
          </a:p>
          <a:p>
            <a:pPr lvl="1"/>
            <a:r>
              <a:rPr lang="en-CA" dirty="0" err="1"/>
              <a:t>Mặc</a:t>
            </a:r>
            <a:r>
              <a:rPr lang="en-CA" dirty="0"/>
              <a:t> </a:t>
            </a:r>
            <a:r>
              <a:rPr lang="en-CA" dirty="0" err="1"/>
              <a:t>định</a:t>
            </a:r>
            <a:r>
              <a:rPr lang="en-CA" dirty="0"/>
              <a:t>, Excel </a:t>
            </a:r>
            <a:r>
              <a:rPr lang="en-CA" dirty="0" err="1"/>
              <a:t>chỉ</a:t>
            </a:r>
            <a:r>
              <a:rPr lang="en-CA" dirty="0"/>
              <a:t> in </a:t>
            </a:r>
            <a:r>
              <a:rPr lang="en-CA" dirty="0" err="1"/>
              <a:t>trang</a:t>
            </a:r>
            <a:r>
              <a:rPr lang="en-CA" dirty="0"/>
              <a:t> </a:t>
            </a:r>
            <a:r>
              <a:rPr lang="en-CA" dirty="0" err="1"/>
              <a:t>tính</a:t>
            </a:r>
            <a:r>
              <a:rPr lang="en-CA" dirty="0"/>
              <a:t> </a:t>
            </a:r>
            <a:r>
              <a:rPr lang="en-CA" dirty="0" err="1"/>
              <a:t>đang</a:t>
            </a:r>
            <a:r>
              <a:rPr lang="en-CA" dirty="0"/>
              <a:t> </a:t>
            </a:r>
            <a:r>
              <a:rPr lang="en-CA" dirty="0" err="1"/>
              <a:t>được</a:t>
            </a:r>
            <a:r>
              <a:rPr lang="en-CA" dirty="0"/>
              <a:t> </a:t>
            </a:r>
            <a:r>
              <a:rPr lang="en-CA" dirty="0" err="1"/>
              <a:t>kích</a:t>
            </a:r>
            <a:r>
              <a:rPr lang="en-CA" dirty="0"/>
              <a:t> </a:t>
            </a:r>
            <a:r>
              <a:rPr lang="en-CA" dirty="0" err="1"/>
              <a:t>hoạt</a:t>
            </a:r>
            <a:r>
              <a:rPr lang="en-CA" dirty="0"/>
              <a:t> </a:t>
            </a:r>
            <a:r>
              <a:rPr lang="en-CA" dirty="0" err="1"/>
              <a:t>trong</a:t>
            </a:r>
            <a:r>
              <a:rPr lang="en-CA" dirty="0"/>
              <a:t> </a:t>
            </a:r>
            <a:r>
              <a:rPr lang="en-CA" dirty="0" err="1"/>
              <a:t>sổ</a:t>
            </a:r>
            <a:r>
              <a:rPr lang="en-CA" dirty="0"/>
              <a:t> </a:t>
            </a:r>
            <a:r>
              <a:rPr lang="en-CA" dirty="0" err="1"/>
              <a:t>tính</a:t>
            </a:r>
            <a:endParaRPr lang="en-US" dirty="0" smtClean="0"/>
          </a:p>
          <a:p>
            <a:pPr lvl="2"/>
            <a:r>
              <a:rPr lang="en-CA" dirty="0" err="1"/>
              <a:t>có</a:t>
            </a:r>
            <a:r>
              <a:rPr lang="en-CA" dirty="0"/>
              <a:t> </a:t>
            </a:r>
            <a:r>
              <a:rPr lang="en-CA" dirty="0" err="1"/>
              <a:t>thể</a:t>
            </a:r>
            <a:r>
              <a:rPr lang="en-CA" dirty="0"/>
              <a:t> </a:t>
            </a:r>
            <a:r>
              <a:rPr lang="en-CA" dirty="0" err="1"/>
              <a:t>xác</a:t>
            </a:r>
            <a:r>
              <a:rPr lang="en-CA" dirty="0"/>
              <a:t> </a:t>
            </a:r>
            <a:r>
              <a:rPr lang="en-CA" dirty="0" err="1"/>
              <a:t>định</a:t>
            </a:r>
            <a:r>
              <a:rPr lang="en-CA" dirty="0"/>
              <a:t> in </a:t>
            </a:r>
            <a:r>
              <a:rPr lang="en-CA" dirty="0" err="1"/>
              <a:t>tất</a:t>
            </a:r>
            <a:r>
              <a:rPr lang="en-CA" dirty="0"/>
              <a:t> </a:t>
            </a:r>
            <a:r>
              <a:rPr lang="en-CA" dirty="0" err="1"/>
              <a:t>cả</a:t>
            </a:r>
            <a:r>
              <a:rPr lang="en-CA" dirty="0"/>
              <a:t> </a:t>
            </a:r>
            <a:r>
              <a:rPr lang="en-CA" dirty="0" err="1"/>
              <a:t>trang</a:t>
            </a:r>
            <a:r>
              <a:rPr lang="en-CA" dirty="0"/>
              <a:t> </a:t>
            </a:r>
            <a:r>
              <a:rPr lang="en-CA" dirty="0" err="1"/>
              <a:t>tính</a:t>
            </a:r>
            <a:r>
              <a:rPr lang="en-CA" dirty="0"/>
              <a:t> </a:t>
            </a:r>
            <a:r>
              <a:rPr lang="en-CA" dirty="0" err="1"/>
              <a:t>trong</a:t>
            </a:r>
            <a:r>
              <a:rPr lang="en-CA" dirty="0"/>
              <a:t> </a:t>
            </a:r>
            <a:r>
              <a:rPr lang="en-CA" dirty="0" err="1"/>
              <a:t>sổ</a:t>
            </a:r>
            <a:r>
              <a:rPr lang="en-CA" dirty="0"/>
              <a:t> </a:t>
            </a:r>
            <a:r>
              <a:rPr lang="en-CA" dirty="0" err="1" smtClean="0"/>
              <a:t>tính</a:t>
            </a:r>
            <a:r>
              <a:rPr lang="en-US" dirty="0" smtClean="0"/>
              <a:t>, </a:t>
            </a:r>
            <a:r>
              <a:rPr lang="en-US" dirty="0" err="1" smtClean="0"/>
              <a:t>một</a:t>
            </a:r>
            <a:r>
              <a:rPr lang="en-US" dirty="0" smtClean="0"/>
              <a:t> </a:t>
            </a:r>
            <a:r>
              <a:rPr lang="en-US" dirty="0" err="1" smtClean="0"/>
              <a:t>nhóm</a:t>
            </a:r>
            <a:r>
              <a:rPr lang="en-US" dirty="0" smtClean="0"/>
              <a:t> </a:t>
            </a:r>
            <a:r>
              <a:rPr lang="en-US" dirty="0" err="1" smtClean="0"/>
              <a:t>các</a:t>
            </a:r>
            <a:r>
              <a:rPr lang="en-US" dirty="0" smtClean="0"/>
              <a:t> </a:t>
            </a:r>
            <a:r>
              <a:rPr lang="en-US" dirty="0" err="1" smtClean="0"/>
              <a:t>trang</a:t>
            </a:r>
            <a:r>
              <a:rPr lang="en-US" dirty="0" smtClean="0"/>
              <a:t> </a:t>
            </a:r>
            <a:r>
              <a:rPr lang="en-US" dirty="0" err="1" smtClean="0"/>
              <a:t>tính</a:t>
            </a:r>
            <a:r>
              <a:rPr lang="en-US" dirty="0" smtClean="0"/>
              <a:t> hay </a:t>
            </a:r>
            <a:r>
              <a:rPr lang="en-US" dirty="0" err="1" smtClean="0"/>
              <a:t>chỉ</a:t>
            </a:r>
            <a:r>
              <a:rPr lang="en-US" dirty="0" smtClean="0"/>
              <a:t> </a:t>
            </a:r>
            <a:r>
              <a:rPr lang="en-US" dirty="0" err="1" smtClean="0"/>
              <a:t>một</a:t>
            </a:r>
            <a:r>
              <a:rPr lang="en-US" dirty="0" smtClean="0"/>
              <a:t> </a:t>
            </a:r>
            <a:r>
              <a:rPr lang="en-US" dirty="0" err="1" smtClean="0"/>
              <a:t>dải</a:t>
            </a:r>
            <a:r>
              <a:rPr lang="en-US" dirty="0" smtClean="0"/>
              <a:t> ô </a:t>
            </a:r>
            <a:r>
              <a:rPr lang="en-US" dirty="0" err="1" smtClean="0"/>
              <a:t>nào</a:t>
            </a:r>
            <a:r>
              <a:rPr lang="en-US" dirty="0" smtClean="0"/>
              <a:t> </a:t>
            </a:r>
            <a:r>
              <a:rPr lang="en-US" dirty="0" err="1" smtClean="0"/>
              <a:t>đó</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70</a:t>
            </a:fld>
            <a:endParaRPr lang="en-US" dirty="0"/>
          </a:p>
        </p:txBody>
      </p:sp>
    </p:spTree>
    <p:extLst>
      <p:ext uri="{BB962C8B-B14F-4D97-AF65-F5344CB8AC3E}">
        <p14:creationId xmlns:p14="http://schemas.microsoft.com/office/powerpoint/2010/main" val="333982962"/>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a:t>T</a:t>
            </a:r>
            <a:r>
              <a:rPr lang="en-CA" dirty="0" err="1" smtClean="0"/>
              <a:t>ổng</a:t>
            </a:r>
            <a:r>
              <a:rPr lang="en-CA" dirty="0" smtClean="0"/>
              <a:t> </a:t>
            </a:r>
            <a:r>
              <a:rPr lang="en-CA" dirty="0" err="1"/>
              <a:t>kết</a:t>
            </a:r>
            <a:r>
              <a:rPr lang="en-CA" dirty="0"/>
              <a:t> </a:t>
            </a:r>
            <a:r>
              <a:rPr lang="en-CA" dirty="0" err="1"/>
              <a:t>bài</a:t>
            </a:r>
            <a:r>
              <a:rPr lang="en-CA" dirty="0"/>
              <a:t> </a:t>
            </a:r>
            <a:r>
              <a:rPr lang="en-CA" dirty="0" err="1"/>
              <a:t>học</a:t>
            </a:r>
            <a:endParaRPr lang="en-US" dirty="0"/>
          </a:p>
        </p:txBody>
      </p:sp>
      <p:sp>
        <p:nvSpPr>
          <p:cNvPr id="3" name="Content Placeholder 2"/>
          <p:cNvSpPr>
            <a:spLocks noGrp="1"/>
          </p:cNvSpPr>
          <p:nvPr>
            <p:ph idx="1"/>
          </p:nvPr>
        </p:nvSpPr>
        <p:spPr/>
        <p:txBody>
          <a:bodyPr>
            <a:normAutofit/>
          </a:bodyPr>
          <a:lstStyle/>
          <a:p>
            <a:pPr lvl="0"/>
            <a:r>
              <a:rPr lang="en-US" dirty="0" err="1"/>
              <a:t>thêm</a:t>
            </a:r>
            <a:r>
              <a:rPr lang="en-US" dirty="0"/>
              <a:t> </a:t>
            </a:r>
            <a:r>
              <a:rPr lang="en-US" dirty="0" err="1"/>
              <a:t>hoặc</a:t>
            </a:r>
            <a:r>
              <a:rPr lang="en-US" dirty="0"/>
              <a:t> </a:t>
            </a:r>
            <a:r>
              <a:rPr lang="en-US" dirty="0" err="1"/>
              <a:t>thay</a:t>
            </a:r>
            <a:r>
              <a:rPr lang="en-US" dirty="0"/>
              <a:t> </a:t>
            </a:r>
            <a:r>
              <a:rPr lang="en-US" dirty="0" err="1"/>
              <a:t>đổi</a:t>
            </a:r>
            <a:r>
              <a:rPr lang="en-US" dirty="0"/>
              <a:t> </a:t>
            </a:r>
            <a:r>
              <a:rPr lang="en-US" dirty="0" err="1"/>
              <a:t>các</a:t>
            </a:r>
            <a:r>
              <a:rPr lang="en-US" dirty="0"/>
              <a:t> </a:t>
            </a:r>
            <a:r>
              <a:rPr lang="en-US" dirty="0" err="1"/>
              <a:t>số</a:t>
            </a:r>
            <a:r>
              <a:rPr lang="en-US" dirty="0"/>
              <a:t> </a:t>
            </a:r>
            <a:r>
              <a:rPr lang="en-US" dirty="0" err="1"/>
              <a:t>và</a:t>
            </a:r>
            <a:r>
              <a:rPr lang="en-US" dirty="0"/>
              <a:t> </a:t>
            </a:r>
            <a:r>
              <a:rPr lang="en-US" dirty="0" err="1"/>
              <a:t>nhãn</a:t>
            </a:r>
            <a:endParaRPr lang="vi-VN" dirty="0"/>
          </a:p>
          <a:p>
            <a:pPr lvl="0"/>
            <a:r>
              <a:rPr lang="en-US" dirty="0" err="1"/>
              <a:t>nhập</a:t>
            </a:r>
            <a:r>
              <a:rPr lang="en-US" dirty="0"/>
              <a:t> </a:t>
            </a:r>
            <a:r>
              <a:rPr lang="en-US" dirty="0" err="1"/>
              <a:t>các</a:t>
            </a:r>
            <a:r>
              <a:rPr lang="en-US" dirty="0"/>
              <a:t> </a:t>
            </a:r>
            <a:r>
              <a:rPr lang="en-US" dirty="0" err="1"/>
              <a:t>công</a:t>
            </a:r>
            <a:r>
              <a:rPr lang="en-US" dirty="0"/>
              <a:t> </a:t>
            </a:r>
            <a:r>
              <a:rPr lang="en-US" dirty="0" err="1"/>
              <a:t>thức</a:t>
            </a:r>
            <a:r>
              <a:rPr lang="en-US" dirty="0"/>
              <a:t> </a:t>
            </a:r>
            <a:r>
              <a:rPr lang="en-US" dirty="0" err="1"/>
              <a:t>đơn</a:t>
            </a:r>
            <a:r>
              <a:rPr lang="en-US" dirty="0"/>
              <a:t> </a:t>
            </a:r>
            <a:r>
              <a:rPr lang="en-US" dirty="0" err="1"/>
              <a:t>giản</a:t>
            </a:r>
            <a:endParaRPr lang="vi-VN" dirty="0"/>
          </a:p>
          <a:p>
            <a:pPr lvl="0"/>
            <a:r>
              <a:rPr lang="en-US" dirty="0" err="1"/>
              <a:t>quản</a:t>
            </a:r>
            <a:r>
              <a:rPr lang="en-US" dirty="0"/>
              <a:t> </a:t>
            </a:r>
            <a:r>
              <a:rPr lang="en-US" dirty="0" err="1"/>
              <a:t>lý</a:t>
            </a:r>
            <a:r>
              <a:rPr lang="en-US" dirty="0"/>
              <a:t> </a:t>
            </a:r>
            <a:r>
              <a:rPr lang="en-US" dirty="0" err="1"/>
              <a:t>các</a:t>
            </a:r>
            <a:r>
              <a:rPr lang="en-US" dirty="0"/>
              <a:t> </a:t>
            </a:r>
            <a:r>
              <a:rPr lang="en-US" dirty="0" err="1"/>
              <a:t>trang</a:t>
            </a:r>
            <a:r>
              <a:rPr lang="en-US" dirty="0"/>
              <a:t> </a:t>
            </a:r>
            <a:r>
              <a:rPr lang="en-US" dirty="0" err="1"/>
              <a:t>tính</a:t>
            </a:r>
            <a:endParaRPr lang="vi-VN" dirty="0"/>
          </a:p>
          <a:p>
            <a:r>
              <a:rPr lang="en-CA" dirty="0" err="1"/>
              <a:t>định</a:t>
            </a:r>
            <a:r>
              <a:rPr lang="en-CA" dirty="0"/>
              <a:t> </a:t>
            </a:r>
            <a:r>
              <a:rPr lang="en-CA" dirty="0" err="1"/>
              <a:t>dạng</a:t>
            </a:r>
            <a:r>
              <a:rPr lang="en-CA" dirty="0"/>
              <a:t> </a:t>
            </a:r>
            <a:r>
              <a:rPr lang="en-CA" dirty="0" err="1"/>
              <a:t>dữ</a:t>
            </a:r>
            <a:r>
              <a:rPr lang="en-CA" dirty="0"/>
              <a:t> </a:t>
            </a:r>
            <a:r>
              <a:rPr lang="en-CA" dirty="0" err="1" smtClean="0"/>
              <a:t>liệu</a:t>
            </a:r>
            <a:endParaRPr lang="en-CA" dirty="0" smtClean="0"/>
          </a:p>
          <a:p>
            <a:pPr lvl="0"/>
            <a:r>
              <a:rPr lang="en-US" dirty="0" err="1"/>
              <a:t>sắp</a:t>
            </a:r>
            <a:r>
              <a:rPr lang="en-US" dirty="0"/>
              <a:t> </a:t>
            </a:r>
            <a:r>
              <a:rPr lang="en-US" dirty="0" err="1"/>
              <a:t>xếp</a:t>
            </a:r>
            <a:r>
              <a:rPr lang="en-US" dirty="0"/>
              <a:t> </a:t>
            </a:r>
            <a:r>
              <a:rPr lang="en-US" dirty="0" err="1"/>
              <a:t>và</a:t>
            </a:r>
            <a:r>
              <a:rPr lang="en-US" dirty="0"/>
              <a:t> </a:t>
            </a:r>
            <a:r>
              <a:rPr lang="en-US" dirty="0" err="1"/>
              <a:t>lọc</a:t>
            </a:r>
            <a:r>
              <a:rPr lang="en-US" dirty="0"/>
              <a:t> </a:t>
            </a:r>
            <a:r>
              <a:rPr lang="en-US" dirty="0" err="1"/>
              <a:t>dữ</a:t>
            </a:r>
            <a:r>
              <a:rPr lang="en-US" dirty="0"/>
              <a:t> </a:t>
            </a:r>
            <a:r>
              <a:rPr lang="en-US" dirty="0" err="1"/>
              <a:t>liệu</a:t>
            </a:r>
            <a:endParaRPr lang="vi-VN" dirty="0"/>
          </a:p>
          <a:p>
            <a:pPr lvl="0"/>
            <a:r>
              <a:rPr lang="en-US" dirty="0" err="1"/>
              <a:t>tạo</a:t>
            </a:r>
            <a:r>
              <a:rPr lang="en-US" dirty="0"/>
              <a:t> </a:t>
            </a:r>
            <a:r>
              <a:rPr lang="en-US" dirty="0" err="1"/>
              <a:t>và</a:t>
            </a:r>
            <a:r>
              <a:rPr lang="en-US" dirty="0"/>
              <a:t> thao </a:t>
            </a:r>
            <a:r>
              <a:rPr lang="en-US" dirty="0" err="1"/>
              <a:t>tác</a:t>
            </a:r>
            <a:r>
              <a:rPr lang="en-US" dirty="0"/>
              <a:t> </a:t>
            </a:r>
            <a:r>
              <a:rPr lang="en-US" dirty="0" err="1"/>
              <a:t>với</a:t>
            </a:r>
            <a:r>
              <a:rPr lang="en-US" dirty="0"/>
              <a:t> </a:t>
            </a:r>
            <a:r>
              <a:rPr lang="en-US" dirty="0" err="1"/>
              <a:t>các</a:t>
            </a:r>
            <a:r>
              <a:rPr lang="en-US" dirty="0"/>
              <a:t> </a:t>
            </a:r>
            <a:r>
              <a:rPr lang="en-US" dirty="0" err="1"/>
              <a:t>biểu</a:t>
            </a:r>
            <a:r>
              <a:rPr lang="en-US" dirty="0"/>
              <a:t> </a:t>
            </a:r>
            <a:r>
              <a:rPr lang="en-US" dirty="0" err="1"/>
              <a:t>đồ</a:t>
            </a:r>
            <a:endParaRPr lang="vi-VN" dirty="0"/>
          </a:p>
          <a:p>
            <a:r>
              <a:rPr lang="en-CA" dirty="0" err="1"/>
              <a:t>tùy</a:t>
            </a:r>
            <a:r>
              <a:rPr lang="en-CA" dirty="0"/>
              <a:t> </a:t>
            </a:r>
            <a:r>
              <a:rPr lang="en-CA" dirty="0" err="1"/>
              <a:t>chỉnh</a:t>
            </a:r>
            <a:r>
              <a:rPr lang="en-CA" dirty="0"/>
              <a:t> </a:t>
            </a:r>
            <a:r>
              <a:rPr lang="en-CA" dirty="0" err="1"/>
              <a:t>các</a:t>
            </a:r>
            <a:r>
              <a:rPr lang="en-CA" dirty="0"/>
              <a:t> </a:t>
            </a:r>
            <a:r>
              <a:rPr lang="en-CA" dirty="0" err="1"/>
              <a:t>thiết</a:t>
            </a:r>
            <a:r>
              <a:rPr lang="en-CA" dirty="0"/>
              <a:t> </a:t>
            </a:r>
            <a:r>
              <a:rPr lang="en-CA" dirty="0" err="1"/>
              <a:t>lập</a:t>
            </a:r>
            <a:r>
              <a:rPr lang="en-CA" dirty="0"/>
              <a:t> </a:t>
            </a:r>
            <a:r>
              <a:rPr lang="en-CA" dirty="0" err="1"/>
              <a:t>trang</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71</a:t>
            </a:fld>
            <a:endParaRPr lang="en-US" dirty="0"/>
          </a:p>
        </p:txBody>
      </p:sp>
    </p:spTree>
    <p:extLst>
      <p:ext uri="{BB962C8B-B14F-4D97-AF65-F5344CB8AC3E}">
        <p14:creationId xmlns:p14="http://schemas.microsoft.com/office/powerpoint/2010/main" val="289695423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smtClean="0"/>
              <a:t>Câu</a:t>
            </a:r>
            <a:r>
              <a:rPr lang="en-CA" dirty="0" smtClean="0"/>
              <a:t> </a:t>
            </a:r>
            <a:r>
              <a:rPr lang="en-CA" dirty="0" err="1"/>
              <a:t>hỏi</a:t>
            </a:r>
            <a:r>
              <a:rPr lang="en-CA" dirty="0"/>
              <a:t> </a:t>
            </a:r>
            <a:r>
              <a:rPr lang="en-CA" dirty="0" err="1"/>
              <a:t>ôn</a:t>
            </a:r>
            <a:r>
              <a:rPr lang="en-CA" dirty="0"/>
              <a:t> </a:t>
            </a:r>
            <a:r>
              <a:rPr lang="en-CA" dirty="0" err="1"/>
              <a:t>tập</a:t>
            </a:r>
            <a:endParaRPr lang="en-US" dirty="0"/>
          </a:p>
        </p:txBody>
      </p:sp>
      <p:sp>
        <p:nvSpPr>
          <p:cNvPr id="3" name="Content Placeholder 2"/>
          <p:cNvSpPr>
            <a:spLocks noGrp="1"/>
          </p:cNvSpPr>
          <p:nvPr>
            <p:ph idx="1"/>
          </p:nvPr>
        </p:nvSpPr>
        <p:spPr/>
        <p:txBody>
          <a:bodyPr>
            <a:normAutofit fontScale="85000" lnSpcReduction="20000"/>
          </a:bodyPr>
          <a:lstStyle/>
          <a:p>
            <a:pPr marL="347663" indent="-347663">
              <a:buNone/>
              <a:tabLst>
                <a:tab pos="682625" algn="l"/>
              </a:tabLst>
            </a:pPr>
            <a:r>
              <a:rPr lang="en-US" dirty="0"/>
              <a:t>1.	</a:t>
            </a:r>
            <a:r>
              <a:rPr lang="en-CA" dirty="0"/>
              <a:t> </a:t>
            </a:r>
            <a:r>
              <a:rPr lang="en-CA" dirty="0" err="1"/>
              <a:t>Một</a:t>
            </a:r>
            <a:r>
              <a:rPr lang="en-CA" dirty="0"/>
              <a:t> ô </a:t>
            </a:r>
            <a:r>
              <a:rPr lang="en-CA" dirty="0" err="1" smtClean="0"/>
              <a:t>là</a:t>
            </a:r>
            <a:r>
              <a:rPr lang="en-US" dirty="0" smtClean="0"/>
              <a:t>:</a:t>
            </a:r>
            <a:endParaRPr lang="en-US" dirty="0"/>
          </a:p>
          <a:p>
            <a:pPr marL="365125" indent="0">
              <a:buNone/>
            </a:pPr>
            <a:r>
              <a:rPr lang="en-US" sz="2000" dirty="0" smtClean="0"/>
              <a:t>a. </a:t>
            </a:r>
            <a:r>
              <a:rPr lang="en-US" sz="2000" dirty="0" err="1" smtClean="0"/>
              <a:t>Một</a:t>
            </a:r>
            <a:r>
              <a:rPr lang="en-US" sz="2000" dirty="0" smtClean="0"/>
              <a:t> </a:t>
            </a:r>
            <a:r>
              <a:rPr lang="en-US" sz="2000" dirty="0" err="1"/>
              <a:t>trường</a:t>
            </a:r>
            <a:r>
              <a:rPr lang="en-US" sz="2000" dirty="0"/>
              <a:t> </a:t>
            </a:r>
            <a:r>
              <a:rPr lang="en-US" sz="2000" dirty="0" err="1"/>
              <a:t>bên</a:t>
            </a:r>
            <a:r>
              <a:rPr lang="en-US" sz="2000" dirty="0"/>
              <a:t> </a:t>
            </a:r>
            <a:r>
              <a:rPr lang="en-US" sz="2000" dirty="0" err="1"/>
              <a:t>dưới</a:t>
            </a:r>
            <a:r>
              <a:rPr lang="en-US" sz="2000" dirty="0"/>
              <a:t> ribbon </a:t>
            </a:r>
            <a:r>
              <a:rPr lang="en-US" sz="2000" dirty="0" err="1"/>
              <a:t>để</a:t>
            </a:r>
            <a:r>
              <a:rPr lang="en-US" sz="2000" dirty="0"/>
              <a:t> </a:t>
            </a:r>
            <a:r>
              <a:rPr lang="en-US" sz="2000" dirty="0" err="1"/>
              <a:t>hiển</a:t>
            </a:r>
            <a:r>
              <a:rPr lang="en-US" sz="2000" dirty="0"/>
              <a:t> thị </a:t>
            </a:r>
            <a:r>
              <a:rPr lang="en-US" sz="2000" dirty="0" err="1"/>
              <a:t>tham</a:t>
            </a:r>
            <a:r>
              <a:rPr lang="en-US" sz="2000" dirty="0"/>
              <a:t> </a:t>
            </a:r>
            <a:r>
              <a:rPr lang="en-US" sz="2000" dirty="0" err="1"/>
              <a:t>chiếu</a:t>
            </a:r>
            <a:endParaRPr lang="vi-VN" sz="2000" dirty="0"/>
          </a:p>
          <a:p>
            <a:pPr marL="365125" indent="0">
              <a:buNone/>
            </a:pPr>
            <a:r>
              <a:rPr lang="en-US" sz="2000" dirty="0" smtClean="0"/>
              <a:t>b. </a:t>
            </a:r>
            <a:r>
              <a:rPr lang="en-US" sz="2000" dirty="0" err="1" smtClean="0"/>
              <a:t>Các</a:t>
            </a:r>
            <a:r>
              <a:rPr lang="en-US" sz="2000" dirty="0" smtClean="0"/>
              <a:t> </a:t>
            </a:r>
            <a:r>
              <a:rPr lang="en-US" sz="2000" dirty="0" err="1"/>
              <a:t>hộp</a:t>
            </a:r>
            <a:r>
              <a:rPr lang="en-US" sz="2000" dirty="0"/>
              <a:t> </a:t>
            </a:r>
            <a:r>
              <a:rPr lang="en-US" sz="2000" dirty="0" err="1"/>
              <a:t>màu</a:t>
            </a:r>
            <a:r>
              <a:rPr lang="en-US" sz="2000" dirty="0"/>
              <a:t> </a:t>
            </a:r>
            <a:r>
              <a:rPr lang="en-US" sz="2000" dirty="0" err="1"/>
              <a:t>xám</a:t>
            </a:r>
            <a:r>
              <a:rPr lang="en-US" sz="2000" dirty="0"/>
              <a:t> </a:t>
            </a:r>
            <a:r>
              <a:rPr lang="en-US" sz="2000" dirty="0" err="1"/>
              <a:t>nằm</a:t>
            </a:r>
            <a:r>
              <a:rPr lang="en-US" sz="2000" dirty="0"/>
              <a:t> ở </a:t>
            </a:r>
            <a:r>
              <a:rPr lang="en-US" sz="2000" dirty="0" err="1"/>
              <a:t>vị</a:t>
            </a:r>
            <a:r>
              <a:rPr lang="en-US" sz="2000" dirty="0"/>
              <a:t> </a:t>
            </a:r>
            <a:r>
              <a:rPr lang="en-US" sz="2000" dirty="0" err="1"/>
              <a:t>trí</a:t>
            </a:r>
            <a:r>
              <a:rPr lang="en-US" sz="2000" dirty="0"/>
              <a:t> </a:t>
            </a:r>
            <a:r>
              <a:rPr lang="en-US" sz="2000" dirty="0" err="1"/>
              <a:t>trên</a:t>
            </a:r>
            <a:r>
              <a:rPr lang="en-US" sz="2000" dirty="0"/>
              <a:t> </a:t>
            </a:r>
            <a:r>
              <a:rPr lang="en-US" sz="2000" dirty="0" err="1"/>
              <a:t>hoặc</a:t>
            </a:r>
            <a:r>
              <a:rPr lang="en-US" sz="2000" dirty="0"/>
              <a:t> </a:t>
            </a:r>
            <a:r>
              <a:rPr lang="en-US" sz="2000" dirty="0" err="1"/>
              <a:t>bên</a:t>
            </a:r>
            <a:r>
              <a:rPr lang="en-US" sz="2000" dirty="0"/>
              <a:t> </a:t>
            </a:r>
            <a:r>
              <a:rPr lang="en-US" sz="2000" dirty="0" err="1"/>
              <a:t>trái</a:t>
            </a:r>
            <a:r>
              <a:rPr lang="en-US" sz="2000" dirty="0"/>
              <a:t> </a:t>
            </a:r>
            <a:r>
              <a:rPr lang="en-US" sz="2000" dirty="0" err="1"/>
              <a:t>trang</a:t>
            </a:r>
            <a:r>
              <a:rPr lang="en-US" sz="2000" dirty="0"/>
              <a:t> </a:t>
            </a:r>
            <a:r>
              <a:rPr lang="en-US" sz="2000" dirty="0" err="1"/>
              <a:t>tính</a:t>
            </a:r>
            <a:r>
              <a:rPr lang="en-US" sz="2000" dirty="0"/>
              <a:t> </a:t>
            </a:r>
            <a:r>
              <a:rPr lang="en-US" sz="2000" dirty="0" err="1"/>
              <a:t>để</a:t>
            </a:r>
            <a:r>
              <a:rPr lang="en-US" sz="2000" dirty="0"/>
              <a:t> </a:t>
            </a:r>
            <a:r>
              <a:rPr lang="en-US" sz="2000" dirty="0" err="1"/>
              <a:t>chỉ</a:t>
            </a:r>
            <a:r>
              <a:rPr lang="en-US" sz="2000" dirty="0"/>
              <a:t> </a:t>
            </a:r>
            <a:r>
              <a:rPr lang="en-US" sz="2000" dirty="0" err="1"/>
              <a:t>ra</a:t>
            </a:r>
            <a:r>
              <a:rPr lang="en-US" sz="2000" dirty="0"/>
              <a:t> </a:t>
            </a:r>
            <a:r>
              <a:rPr lang="en-US" sz="2000" dirty="0" err="1"/>
              <a:t>các</a:t>
            </a:r>
            <a:r>
              <a:rPr lang="en-US" sz="2000" dirty="0"/>
              <a:t> </a:t>
            </a:r>
            <a:r>
              <a:rPr lang="en-US" sz="2000" dirty="0" err="1"/>
              <a:t>cột</a:t>
            </a:r>
            <a:r>
              <a:rPr lang="en-US" sz="2000" dirty="0"/>
              <a:t> </a:t>
            </a:r>
            <a:r>
              <a:rPr lang="en-US" sz="2000" dirty="0" err="1"/>
              <a:t>và</a:t>
            </a:r>
            <a:r>
              <a:rPr lang="en-US" sz="2000" dirty="0"/>
              <a:t> </a:t>
            </a:r>
            <a:r>
              <a:rPr lang="en-US" sz="2000" dirty="0" err="1"/>
              <a:t>các</a:t>
            </a:r>
            <a:r>
              <a:rPr lang="en-US" sz="2000" dirty="0"/>
              <a:t> </a:t>
            </a:r>
            <a:r>
              <a:rPr lang="en-US" sz="2000" dirty="0" err="1"/>
              <a:t>dòng</a:t>
            </a:r>
            <a:endParaRPr lang="vi-VN" sz="2000" dirty="0"/>
          </a:p>
          <a:p>
            <a:pPr marL="365125" indent="0">
              <a:buNone/>
            </a:pPr>
            <a:r>
              <a:rPr lang="en-US" sz="2000" dirty="0" smtClean="0"/>
              <a:t>c. </a:t>
            </a:r>
            <a:r>
              <a:rPr lang="en-US" sz="2000" dirty="0" err="1" smtClean="0"/>
              <a:t>Giao</a:t>
            </a:r>
            <a:r>
              <a:rPr lang="en-US" sz="2000" dirty="0" smtClean="0"/>
              <a:t> </a:t>
            </a:r>
            <a:r>
              <a:rPr lang="en-US" sz="2000" dirty="0" err="1"/>
              <a:t>của</a:t>
            </a:r>
            <a:r>
              <a:rPr lang="en-US" sz="2000" dirty="0"/>
              <a:t> </a:t>
            </a:r>
            <a:r>
              <a:rPr lang="en-US" sz="2000" dirty="0" err="1"/>
              <a:t>một</a:t>
            </a:r>
            <a:r>
              <a:rPr lang="en-US" sz="2000" dirty="0"/>
              <a:t> </a:t>
            </a:r>
            <a:r>
              <a:rPr lang="en-US" sz="2000" dirty="0" err="1"/>
              <a:t>cột</a:t>
            </a:r>
            <a:r>
              <a:rPr lang="en-US" sz="2000" dirty="0"/>
              <a:t> </a:t>
            </a:r>
            <a:r>
              <a:rPr lang="en-US" sz="2000" dirty="0" err="1"/>
              <a:t>và</a:t>
            </a:r>
            <a:r>
              <a:rPr lang="en-US" sz="2000" dirty="0"/>
              <a:t> </a:t>
            </a:r>
            <a:r>
              <a:rPr lang="en-US" sz="2000" dirty="0" err="1"/>
              <a:t>một</a:t>
            </a:r>
            <a:r>
              <a:rPr lang="en-US" sz="2000" dirty="0"/>
              <a:t> </a:t>
            </a:r>
            <a:r>
              <a:rPr lang="en-US" sz="2000" dirty="0" err="1"/>
              <a:t>dòng</a:t>
            </a:r>
            <a:endParaRPr lang="vi-VN" sz="2000" dirty="0"/>
          </a:p>
          <a:p>
            <a:pPr marL="365125" indent="0">
              <a:buNone/>
            </a:pPr>
            <a:r>
              <a:rPr lang="en-US" sz="2000" dirty="0" smtClean="0"/>
              <a:t>d. </a:t>
            </a:r>
            <a:r>
              <a:rPr lang="en-US" sz="2000" dirty="0" err="1" smtClean="0"/>
              <a:t>Bất</a:t>
            </a:r>
            <a:r>
              <a:rPr lang="en-US" sz="2000" dirty="0" smtClean="0"/>
              <a:t> </a:t>
            </a:r>
            <a:r>
              <a:rPr lang="en-US" sz="2000" dirty="0" err="1"/>
              <a:t>kỳ</a:t>
            </a:r>
            <a:r>
              <a:rPr lang="en-US" sz="2000" dirty="0"/>
              <a:t> </a:t>
            </a:r>
            <a:r>
              <a:rPr lang="en-US" sz="2000" dirty="0" err="1"/>
              <a:t>đáp</a:t>
            </a:r>
            <a:r>
              <a:rPr lang="en-US" sz="2000" dirty="0"/>
              <a:t> </a:t>
            </a:r>
            <a:r>
              <a:rPr lang="en-US" sz="2000" dirty="0" err="1"/>
              <a:t>án</a:t>
            </a:r>
            <a:r>
              <a:rPr lang="en-US" sz="2000" dirty="0"/>
              <a:t> </a:t>
            </a:r>
            <a:r>
              <a:rPr lang="en-US" sz="2000" dirty="0" err="1"/>
              <a:t>nào</a:t>
            </a:r>
            <a:r>
              <a:rPr lang="en-US" sz="2000" dirty="0"/>
              <a:t> ở </a:t>
            </a:r>
            <a:r>
              <a:rPr lang="en-US" sz="2000" dirty="0" err="1"/>
              <a:t>trên</a:t>
            </a:r>
            <a:endParaRPr lang="vi-VN" sz="2000" dirty="0"/>
          </a:p>
          <a:p>
            <a:pPr marL="365125" indent="0">
              <a:buNone/>
            </a:pPr>
            <a:r>
              <a:rPr lang="en-CA" sz="2000" dirty="0" smtClean="0"/>
              <a:t>e. a </a:t>
            </a:r>
            <a:r>
              <a:rPr lang="en-CA" sz="2000" dirty="0" err="1"/>
              <a:t>hoặc</a:t>
            </a:r>
            <a:r>
              <a:rPr lang="en-CA" sz="2000" dirty="0"/>
              <a:t> c</a:t>
            </a:r>
            <a:endParaRPr lang="en-US" sz="2000" dirty="0" smtClean="0"/>
          </a:p>
          <a:p>
            <a:pPr marL="347663" indent="-347663">
              <a:buNone/>
              <a:tabLst>
                <a:tab pos="682625" algn="l"/>
              </a:tabLst>
            </a:pPr>
            <a:r>
              <a:rPr lang="en-US" dirty="0" smtClean="0"/>
              <a:t>2</a:t>
            </a:r>
            <a:r>
              <a:rPr lang="en-US" dirty="0"/>
              <a:t>.	</a:t>
            </a:r>
            <a:r>
              <a:rPr lang="en-CA" dirty="0"/>
              <a:t> </a:t>
            </a:r>
            <a:r>
              <a:rPr lang="en-CA" dirty="0" err="1"/>
              <a:t>Bước</a:t>
            </a:r>
            <a:r>
              <a:rPr lang="en-CA" dirty="0"/>
              <a:t> </a:t>
            </a:r>
            <a:r>
              <a:rPr lang="en-CA" dirty="0" err="1"/>
              <a:t>nào</a:t>
            </a:r>
            <a:r>
              <a:rPr lang="en-CA" dirty="0"/>
              <a:t> </a:t>
            </a:r>
            <a:r>
              <a:rPr lang="en-CA" dirty="0" err="1"/>
              <a:t>dưới</a:t>
            </a:r>
            <a:r>
              <a:rPr lang="en-CA" dirty="0"/>
              <a:t> </a:t>
            </a:r>
            <a:r>
              <a:rPr lang="en-CA" dirty="0" err="1"/>
              <a:t>đây</a:t>
            </a:r>
            <a:r>
              <a:rPr lang="en-CA" dirty="0"/>
              <a:t> </a:t>
            </a:r>
            <a:r>
              <a:rPr lang="en-CA" dirty="0" err="1"/>
              <a:t>bạn</a:t>
            </a:r>
            <a:r>
              <a:rPr lang="en-CA" dirty="0"/>
              <a:t> </a:t>
            </a:r>
            <a:r>
              <a:rPr lang="en-CA" dirty="0" err="1"/>
              <a:t>nên</a:t>
            </a:r>
            <a:r>
              <a:rPr lang="en-CA" dirty="0"/>
              <a:t> </a:t>
            </a:r>
            <a:r>
              <a:rPr lang="en-CA" dirty="0" err="1"/>
              <a:t>sử</a:t>
            </a:r>
            <a:r>
              <a:rPr lang="en-CA" dirty="0"/>
              <a:t> </a:t>
            </a:r>
            <a:r>
              <a:rPr lang="en-CA" dirty="0" err="1"/>
              <a:t>dụng</a:t>
            </a:r>
            <a:r>
              <a:rPr lang="en-CA" dirty="0"/>
              <a:t> </a:t>
            </a:r>
            <a:r>
              <a:rPr lang="en-CA" dirty="0" err="1"/>
              <a:t>để</a:t>
            </a:r>
            <a:r>
              <a:rPr lang="en-CA" dirty="0"/>
              <a:t> </a:t>
            </a:r>
            <a:r>
              <a:rPr lang="en-CA" dirty="0" err="1"/>
              <a:t>hiển</a:t>
            </a:r>
            <a:r>
              <a:rPr lang="en-CA" dirty="0"/>
              <a:t> thị </a:t>
            </a:r>
            <a:r>
              <a:rPr lang="en-CA" dirty="0" err="1"/>
              <a:t>một</a:t>
            </a:r>
            <a:r>
              <a:rPr lang="en-CA" dirty="0"/>
              <a:t> </a:t>
            </a:r>
            <a:r>
              <a:rPr lang="en-CA" dirty="0" err="1"/>
              <a:t>danh</a:t>
            </a:r>
            <a:r>
              <a:rPr lang="en-CA" dirty="0"/>
              <a:t> </a:t>
            </a:r>
            <a:r>
              <a:rPr lang="en-CA" dirty="0" err="1"/>
              <a:t>sách</a:t>
            </a:r>
            <a:r>
              <a:rPr lang="en-CA" dirty="0"/>
              <a:t> </a:t>
            </a:r>
            <a:r>
              <a:rPr lang="en-CA" dirty="0" err="1"/>
              <a:t>các</a:t>
            </a:r>
            <a:r>
              <a:rPr lang="en-CA" dirty="0"/>
              <a:t> </a:t>
            </a:r>
            <a:r>
              <a:rPr lang="en-CA" dirty="0" err="1"/>
              <a:t>mẫu</a:t>
            </a:r>
            <a:r>
              <a:rPr lang="en-CA" dirty="0"/>
              <a:t> </a:t>
            </a:r>
            <a:r>
              <a:rPr lang="en-CA" dirty="0" err="1"/>
              <a:t>sổ</a:t>
            </a:r>
            <a:r>
              <a:rPr lang="en-CA" dirty="0"/>
              <a:t> </a:t>
            </a:r>
            <a:r>
              <a:rPr lang="en-CA" dirty="0" err="1"/>
              <a:t>tính</a:t>
            </a:r>
            <a:r>
              <a:rPr lang="en-CA" dirty="0"/>
              <a:t>?</a:t>
            </a:r>
            <a:endParaRPr lang="en-US" dirty="0"/>
          </a:p>
          <a:p>
            <a:pPr marL="347663" indent="-347663">
              <a:buNone/>
              <a:tabLst>
                <a:tab pos="682625" algn="l"/>
              </a:tabLst>
            </a:pPr>
            <a:r>
              <a:rPr lang="en-US" sz="2000" dirty="0" smtClean="0"/>
              <a:t>	a</a:t>
            </a:r>
            <a:r>
              <a:rPr lang="en-US" sz="2000" dirty="0"/>
              <a:t>.	</a:t>
            </a:r>
            <a:r>
              <a:rPr lang="en-CA" sz="2000" dirty="0"/>
              <a:t> </a:t>
            </a:r>
            <a:r>
              <a:rPr lang="en-CA" sz="2000" dirty="0" err="1"/>
              <a:t>Trên</a:t>
            </a:r>
            <a:r>
              <a:rPr lang="en-CA" sz="2000" dirty="0"/>
              <a:t> </a:t>
            </a:r>
            <a:r>
              <a:rPr lang="en-CA" sz="2000" dirty="0" err="1"/>
              <a:t>thanh</a:t>
            </a:r>
            <a:r>
              <a:rPr lang="en-CA" sz="2000" dirty="0"/>
              <a:t> </a:t>
            </a:r>
            <a:r>
              <a:rPr lang="en-CA" sz="2000" dirty="0" err="1"/>
              <a:t>công</a:t>
            </a:r>
            <a:r>
              <a:rPr lang="en-CA" sz="2000" dirty="0"/>
              <a:t> </a:t>
            </a:r>
            <a:r>
              <a:rPr lang="en-CA" sz="2000" dirty="0" err="1"/>
              <a:t>cụ</a:t>
            </a:r>
            <a:r>
              <a:rPr lang="en-CA" sz="2000" dirty="0"/>
              <a:t> </a:t>
            </a:r>
            <a:r>
              <a:rPr lang="en-CA" sz="2000" dirty="0" err="1"/>
              <a:t>truy</a:t>
            </a:r>
            <a:r>
              <a:rPr lang="en-CA" sz="2000" dirty="0"/>
              <a:t> </a:t>
            </a:r>
            <a:r>
              <a:rPr lang="en-CA" sz="2000" dirty="0" err="1"/>
              <a:t>xuất</a:t>
            </a:r>
            <a:r>
              <a:rPr lang="en-CA" sz="2000" dirty="0"/>
              <a:t> </a:t>
            </a:r>
            <a:r>
              <a:rPr lang="en-CA" sz="2000" dirty="0" err="1"/>
              <a:t>nhanh</a:t>
            </a:r>
            <a:r>
              <a:rPr lang="en-CA" sz="2000" dirty="0"/>
              <a:t>, </a:t>
            </a:r>
            <a:r>
              <a:rPr lang="en-CA" sz="2000" dirty="0" err="1"/>
              <a:t>chọn</a:t>
            </a:r>
            <a:r>
              <a:rPr lang="en-CA" sz="2000" dirty="0"/>
              <a:t> New</a:t>
            </a:r>
            <a:r>
              <a:rPr lang="en-CA" sz="2000" dirty="0" smtClean="0"/>
              <a:t>.</a:t>
            </a:r>
            <a:endParaRPr lang="en-US" sz="2000" dirty="0"/>
          </a:p>
          <a:p>
            <a:pPr marL="347663" indent="-347663">
              <a:buNone/>
              <a:tabLst>
                <a:tab pos="682625" algn="l"/>
              </a:tabLst>
            </a:pPr>
            <a:r>
              <a:rPr lang="en-US" sz="2000" dirty="0" smtClean="0"/>
              <a:t>	b</a:t>
            </a:r>
            <a:r>
              <a:rPr lang="en-US" sz="2000" dirty="0"/>
              <a:t>.	</a:t>
            </a:r>
            <a:r>
              <a:rPr lang="en-CA" sz="2000" dirty="0"/>
              <a:t> </a:t>
            </a:r>
            <a:r>
              <a:rPr lang="en-CA" sz="2000" dirty="0" err="1"/>
              <a:t>Nhấp</a:t>
            </a:r>
            <a:r>
              <a:rPr lang="en-CA" sz="2000" dirty="0"/>
              <a:t> </a:t>
            </a:r>
            <a:r>
              <a:rPr lang="en-CA" sz="2000" dirty="0" err="1"/>
              <a:t>chuột</a:t>
            </a:r>
            <a:r>
              <a:rPr lang="en-CA" sz="2000" dirty="0"/>
              <a:t> </a:t>
            </a:r>
            <a:r>
              <a:rPr lang="en-CA" sz="2000" dirty="0" err="1"/>
              <a:t>vào</a:t>
            </a:r>
            <a:r>
              <a:rPr lang="en-CA" sz="2000" dirty="0"/>
              <a:t> </a:t>
            </a:r>
            <a:r>
              <a:rPr lang="en-CA" sz="2000" dirty="0" err="1"/>
              <a:t>thẻ</a:t>
            </a:r>
            <a:r>
              <a:rPr lang="en-CA" sz="2000" dirty="0"/>
              <a:t> File, </a:t>
            </a:r>
            <a:r>
              <a:rPr lang="en-CA" sz="2000" dirty="0" err="1"/>
              <a:t>chọn</a:t>
            </a:r>
            <a:r>
              <a:rPr lang="en-CA" sz="2000" dirty="0"/>
              <a:t> New</a:t>
            </a:r>
            <a:r>
              <a:rPr lang="en-CA" sz="2000" dirty="0" smtClean="0"/>
              <a:t>.</a:t>
            </a:r>
            <a:endParaRPr lang="en-US" sz="2000" dirty="0"/>
          </a:p>
          <a:p>
            <a:pPr marL="347663" indent="-347663">
              <a:buNone/>
              <a:tabLst>
                <a:tab pos="682625" algn="l"/>
              </a:tabLst>
            </a:pPr>
            <a:r>
              <a:rPr lang="en-US" sz="2000" dirty="0" smtClean="0"/>
              <a:t>	c. </a:t>
            </a:r>
            <a:r>
              <a:rPr lang="en-US" sz="2000" dirty="0"/>
              <a:t>	</a:t>
            </a:r>
            <a:r>
              <a:rPr lang="en-US" sz="2000" dirty="0" smtClean="0"/>
              <a:t> </a:t>
            </a:r>
            <a:r>
              <a:rPr lang="en-US" sz="2000" dirty="0" err="1" smtClean="0"/>
              <a:t>Nhấn</a:t>
            </a:r>
            <a:r>
              <a:rPr lang="en-US" sz="2000" dirty="0" smtClean="0"/>
              <a:t> CTRL + N.</a:t>
            </a:r>
            <a:endParaRPr lang="en-US" sz="2000" dirty="0"/>
          </a:p>
          <a:p>
            <a:pPr marL="347663" indent="-347663">
              <a:buNone/>
              <a:tabLst>
                <a:tab pos="682625" algn="l"/>
              </a:tabLst>
            </a:pPr>
            <a:r>
              <a:rPr lang="en-US" sz="2000" dirty="0" smtClean="0"/>
              <a:t>	d</a:t>
            </a:r>
            <a:r>
              <a:rPr lang="en-US" sz="2000" dirty="0"/>
              <a:t>.	</a:t>
            </a:r>
            <a:r>
              <a:rPr lang="en-CA" sz="2000" dirty="0"/>
              <a:t> </a:t>
            </a:r>
            <a:r>
              <a:rPr lang="en-CA" sz="2000" dirty="0" err="1"/>
              <a:t>Nhấp</a:t>
            </a:r>
            <a:r>
              <a:rPr lang="en-CA" sz="2000" dirty="0"/>
              <a:t> </a:t>
            </a:r>
            <a:r>
              <a:rPr lang="en-CA" sz="2000" dirty="0" err="1"/>
              <a:t>chuột</a:t>
            </a:r>
            <a:r>
              <a:rPr lang="en-CA" sz="2000" dirty="0"/>
              <a:t> </a:t>
            </a:r>
            <a:r>
              <a:rPr lang="en-CA" sz="2000" dirty="0" err="1"/>
              <a:t>vào</a:t>
            </a:r>
            <a:r>
              <a:rPr lang="en-CA" sz="2000" dirty="0"/>
              <a:t> </a:t>
            </a:r>
            <a:r>
              <a:rPr lang="en-CA" sz="2000" dirty="0" err="1"/>
              <a:t>đường</a:t>
            </a:r>
            <a:r>
              <a:rPr lang="en-CA" sz="2000" dirty="0"/>
              <a:t> </a:t>
            </a:r>
            <a:r>
              <a:rPr lang="en-CA" sz="2000" dirty="0" err="1"/>
              <a:t>liên</a:t>
            </a:r>
            <a:r>
              <a:rPr lang="en-CA" sz="2000" dirty="0"/>
              <a:t> </a:t>
            </a:r>
            <a:r>
              <a:rPr lang="en-CA" sz="2000" dirty="0" err="1"/>
              <a:t>kết</a:t>
            </a:r>
            <a:r>
              <a:rPr lang="en-CA" sz="2000" dirty="0"/>
              <a:t> Blank Workbook </a:t>
            </a:r>
            <a:r>
              <a:rPr lang="en-CA" sz="2000" dirty="0" err="1"/>
              <a:t>trên</a:t>
            </a:r>
            <a:r>
              <a:rPr lang="en-CA" sz="2000" dirty="0"/>
              <a:t> </a:t>
            </a:r>
            <a:r>
              <a:rPr lang="en-CA" sz="2000" dirty="0" err="1"/>
              <a:t>khung</a:t>
            </a:r>
            <a:r>
              <a:rPr lang="en-CA" sz="2000" dirty="0"/>
              <a:t> </a:t>
            </a:r>
            <a:r>
              <a:rPr lang="en-CA" sz="2000" dirty="0" err="1"/>
              <a:t>tác</a:t>
            </a:r>
            <a:r>
              <a:rPr lang="en-CA" sz="2000" dirty="0"/>
              <a:t> </a:t>
            </a:r>
            <a:r>
              <a:rPr lang="en-CA" sz="2000" dirty="0" err="1"/>
              <a:t>vụ</a:t>
            </a:r>
            <a:r>
              <a:rPr lang="en-CA" sz="2000" dirty="0"/>
              <a:t> Getting Started</a:t>
            </a:r>
            <a:endParaRPr lang="en-US" sz="2000" dirty="0"/>
          </a:p>
          <a:p>
            <a:pPr marL="0" indent="0">
              <a:lnSpc>
                <a:spcPct val="120000"/>
              </a:lnSpc>
              <a:buNone/>
              <a:tabLst>
                <a:tab pos="685800" algn="l"/>
                <a:tab pos="1143000" algn="l"/>
              </a:tabLst>
            </a:pP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72</a:t>
            </a:fld>
            <a:endParaRPr lang="en-US" dirty="0"/>
          </a:p>
        </p:txBody>
      </p:sp>
    </p:spTree>
    <p:extLst>
      <p:ext uri="{BB962C8B-B14F-4D97-AF65-F5344CB8AC3E}">
        <p14:creationId xmlns:p14="http://schemas.microsoft.com/office/powerpoint/2010/main" val="1862844055"/>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Câu</a:t>
            </a:r>
            <a:r>
              <a:rPr lang="en-US" dirty="0" smtClean="0"/>
              <a:t> </a:t>
            </a:r>
            <a:r>
              <a:rPr lang="en-US" dirty="0" err="1" smtClean="0"/>
              <a:t>hỏi</a:t>
            </a:r>
            <a:r>
              <a:rPr lang="en-US" dirty="0" smtClean="0"/>
              <a:t> </a:t>
            </a:r>
            <a:r>
              <a:rPr lang="en-US" dirty="0" err="1" smtClean="0"/>
              <a:t>ôn</a:t>
            </a:r>
            <a:r>
              <a:rPr lang="en-US" dirty="0" smtClean="0"/>
              <a:t> </a:t>
            </a:r>
            <a:r>
              <a:rPr lang="en-US" dirty="0" err="1" smtClean="0"/>
              <a:t>tập</a:t>
            </a:r>
            <a:endParaRPr lang="en-US" dirty="0"/>
          </a:p>
        </p:txBody>
      </p:sp>
      <p:sp>
        <p:nvSpPr>
          <p:cNvPr id="3" name="Content Placeholder 2"/>
          <p:cNvSpPr>
            <a:spLocks noGrp="1"/>
          </p:cNvSpPr>
          <p:nvPr>
            <p:ph idx="1"/>
          </p:nvPr>
        </p:nvSpPr>
        <p:spPr/>
        <p:txBody>
          <a:bodyPr>
            <a:normAutofit/>
          </a:bodyPr>
          <a:lstStyle/>
          <a:p>
            <a:pPr marL="406400" indent="-406400">
              <a:buNone/>
              <a:tabLst>
                <a:tab pos="798513" algn="l"/>
                <a:tab pos="1204913" algn="l"/>
              </a:tabLst>
            </a:pPr>
            <a:r>
              <a:rPr lang="en-US" sz="2000" dirty="0"/>
              <a:t>3.	</a:t>
            </a:r>
            <a:r>
              <a:rPr lang="en-CA" sz="2000" dirty="0" err="1"/>
              <a:t>Làm</a:t>
            </a:r>
            <a:r>
              <a:rPr lang="en-CA" sz="2000" dirty="0"/>
              <a:t> </a:t>
            </a:r>
            <a:r>
              <a:rPr lang="en-CA" sz="2000" dirty="0" err="1"/>
              <a:t>cách</a:t>
            </a:r>
            <a:r>
              <a:rPr lang="en-CA" sz="2000" dirty="0"/>
              <a:t> </a:t>
            </a:r>
            <a:r>
              <a:rPr lang="en-CA" sz="2000" dirty="0" err="1"/>
              <a:t>nào</a:t>
            </a:r>
            <a:r>
              <a:rPr lang="en-CA" sz="2000" dirty="0"/>
              <a:t> </a:t>
            </a:r>
            <a:r>
              <a:rPr lang="en-CA" sz="2000" dirty="0" err="1"/>
              <a:t>để</a:t>
            </a:r>
            <a:r>
              <a:rPr lang="en-CA" sz="2000" dirty="0"/>
              <a:t> </a:t>
            </a:r>
            <a:r>
              <a:rPr lang="en-CA" sz="2000" dirty="0" err="1"/>
              <a:t>bạn</a:t>
            </a:r>
            <a:r>
              <a:rPr lang="en-CA" sz="2000" dirty="0"/>
              <a:t> </a:t>
            </a:r>
            <a:r>
              <a:rPr lang="en-CA" sz="2000" dirty="0" err="1"/>
              <a:t>điều</a:t>
            </a:r>
            <a:r>
              <a:rPr lang="en-CA" sz="2000" dirty="0"/>
              <a:t> </a:t>
            </a:r>
            <a:r>
              <a:rPr lang="en-CA" sz="2000" dirty="0" err="1"/>
              <a:t>chỉnh</a:t>
            </a:r>
            <a:r>
              <a:rPr lang="en-CA" sz="2000" dirty="0"/>
              <a:t> </a:t>
            </a:r>
            <a:r>
              <a:rPr lang="en-CA" sz="2000" dirty="0" err="1"/>
              <a:t>được</a:t>
            </a:r>
            <a:r>
              <a:rPr lang="en-CA" sz="2000" dirty="0"/>
              <a:t> </a:t>
            </a:r>
            <a:r>
              <a:rPr lang="en-CA" sz="2000" dirty="0" err="1"/>
              <a:t>độ</a:t>
            </a:r>
            <a:r>
              <a:rPr lang="en-CA" sz="2000" dirty="0"/>
              <a:t> </a:t>
            </a:r>
            <a:r>
              <a:rPr lang="en-CA" sz="2000" dirty="0" err="1"/>
              <a:t>rộng</a:t>
            </a:r>
            <a:r>
              <a:rPr lang="en-CA" sz="2000" dirty="0"/>
              <a:t> </a:t>
            </a:r>
            <a:r>
              <a:rPr lang="en-CA" sz="2000" dirty="0" err="1"/>
              <a:t>của</a:t>
            </a:r>
            <a:r>
              <a:rPr lang="en-CA" sz="2000" dirty="0"/>
              <a:t> </a:t>
            </a:r>
            <a:r>
              <a:rPr lang="en-CA" sz="2000" dirty="0" err="1"/>
              <a:t>một</a:t>
            </a:r>
            <a:r>
              <a:rPr lang="en-CA" sz="2000" dirty="0"/>
              <a:t> </a:t>
            </a:r>
            <a:r>
              <a:rPr lang="en-CA" sz="2000" dirty="0" err="1"/>
              <a:t>cột</a:t>
            </a:r>
            <a:r>
              <a:rPr lang="en-CA" sz="2000" dirty="0"/>
              <a:t>?</a:t>
            </a:r>
            <a:endParaRPr lang="en-US" sz="2000" dirty="0"/>
          </a:p>
          <a:p>
            <a:pPr marL="406400" indent="-406400">
              <a:buNone/>
              <a:tabLst>
                <a:tab pos="798513" algn="l"/>
                <a:tab pos="1204913" algn="l"/>
              </a:tabLst>
            </a:pPr>
            <a:r>
              <a:rPr lang="en-US" sz="2100" dirty="0" smtClean="0"/>
              <a:t>	</a:t>
            </a:r>
            <a:r>
              <a:rPr lang="en-US" sz="1800" dirty="0" smtClean="0"/>
              <a:t>a</a:t>
            </a:r>
            <a:r>
              <a:rPr lang="en-US" sz="1800" dirty="0"/>
              <a:t>.	</a:t>
            </a:r>
            <a:r>
              <a:rPr lang="en-CA" sz="1800" dirty="0" err="1"/>
              <a:t>Trên</a:t>
            </a:r>
            <a:r>
              <a:rPr lang="en-CA" sz="1800" dirty="0"/>
              <a:t> </a:t>
            </a:r>
            <a:r>
              <a:rPr lang="en-CA" sz="1800" dirty="0" err="1"/>
              <a:t>thẻ</a:t>
            </a:r>
            <a:r>
              <a:rPr lang="en-CA" sz="1800" dirty="0"/>
              <a:t> Home, </a:t>
            </a:r>
            <a:r>
              <a:rPr lang="en-CA" sz="1800" dirty="0" err="1"/>
              <a:t>trong</a:t>
            </a:r>
            <a:r>
              <a:rPr lang="en-CA" sz="1800" dirty="0"/>
              <a:t> </a:t>
            </a:r>
            <a:r>
              <a:rPr lang="en-CA" sz="1800" dirty="0" err="1"/>
              <a:t>nhóm</a:t>
            </a:r>
            <a:r>
              <a:rPr lang="en-CA" sz="1800" dirty="0"/>
              <a:t> Cells, </a:t>
            </a:r>
            <a:r>
              <a:rPr lang="en-CA" sz="1800" dirty="0" err="1"/>
              <a:t>nhấp</a:t>
            </a:r>
            <a:r>
              <a:rPr lang="en-CA" sz="1800" dirty="0"/>
              <a:t> </a:t>
            </a:r>
            <a:r>
              <a:rPr lang="en-CA" sz="1800" dirty="0" err="1"/>
              <a:t>chuột</a:t>
            </a:r>
            <a:r>
              <a:rPr lang="en-CA" sz="1800" dirty="0"/>
              <a:t> </a:t>
            </a:r>
            <a:r>
              <a:rPr lang="en-CA" sz="1800" dirty="0" err="1"/>
              <a:t>vào</a:t>
            </a:r>
            <a:r>
              <a:rPr lang="en-CA" sz="1800" dirty="0"/>
              <a:t> Format, </a:t>
            </a:r>
            <a:r>
              <a:rPr lang="en-CA" sz="1800" dirty="0" err="1"/>
              <a:t>chọn</a:t>
            </a:r>
            <a:r>
              <a:rPr lang="en-CA" sz="1800" dirty="0"/>
              <a:t> Column Width.</a:t>
            </a:r>
            <a:endParaRPr lang="en-US" sz="1800" dirty="0"/>
          </a:p>
          <a:p>
            <a:pPr marL="406400" indent="-406400">
              <a:buNone/>
              <a:tabLst>
                <a:tab pos="798513" algn="l"/>
                <a:tab pos="1204913" algn="l"/>
              </a:tabLst>
            </a:pPr>
            <a:r>
              <a:rPr lang="en-US" sz="1800" dirty="0" smtClean="0"/>
              <a:t>	b</a:t>
            </a:r>
            <a:r>
              <a:rPr lang="en-US" sz="1800" dirty="0"/>
              <a:t>.	</a:t>
            </a:r>
            <a:r>
              <a:rPr lang="en-CA" sz="1800" dirty="0" err="1"/>
              <a:t>Trên</a:t>
            </a:r>
            <a:r>
              <a:rPr lang="en-CA" sz="1800" dirty="0"/>
              <a:t> </a:t>
            </a:r>
            <a:r>
              <a:rPr lang="en-CA" sz="1800" dirty="0" err="1"/>
              <a:t>thẻ</a:t>
            </a:r>
            <a:r>
              <a:rPr lang="en-CA" sz="1800" dirty="0"/>
              <a:t> Home, </a:t>
            </a:r>
            <a:r>
              <a:rPr lang="en-CA" sz="1800" dirty="0" err="1"/>
              <a:t>trong</a:t>
            </a:r>
            <a:r>
              <a:rPr lang="en-CA" sz="1800" dirty="0"/>
              <a:t> </a:t>
            </a:r>
            <a:r>
              <a:rPr lang="en-CA" sz="1800" dirty="0" err="1"/>
              <a:t>nhóm</a:t>
            </a:r>
            <a:r>
              <a:rPr lang="en-CA" sz="1800" dirty="0"/>
              <a:t> Cells, </a:t>
            </a:r>
            <a:r>
              <a:rPr lang="en-CA" sz="1800" dirty="0" err="1"/>
              <a:t>chọn</a:t>
            </a:r>
            <a:r>
              <a:rPr lang="en-CA" sz="1800" dirty="0"/>
              <a:t> Format, </a:t>
            </a:r>
            <a:r>
              <a:rPr lang="en-CA" sz="1800" dirty="0" err="1"/>
              <a:t>chọn</a:t>
            </a:r>
            <a:r>
              <a:rPr lang="en-CA" sz="1800" dirty="0"/>
              <a:t> Row Height.</a:t>
            </a:r>
            <a:endParaRPr lang="en-US" sz="1800" dirty="0"/>
          </a:p>
          <a:p>
            <a:pPr marL="406400" indent="-406400">
              <a:buNone/>
              <a:tabLst>
                <a:tab pos="798513" algn="l"/>
                <a:tab pos="1204913" algn="l"/>
              </a:tabLst>
            </a:pPr>
            <a:r>
              <a:rPr lang="en-US" sz="1800" dirty="0" smtClean="0"/>
              <a:t>	c</a:t>
            </a:r>
            <a:r>
              <a:rPr lang="en-US" sz="1800" dirty="0"/>
              <a:t>.	</a:t>
            </a:r>
            <a:r>
              <a:rPr lang="en-CA" sz="1800" dirty="0" err="1"/>
              <a:t>Nhấp</a:t>
            </a:r>
            <a:r>
              <a:rPr lang="en-CA" sz="1800" dirty="0"/>
              <a:t> </a:t>
            </a:r>
            <a:r>
              <a:rPr lang="en-CA" sz="1800" dirty="0" err="1"/>
              <a:t>chuột</a:t>
            </a:r>
            <a:r>
              <a:rPr lang="en-CA" sz="1800" dirty="0"/>
              <a:t> </a:t>
            </a:r>
            <a:r>
              <a:rPr lang="en-CA" sz="1800" dirty="0" err="1"/>
              <a:t>và</a:t>
            </a:r>
            <a:r>
              <a:rPr lang="en-CA" sz="1800" dirty="0"/>
              <a:t> </a:t>
            </a:r>
            <a:r>
              <a:rPr lang="en-CA" sz="1800" dirty="0" err="1"/>
              <a:t>kéo</a:t>
            </a:r>
            <a:r>
              <a:rPr lang="en-CA" sz="1800" dirty="0"/>
              <a:t> </a:t>
            </a:r>
            <a:r>
              <a:rPr lang="en-CA" sz="1800" dirty="0" err="1"/>
              <a:t>đường</a:t>
            </a:r>
            <a:r>
              <a:rPr lang="en-CA" sz="1800" dirty="0"/>
              <a:t> </a:t>
            </a:r>
            <a:r>
              <a:rPr lang="en-CA" sz="1800" dirty="0" err="1"/>
              <a:t>kẻ</a:t>
            </a:r>
            <a:r>
              <a:rPr lang="en-CA" sz="1800" dirty="0"/>
              <a:t> ở </a:t>
            </a:r>
            <a:r>
              <a:rPr lang="en-CA" sz="1800" dirty="0" err="1"/>
              <a:t>bên</a:t>
            </a:r>
            <a:r>
              <a:rPr lang="en-CA" sz="1800" dirty="0"/>
              <a:t> </a:t>
            </a:r>
            <a:r>
              <a:rPr lang="en-CA" sz="1800" dirty="0" err="1"/>
              <a:t>phải</a:t>
            </a:r>
            <a:r>
              <a:rPr lang="en-CA" sz="1800" dirty="0"/>
              <a:t> </a:t>
            </a:r>
            <a:r>
              <a:rPr lang="en-CA" sz="1800" dirty="0" err="1"/>
              <a:t>tiêu</a:t>
            </a:r>
            <a:r>
              <a:rPr lang="en-CA" sz="1800" dirty="0"/>
              <a:t> </a:t>
            </a:r>
            <a:r>
              <a:rPr lang="en-CA" sz="1800" dirty="0" err="1"/>
              <a:t>đề</a:t>
            </a:r>
            <a:r>
              <a:rPr lang="en-CA" sz="1800" dirty="0"/>
              <a:t> </a:t>
            </a:r>
            <a:r>
              <a:rPr lang="en-CA" sz="1800" dirty="0" err="1"/>
              <a:t>cột</a:t>
            </a:r>
            <a:r>
              <a:rPr lang="en-CA" sz="1800" dirty="0" smtClean="0"/>
              <a:t>.</a:t>
            </a:r>
            <a:endParaRPr lang="en-US" sz="1800" dirty="0"/>
          </a:p>
          <a:p>
            <a:pPr marL="406400" indent="-406400">
              <a:buNone/>
              <a:tabLst>
                <a:tab pos="798513" algn="l"/>
                <a:tab pos="1204913" algn="l"/>
              </a:tabLst>
            </a:pPr>
            <a:r>
              <a:rPr lang="en-US" sz="1800" dirty="0" smtClean="0"/>
              <a:t>	d</a:t>
            </a:r>
            <a:r>
              <a:rPr lang="en-US" sz="1800" dirty="0"/>
              <a:t>.	</a:t>
            </a:r>
            <a:r>
              <a:rPr lang="en-CA" sz="1800" dirty="0" err="1"/>
              <a:t>Bất</a:t>
            </a:r>
            <a:r>
              <a:rPr lang="en-CA" sz="1800" dirty="0"/>
              <a:t> </a:t>
            </a:r>
            <a:r>
              <a:rPr lang="en-CA" sz="1800" dirty="0" err="1"/>
              <a:t>kỳ</a:t>
            </a:r>
            <a:r>
              <a:rPr lang="en-CA" sz="1800" dirty="0"/>
              <a:t> </a:t>
            </a:r>
            <a:r>
              <a:rPr lang="en-CA" sz="1800" dirty="0" err="1"/>
              <a:t>đáp</a:t>
            </a:r>
            <a:r>
              <a:rPr lang="en-CA" sz="1800" dirty="0"/>
              <a:t> </a:t>
            </a:r>
            <a:r>
              <a:rPr lang="en-CA" sz="1800" dirty="0" err="1"/>
              <a:t>án</a:t>
            </a:r>
            <a:r>
              <a:rPr lang="en-CA" sz="1800" dirty="0"/>
              <a:t> </a:t>
            </a:r>
            <a:r>
              <a:rPr lang="en-CA" sz="1800" dirty="0" err="1"/>
              <a:t>nào</a:t>
            </a:r>
            <a:r>
              <a:rPr lang="en-CA" sz="1800" dirty="0"/>
              <a:t> ở </a:t>
            </a:r>
            <a:r>
              <a:rPr lang="en-CA" sz="1800" dirty="0" err="1"/>
              <a:t>trên</a:t>
            </a:r>
            <a:endParaRPr lang="en-US" sz="1800" dirty="0"/>
          </a:p>
          <a:p>
            <a:pPr marL="406400" indent="-406400">
              <a:buNone/>
              <a:tabLst>
                <a:tab pos="798513" algn="l"/>
                <a:tab pos="1204913" algn="l"/>
              </a:tabLst>
            </a:pPr>
            <a:r>
              <a:rPr lang="en-US" sz="1800" dirty="0" smtClean="0"/>
              <a:t>	e</a:t>
            </a:r>
            <a:r>
              <a:rPr lang="en-US" sz="1800" dirty="0"/>
              <a:t>.	a </a:t>
            </a:r>
            <a:r>
              <a:rPr lang="en-US" sz="1800" dirty="0" err="1" smtClean="0"/>
              <a:t>hoặc</a:t>
            </a:r>
            <a:r>
              <a:rPr lang="en-US" sz="1800" dirty="0" smtClean="0"/>
              <a:t> </a:t>
            </a:r>
            <a:r>
              <a:rPr lang="en-US" sz="1800" dirty="0"/>
              <a:t>c</a:t>
            </a:r>
          </a:p>
          <a:p>
            <a:pPr marL="406400" indent="-406400">
              <a:buNone/>
              <a:tabLst>
                <a:tab pos="798513" algn="l"/>
                <a:tab pos="1204913" algn="l"/>
              </a:tabLst>
            </a:pPr>
            <a:r>
              <a:rPr lang="en-US" sz="2000" dirty="0"/>
              <a:t>4.	</a:t>
            </a:r>
            <a:r>
              <a:rPr lang="en-CA" sz="2000" dirty="0" err="1"/>
              <a:t>Khi</a:t>
            </a:r>
            <a:r>
              <a:rPr lang="en-CA" sz="2000" dirty="0"/>
              <a:t> </a:t>
            </a:r>
            <a:r>
              <a:rPr lang="en-CA" sz="2000" dirty="0" err="1"/>
              <a:t>bạn</a:t>
            </a:r>
            <a:r>
              <a:rPr lang="en-CA" sz="2000" dirty="0"/>
              <a:t> </a:t>
            </a:r>
            <a:r>
              <a:rPr lang="en-CA" sz="2000" dirty="0" err="1"/>
              <a:t>chèn</a:t>
            </a:r>
            <a:r>
              <a:rPr lang="en-CA" sz="2000" dirty="0"/>
              <a:t> </a:t>
            </a:r>
            <a:r>
              <a:rPr lang="en-CA" sz="2000" dirty="0" err="1"/>
              <a:t>một</a:t>
            </a:r>
            <a:r>
              <a:rPr lang="en-CA" sz="2000" dirty="0"/>
              <a:t> </a:t>
            </a:r>
            <a:r>
              <a:rPr lang="en-CA" sz="2000" dirty="0" err="1"/>
              <a:t>dòng</a:t>
            </a:r>
            <a:r>
              <a:rPr lang="en-CA" sz="2000" dirty="0"/>
              <a:t> </a:t>
            </a:r>
            <a:r>
              <a:rPr lang="en-CA" sz="2000" dirty="0" err="1"/>
              <a:t>mới</a:t>
            </a:r>
            <a:r>
              <a:rPr lang="en-CA" sz="2000" dirty="0"/>
              <a:t>, </a:t>
            </a:r>
            <a:r>
              <a:rPr lang="en-CA" sz="2000" dirty="0" err="1"/>
              <a:t>nó</a:t>
            </a:r>
            <a:r>
              <a:rPr lang="en-CA" sz="2000" dirty="0"/>
              <a:t> </a:t>
            </a:r>
            <a:r>
              <a:rPr lang="en-CA" sz="2000" dirty="0" err="1"/>
              <a:t>sẽ</a:t>
            </a:r>
            <a:r>
              <a:rPr lang="en-CA" sz="2000" dirty="0"/>
              <a:t> </a:t>
            </a:r>
            <a:r>
              <a:rPr lang="en-CA" sz="2000" dirty="0" err="1"/>
              <a:t>được</a:t>
            </a:r>
            <a:r>
              <a:rPr lang="en-CA" sz="2000" dirty="0"/>
              <a:t> </a:t>
            </a:r>
            <a:r>
              <a:rPr lang="en-CA" sz="2000" dirty="0" err="1"/>
              <a:t>đặt</a:t>
            </a:r>
            <a:r>
              <a:rPr lang="en-CA" sz="2000" dirty="0"/>
              <a:t> ở </a:t>
            </a:r>
            <a:r>
              <a:rPr lang="en-CA" sz="2000" dirty="0" err="1"/>
              <a:t>đâu</a:t>
            </a:r>
            <a:r>
              <a:rPr lang="en-US" sz="2000" dirty="0" smtClean="0"/>
              <a:t>?</a:t>
            </a:r>
            <a:endParaRPr lang="en-US" sz="2000" dirty="0"/>
          </a:p>
          <a:p>
            <a:pPr marL="406400" indent="-406400">
              <a:buNone/>
              <a:tabLst>
                <a:tab pos="798513" algn="l"/>
                <a:tab pos="1204913" algn="l"/>
                <a:tab pos="3716338" algn="l"/>
                <a:tab pos="4064000" algn="l"/>
              </a:tabLst>
            </a:pPr>
            <a:r>
              <a:rPr lang="en-US" sz="1800" dirty="0" smtClean="0"/>
              <a:t>	a</a:t>
            </a:r>
            <a:r>
              <a:rPr lang="en-US" sz="1800" dirty="0"/>
              <a:t>.	</a:t>
            </a:r>
            <a:r>
              <a:rPr lang="en-CA" sz="1800" dirty="0" err="1"/>
              <a:t>Phía</a:t>
            </a:r>
            <a:r>
              <a:rPr lang="en-CA" sz="1800" dirty="0"/>
              <a:t> </a:t>
            </a:r>
            <a:r>
              <a:rPr lang="en-CA" sz="1800" dirty="0" err="1"/>
              <a:t>trên</a:t>
            </a:r>
            <a:r>
              <a:rPr lang="en-CA" sz="1800" dirty="0"/>
              <a:t> </a:t>
            </a:r>
            <a:r>
              <a:rPr lang="en-CA" sz="1800" dirty="0" err="1"/>
              <a:t>dòng</a:t>
            </a:r>
            <a:r>
              <a:rPr lang="en-CA" sz="1800" dirty="0"/>
              <a:t> </a:t>
            </a:r>
            <a:r>
              <a:rPr lang="en-CA" sz="1800" dirty="0" err="1"/>
              <a:t>hiện</a:t>
            </a:r>
            <a:r>
              <a:rPr lang="en-CA" sz="1800" dirty="0"/>
              <a:t> </a:t>
            </a:r>
            <a:r>
              <a:rPr lang="en-CA" sz="1800" dirty="0" err="1" smtClean="0"/>
              <a:t>tại</a:t>
            </a:r>
            <a:endParaRPr lang="en-US" sz="1800" dirty="0" smtClean="0"/>
          </a:p>
          <a:p>
            <a:pPr marL="406400" indent="-406400">
              <a:buNone/>
              <a:tabLst>
                <a:tab pos="798513" algn="l"/>
                <a:tab pos="1204913" algn="l"/>
                <a:tab pos="3716338" algn="l"/>
                <a:tab pos="4064000" algn="l"/>
              </a:tabLst>
            </a:pPr>
            <a:r>
              <a:rPr lang="en-US" sz="1800" dirty="0" smtClean="0"/>
              <a:t>	b</a:t>
            </a:r>
            <a:r>
              <a:rPr lang="en-US" sz="1800" dirty="0"/>
              <a:t>.	</a:t>
            </a:r>
            <a:r>
              <a:rPr lang="en-CA" sz="1800" dirty="0" err="1"/>
              <a:t>Bên</a:t>
            </a:r>
            <a:r>
              <a:rPr lang="en-CA" sz="1800" dirty="0"/>
              <a:t> </a:t>
            </a:r>
            <a:r>
              <a:rPr lang="en-CA" sz="1800" dirty="0" err="1"/>
              <a:t>dưới</a:t>
            </a:r>
            <a:r>
              <a:rPr lang="en-CA" sz="1800" dirty="0"/>
              <a:t> </a:t>
            </a:r>
            <a:r>
              <a:rPr lang="en-CA" sz="1800" dirty="0" err="1"/>
              <a:t>dòng</a:t>
            </a:r>
            <a:r>
              <a:rPr lang="en-CA" sz="1800" dirty="0"/>
              <a:t> </a:t>
            </a:r>
            <a:r>
              <a:rPr lang="en-CA" sz="1800" dirty="0" err="1"/>
              <a:t>hiện</a:t>
            </a:r>
            <a:r>
              <a:rPr lang="en-CA" sz="1800" dirty="0"/>
              <a:t> </a:t>
            </a:r>
            <a:r>
              <a:rPr lang="en-CA" sz="1800" dirty="0" err="1"/>
              <a:t>tại</a:t>
            </a:r>
            <a:endParaRPr lang="en-US" sz="1800"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73</a:t>
            </a:fld>
            <a:endParaRPr lang="en-US" dirty="0"/>
          </a:p>
        </p:txBody>
      </p:sp>
    </p:spTree>
    <p:extLst>
      <p:ext uri="{BB962C8B-B14F-4D97-AF65-F5344CB8AC3E}">
        <p14:creationId xmlns:p14="http://schemas.microsoft.com/office/powerpoint/2010/main" val="4211827339"/>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Câu</a:t>
            </a:r>
            <a:r>
              <a:rPr lang="en-US" dirty="0" smtClean="0"/>
              <a:t> </a:t>
            </a:r>
            <a:r>
              <a:rPr lang="en-US" dirty="0" err="1" smtClean="0"/>
              <a:t>hỏi</a:t>
            </a:r>
            <a:r>
              <a:rPr lang="en-US" dirty="0" smtClean="0"/>
              <a:t> </a:t>
            </a:r>
            <a:r>
              <a:rPr lang="en-US" dirty="0" err="1" smtClean="0"/>
              <a:t>ôn</a:t>
            </a:r>
            <a:r>
              <a:rPr lang="en-US" dirty="0" smtClean="0"/>
              <a:t> </a:t>
            </a:r>
            <a:r>
              <a:rPr lang="en-US" dirty="0" err="1" smtClean="0"/>
              <a:t>tập</a:t>
            </a:r>
            <a:endParaRPr lang="en-US" dirty="0"/>
          </a:p>
        </p:txBody>
      </p:sp>
      <p:sp>
        <p:nvSpPr>
          <p:cNvPr id="3" name="Content Placeholder 2"/>
          <p:cNvSpPr>
            <a:spLocks noGrp="1"/>
          </p:cNvSpPr>
          <p:nvPr>
            <p:ph idx="1"/>
          </p:nvPr>
        </p:nvSpPr>
        <p:spPr>
          <a:xfrm>
            <a:off x="373063" y="1344705"/>
            <a:ext cx="8385175" cy="5787615"/>
          </a:xfrm>
        </p:spPr>
        <p:txBody>
          <a:bodyPr/>
          <a:lstStyle/>
          <a:p>
            <a:pPr marL="406400" indent="-406400">
              <a:lnSpc>
                <a:spcPct val="100000"/>
              </a:lnSpc>
              <a:spcBef>
                <a:spcPts val="600"/>
              </a:spcBef>
              <a:buNone/>
              <a:tabLst>
                <a:tab pos="739775" algn="l"/>
              </a:tabLst>
            </a:pPr>
            <a:r>
              <a:rPr lang="en-US" sz="1800" dirty="0" smtClean="0"/>
              <a:t>5.	</a:t>
            </a:r>
            <a:r>
              <a:rPr lang="en-CA" sz="1800" dirty="0" err="1"/>
              <a:t>Bạn</a:t>
            </a:r>
            <a:r>
              <a:rPr lang="en-CA" sz="1800" dirty="0"/>
              <a:t> </a:t>
            </a:r>
            <a:r>
              <a:rPr lang="en-CA" sz="1800" dirty="0" err="1"/>
              <a:t>nhập</a:t>
            </a:r>
            <a:r>
              <a:rPr lang="en-CA" sz="1800" dirty="0"/>
              <a:t> </a:t>
            </a:r>
            <a:r>
              <a:rPr lang="en-CA" sz="1800" dirty="0" err="1"/>
              <a:t>một</a:t>
            </a:r>
            <a:r>
              <a:rPr lang="en-CA" sz="1800" dirty="0"/>
              <a:t> </a:t>
            </a:r>
            <a:r>
              <a:rPr lang="en-CA" sz="1800" dirty="0" err="1"/>
              <a:t>địa</a:t>
            </a:r>
            <a:r>
              <a:rPr lang="en-CA" sz="1800" dirty="0"/>
              <a:t> </a:t>
            </a:r>
            <a:r>
              <a:rPr lang="en-CA" sz="1800" dirty="0" err="1"/>
              <a:t>chỉ</a:t>
            </a:r>
            <a:r>
              <a:rPr lang="en-CA" sz="1800" dirty="0"/>
              <a:t> ô </a:t>
            </a:r>
            <a:r>
              <a:rPr lang="en-CA" sz="1800" dirty="0" err="1"/>
              <a:t>vào</a:t>
            </a:r>
            <a:r>
              <a:rPr lang="en-CA" sz="1800" dirty="0"/>
              <a:t> </a:t>
            </a:r>
            <a:r>
              <a:rPr lang="en-CA" sz="1800" dirty="0" err="1"/>
              <a:t>trong</a:t>
            </a:r>
            <a:r>
              <a:rPr lang="en-CA" sz="1800" dirty="0"/>
              <a:t> </a:t>
            </a:r>
            <a:r>
              <a:rPr lang="en-CA" sz="1800" dirty="0" err="1"/>
              <a:t>công</a:t>
            </a:r>
            <a:r>
              <a:rPr lang="en-CA" sz="1800" dirty="0"/>
              <a:t> </a:t>
            </a:r>
            <a:r>
              <a:rPr lang="en-CA" sz="1800" dirty="0" err="1"/>
              <a:t>thức</a:t>
            </a:r>
            <a:r>
              <a:rPr lang="en-CA" sz="1800" dirty="0"/>
              <a:t> </a:t>
            </a:r>
            <a:r>
              <a:rPr lang="en-CA" sz="1800" dirty="0" err="1"/>
              <a:t>như</a:t>
            </a:r>
            <a:r>
              <a:rPr lang="en-CA" sz="1800" dirty="0"/>
              <a:t> </a:t>
            </a:r>
            <a:r>
              <a:rPr lang="en-CA" sz="1800" dirty="0" err="1"/>
              <a:t>thế</a:t>
            </a:r>
            <a:r>
              <a:rPr lang="en-CA" sz="1800" dirty="0"/>
              <a:t> </a:t>
            </a:r>
            <a:r>
              <a:rPr lang="en-CA" sz="1800" dirty="0" err="1"/>
              <a:t>nào</a:t>
            </a:r>
            <a:r>
              <a:rPr lang="en-US" sz="1800" dirty="0" smtClean="0"/>
              <a:t>?</a:t>
            </a:r>
          </a:p>
          <a:p>
            <a:pPr marL="406400" indent="-406400">
              <a:lnSpc>
                <a:spcPct val="100000"/>
              </a:lnSpc>
              <a:spcBef>
                <a:spcPts val="600"/>
              </a:spcBef>
              <a:buNone/>
              <a:tabLst>
                <a:tab pos="739775" algn="l"/>
              </a:tabLst>
            </a:pPr>
            <a:r>
              <a:rPr lang="en-US" sz="1800" dirty="0" smtClean="0"/>
              <a:t>	</a:t>
            </a:r>
            <a:r>
              <a:rPr lang="en-US" sz="1600" dirty="0" smtClean="0"/>
              <a:t>a.	</a:t>
            </a:r>
            <a:r>
              <a:rPr lang="en-CA" sz="1600" dirty="0" err="1"/>
              <a:t>Bạn</a:t>
            </a:r>
            <a:r>
              <a:rPr lang="en-CA" sz="1600" dirty="0"/>
              <a:t> </a:t>
            </a:r>
            <a:r>
              <a:rPr lang="en-CA" sz="1600" dirty="0" err="1"/>
              <a:t>có</a:t>
            </a:r>
            <a:r>
              <a:rPr lang="en-CA" sz="1600" dirty="0"/>
              <a:t> </a:t>
            </a:r>
            <a:r>
              <a:rPr lang="en-CA" sz="1600" dirty="0" err="1"/>
              <a:t>thể</a:t>
            </a:r>
            <a:r>
              <a:rPr lang="en-CA" sz="1600" dirty="0"/>
              <a:t> </a:t>
            </a:r>
            <a:r>
              <a:rPr lang="en-CA" sz="1600" dirty="0" err="1"/>
              <a:t>nhập</a:t>
            </a:r>
            <a:r>
              <a:rPr lang="en-CA" sz="1600" dirty="0"/>
              <a:t> </a:t>
            </a:r>
            <a:r>
              <a:rPr lang="en-CA" sz="1600" dirty="0" err="1"/>
              <a:t>nó</a:t>
            </a:r>
            <a:r>
              <a:rPr lang="en-CA" sz="1600" dirty="0"/>
              <a:t> </a:t>
            </a:r>
            <a:r>
              <a:rPr lang="en-CA" sz="1600" dirty="0" err="1"/>
              <a:t>một</a:t>
            </a:r>
            <a:r>
              <a:rPr lang="en-CA" sz="1600" dirty="0"/>
              <a:t> </a:t>
            </a:r>
            <a:r>
              <a:rPr lang="en-CA" sz="1600" dirty="0" err="1"/>
              <a:t>cách</a:t>
            </a:r>
            <a:r>
              <a:rPr lang="en-CA" sz="1600" dirty="0"/>
              <a:t> </a:t>
            </a:r>
            <a:r>
              <a:rPr lang="en-CA" sz="1600" dirty="0" err="1"/>
              <a:t>thủ</a:t>
            </a:r>
            <a:r>
              <a:rPr lang="en-CA" sz="1600" dirty="0"/>
              <a:t> </a:t>
            </a:r>
            <a:r>
              <a:rPr lang="en-CA" sz="1600" dirty="0" err="1"/>
              <a:t>công</a:t>
            </a:r>
            <a:r>
              <a:rPr lang="en-CA" sz="1600" dirty="0" smtClean="0"/>
              <a:t>.</a:t>
            </a:r>
            <a:endParaRPr lang="en-US" sz="1600" dirty="0" smtClean="0"/>
          </a:p>
          <a:p>
            <a:pPr marL="406400" indent="-406400">
              <a:lnSpc>
                <a:spcPct val="100000"/>
              </a:lnSpc>
              <a:spcBef>
                <a:spcPts val="600"/>
              </a:spcBef>
              <a:buNone/>
              <a:tabLst>
                <a:tab pos="739775" algn="l"/>
              </a:tabLst>
            </a:pPr>
            <a:r>
              <a:rPr lang="en-US" sz="1600" dirty="0" smtClean="0"/>
              <a:t>	b.	</a:t>
            </a:r>
            <a:r>
              <a:rPr lang="en-CA" sz="1600" dirty="0" err="1"/>
              <a:t>Bạn</a:t>
            </a:r>
            <a:r>
              <a:rPr lang="en-CA" sz="1600" dirty="0"/>
              <a:t> </a:t>
            </a:r>
            <a:r>
              <a:rPr lang="en-CA" sz="1600" dirty="0" err="1"/>
              <a:t>có</a:t>
            </a:r>
            <a:r>
              <a:rPr lang="en-CA" sz="1600" dirty="0"/>
              <a:t> </a:t>
            </a:r>
            <a:r>
              <a:rPr lang="en-CA" sz="1600" dirty="0" err="1"/>
              <a:t>thể</a:t>
            </a:r>
            <a:r>
              <a:rPr lang="en-CA" sz="1600" dirty="0"/>
              <a:t> </a:t>
            </a:r>
            <a:r>
              <a:rPr lang="en-CA" sz="1600" dirty="0" err="1"/>
              <a:t>chọn</a:t>
            </a:r>
            <a:r>
              <a:rPr lang="en-CA" sz="1600" dirty="0"/>
              <a:t> ô </a:t>
            </a:r>
            <a:r>
              <a:rPr lang="en-CA" sz="1600" dirty="0" err="1"/>
              <a:t>và</a:t>
            </a:r>
            <a:r>
              <a:rPr lang="en-CA" sz="1600" dirty="0"/>
              <a:t> </a:t>
            </a:r>
            <a:r>
              <a:rPr lang="en-CA" sz="1600" dirty="0" err="1"/>
              <a:t>tiếp</a:t>
            </a:r>
            <a:r>
              <a:rPr lang="en-CA" sz="1600" dirty="0"/>
              <a:t> </a:t>
            </a:r>
            <a:r>
              <a:rPr lang="en-CA" sz="1600" dirty="0" err="1"/>
              <a:t>tục</a:t>
            </a:r>
            <a:r>
              <a:rPr lang="en-CA" sz="1600" dirty="0"/>
              <a:t> </a:t>
            </a:r>
            <a:r>
              <a:rPr lang="en-CA" sz="1600" dirty="0" err="1"/>
              <a:t>nhập</a:t>
            </a:r>
            <a:r>
              <a:rPr lang="en-CA" sz="1600" dirty="0"/>
              <a:t> </a:t>
            </a:r>
            <a:r>
              <a:rPr lang="en-CA" sz="1600" dirty="0" err="1"/>
              <a:t>công</a:t>
            </a:r>
            <a:r>
              <a:rPr lang="en-CA" sz="1600" dirty="0"/>
              <a:t> </a:t>
            </a:r>
            <a:r>
              <a:rPr lang="en-CA" sz="1600" dirty="0" err="1"/>
              <a:t>thức</a:t>
            </a:r>
            <a:r>
              <a:rPr lang="en-US" sz="1600" dirty="0" smtClean="0"/>
              <a:t>.</a:t>
            </a:r>
          </a:p>
          <a:p>
            <a:pPr marL="406400" indent="-406400">
              <a:lnSpc>
                <a:spcPct val="100000"/>
              </a:lnSpc>
              <a:spcBef>
                <a:spcPts val="600"/>
              </a:spcBef>
              <a:buNone/>
              <a:tabLst>
                <a:tab pos="739775" algn="l"/>
              </a:tabLst>
            </a:pPr>
            <a:r>
              <a:rPr lang="en-US" sz="1600" dirty="0" smtClean="0"/>
              <a:t>	c.	</a:t>
            </a:r>
            <a:r>
              <a:rPr lang="en-CA" sz="1600" dirty="0" err="1"/>
              <a:t>Bạn</a:t>
            </a:r>
            <a:r>
              <a:rPr lang="en-CA" sz="1600" dirty="0"/>
              <a:t> </a:t>
            </a:r>
            <a:r>
              <a:rPr lang="en-CA" sz="1600" dirty="0" err="1"/>
              <a:t>có</a:t>
            </a:r>
            <a:r>
              <a:rPr lang="en-CA" sz="1600" dirty="0"/>
              <a:t> </a:t>
            </a:r>
            <a:r>
              <a:rPr lang="en-CA" sz="1600" dirty="0" err="1"/>
              <a:t>thể</a:t>
            </a:r>
            <a:r>
              <a:rPr lang="en-CA" sz="1600" dirty="0"/>
              <a:t> </a:t>
            </a:r>
            <a:r>
              <a:rPr lang="en-CA" sz="1600" dirty="0" err="1"/>
              <a:t>nhấp</a:t>
            </a:r>
            <a:r>
              <a:rPr lang="en-CA" sz="1600" dirty="0"/>
              <a:t> </a:t>
            </a:r>
            <a:r>
              <a:rPr lang="en-CA" sz="1600" dirty="0" err="1"/>
              <a:t>chuột</a:t>
            </a:r>
            <a:r>
              <a:rPr lang="en-CA" sz="1600" dirty="0"/>
              <a:t> </a:t>
            </a:r>
            <a:r>
              <a:rPr lang="en-CA" sz="1600" dirty="0" err="1"/>
              <a:t>vào</a:t>
            </a:r>
            <a:r>
              <a:rPr lang="en-CA" sz="1600" dirty="0"/>
              <a:t> ô </a:t>
            </a:r>
            <a:r>
              <a:rPr lang="en-CA" sz="1600" dirty="0" err="1"/>
              <a:t>được</a:t>
            </a:r>
            <a:r>
              <a:rPr lang="en-CA" sz="1600" dirty="0"/>
              <a:t> </a:t>
            </a:r>
            <a:r>
              <a:rPr lang="en-CA" sz="1600" dirty="0" err="1"/>
              <a:t>chứa</a:t>
            </a:r>
            <a:r>
              <a:rPr lang="en-CA" sz="1600" dirty="0"/>
              <a:t> </a:t>
            </a:r>
            <a:r>
              <a:rPr lang="en-CA" sz="1600" dirty="0" err="1"/>
              <a:t>trong</a:t>
            </a:r>
            <a:r>
              <a:rPr lang="en-CA" sz="1600" dirty="0"/>
              <a:t> </a:t>
            </a:r>
            <a:r>
              <a:rPr lang="en-CA" sz="1600" dirty="0" err="1"/>
              <a:t>công</a:t>
            </a:r>
            <a:r>
              <a:rPr lang="en-CA" sz="1600" dirty="0"/>
              <a:t> </a:t>
            </a:r>
            <a:r>
              <a:rPr lang="en-CA" sz="1600" dirty="0" err="1"/>
              <a:t>thức</a:t>
            </a:r>
            <a:r>
              <a:rPr lang="en-CA" sz="1600" dirty="0"/>
              <a:t> </a:t>
            </a:r>
            <a:r>
              <a:rPr lang="en-CA" sz="1600" dirty="0" err="1"/>
              <a:t>thay</a:t>
            </a:r>
            <a:r>
              <a:rPr lang="en-CA" sz="1600" dirty="0"/>
              <a:t> </a:t>
            </a:r>
            <a:r>
              <a:rPr lang="en-CA" sz="1600" dirty="0" err="1"/>
              <a:t>vì</a:t>
            </a:r>
            <a:r>
              <a:rPr lang="en-CA" sz="1600" dirty="0"/>
              <a:t> </a:t>
            </a:r>
            <a:r>
              <a:rPr lang="en-CA" sz="1600" dirty="0" err="1"/>
              <a:t>nhập</a:t>
            </a:r>
            <a:r>
              <a:rPr lang="en-CA" sz="1600" dirty="0"/>
              <a:t> </a:t>
            </a:r>
            <a:r>
              <a:rPr lang="en-CA" sz="1600" dirty="0" err="1"/>
              <a:t>địa</a:t>
            </a:r>
            <a:r>
              <a:rPr lang="en-CA" sz="1600" dirty="0"/>
              <a:t> </a:t>
            </a:r>
            <a:r>
              <a:rPr lang="en-CA" sz="1600" dirty="0" err="1"/>
              <a:t>chỉ</a:t>
            </a:r>
            <a:r>
              <a:rPr lang="en-CA" sz="1600" dirty="0"/>
              <a:t> ô</a:t>
            </a:r>
            <a:r>
              <a:rPr lang="en-US" sz="1600" dirty="0" smtClean="0"/>
              <a:t>.</a:t>
            </a:r>
          </a:p>
          <a:p>
            <a:pPr marL="406400" indent="-406400">
              <a:lnSpc>
                <a:spcPct val="100000"/>
              </a:lnSpc>
              <a:spcBef>
                <a:spcPts val="600"/>
              </a:spcBef>
              <a:buNone/>
              <a:tabLst>
                <a:tab pos="739775" algn="l"/>
              </a:tabLst>
            </a:pPr>
            <a:r>
              <a:rPr lang="en-US" sz="1600" dirty="0" smtClean="0"/>
              <a:t>	d.	</a:t>
            </a:r>
            <a:r>
              <a:rPr lang="en-CA" sz="1600" dirty="0" err="1"/>
              <a:t>Bất</a:t>
            </a:r>
            <a:r>
              <a:rPr lang="en-CA" sz="1600" dirty="0"/>
              <a:t> </a:t>
            </a:r>
            <a:r>
              <a:rPr lang="en-CA" sz="1600" dirty="0" err="1"/>
              <a:t>kỳ</a:t>
            </a:r>
            <a:r>
              <a:rPr lang="en-CA" sz="1600" dirty="0"/>
              <a:t> </a:t>
            </a:r>
            <a:r>
              <a:rPr lang="en-CA" sz="1600" dirty="0" err="1"/>
              <a:t>đáp</a:t>
            </a:r>
            <a:r>
              <a:rPr lang="en-CA" sz="1600" dirty="0"/>
              <a:t> </a:t>
            </a:r>
            <a:r>
              <a:rPr lang="en-CA" sz="1600" dirty="0" err="1"/>
              <a:t>án</a:t>
            </a:r>
            <a:r>
              <a:rPr lang="en-CA" sz="1600" dirty="0"/>
              <a:t> </a:t>
            </a:r>
            <a:r>
              <a:rPr lang="en-CA" sz="1600" dirty="0" err="1"/>
              <a:t>nào</a:t>
            </a:r>
            <a:r>
              <a:rPr lang="en-CA" sz="1600" dirty="0"/>
              <a:t> ở </a:t>
            </a:r>
            <a:r>
              <a:rPr lang="en-CA" sz="1600" dirty="0" err="1" smtClean="0"/>
              <a:t>trên</a:t>
            </a:r>
            <a:endParaRPr lang="en-CA" sz="1600" dirty="0" smtClean="0"/>
          </a:p>
          <a:p>
            <a:pPr marL="406400" indent="-406400">
              <a:lnSpc>
                <a:spcPct val="100000"/>
              </a:lnSpc>
              <a:spcBef>
                <a:spcPts val="600"/>
              </a:spcBef>
              <a:buNone/>
              <a:tabLst>
                <a:tab pos="739775" algn="l"/>
              </a:tabLst>
            </a:pPr>
            <a:r>
              <a:rPr lang="en-US" sz="1600" dirty="0" smtClean="0"/>
              <a:t>	e.	a or c</a:t>
            </a:r>
          </a:p>
          <a:p>
            <a:pPr marL="406400" indent="-406400">
              <a:lnSpc>
                <a:spcPct val="100000"/>
              </a:lnSpc>
              <a:spcBef>
                <a:spcPts val="600"/>
              </a:spcBef>
              <a:buNone/>
              <a:tabLst>
                <a:tab pos="739775" algn="l"/>
              </a:tabLst>
            </a:pPr>
            <a:r>
              <a:rPr lang="en-US" sz="1800" dirty="0" smtClean="0"/>
              <a:t>6.	</a:t>
            </a:r>
            <a:r>
              <a:rPr lang="en-CA" sz="1800" dirty="0" err="1"/>
              <a:t>Quan</a:t>
            </a:r>
            <a:r>
              <a:rPr lang="en-CA" sz="1800" dirty="0"/>
              <a:t> </a:t>
            </a:r>
            <a:r>
              <a:rPr lang="en-CA" sz="1800" dirty="0" err="1"/>
              <a:t>sát</a:t>
            </a:r>
            <a:r>
              <a:rPr lang="en-CA" sz="1800" dirty="0"/>
              <a:t> </a:t>
            </a:r>
            <a:r>
              <a:rPr lang="en-CA" sz="1800" dirty="0" err="1"/>
              <a:t>bảng</a:t>
            </a:r>
            <a:r>
              <a:rPr lang="en-CA" sz="1800" dirty="0"/>
              <a:t> </a:t>
            </a:r>
            <a:r>
              <a:rPr lang="en-CA" sz="1800" dirty="0" err="1"/>
              <a:t>thông</a:t>
            </a:r>
            <a:r>
              <a:rPr lang="en-CA" sz="1800" dirty="0"/>
              <a:t> tin </a:t>
            </a:r>
            <a:r>
              <a:rPr lang="en-CA" sz="1800" dirty="0" err="1"/>
              <a:t>dưới</a:t>
            </a:r>
            <a:r>
              <a:rPr lang="en-CA" sz="1800" dirty="0"/>
              <a:t> </a:t>
            </a:r>
            <a:r>
              <a:rPr lang="en-CA" sz="1800" dirty="0" err="1"/>
              <a:t>đây</a:t>
            </a:r>
            <a:r>
              <a:rPr lang="en-CA" sz="1800" dirty="0"/>
              <a:t>, </a:t>
            </a:r>
            <a:r>
              <a:rPr lang="en-CA" sz="1800" dirty="0" err="1"/>
              <a:t>và</a:t>
            </a:r>
            <a:r>
              <a:rPr lang="en-CA" sz="1800" dirty="0"/>
              <a:t> </a:t>
            </a:r>
            <a:r>
              <a:rPr lang="en-CA" sz="1800" dirty="0" err="1"/>
              <a:t>sau</a:t>
            </a:r>
            <a:r>
              <a:rPr lang="en-CA" sz="1800" dirty="0"/>
              <a:t> </a:t>
            </a:r>
            <a:r>
              <a:rPr lang="en-CA" sz="1800" dirty="0" err="1"/>
              <a:t>đó</a:t>
            </a:r>
            <a:r>
              <a:rPr lang="en-CA" sz="1800" dirty="0"/>
              <a:t> </a:t>
            </a:r>
            <a:r>
              <a:rPr lang="en-CA" sz="1800" dirty="0" err="1"/>
              <a:t>chỉ</a:t>
            </a:r>
            <a:r>
              <a:rPr lang="en-CA" sz="1800" dirty="0"/>
              <a:t> </a:t>
            </a:r>
            <a:r>
              <a:rPr lang="en-CA" sz="1800" dirty="0" err="1"/>
              <a:t>ra</a:t>
            </a:r>
            <a:r>
              <a:rPr lang="en-CA" sz="1800" dirty="0"/>
              <a:t> </a:t>
            </a:r>
            <a:r>
              <a:rPr lang="en-CA" sz="1800" dirty="0" err="1"/>
              <a:t>kết</a:t>
            </a:r>
            <a:r>
              <a:rPr lang="en-CA" sz="1800" dirty="0"/>
              <a:t> </a:t>
            </a:r>
            <a:r>
              <a:rPr lang="en-CA" sz="1800" dirty="0" err="1"/>
              <a:t>luận</a:t>
            </a:r>
            <a:r>
              <a:rPr lang="en-CA" sz="1800" dirty="0"/>
              <a:t> </a:t>
            </a:r>
            <a:r>
              <a:rPr lang="en-CA" sz="1800" dirty="0" err="1"/>
              <a:t>nào</a:t>
            </a:r>
            <a:r>
              <a:rPr lang="en-CA" sz="1800" dirty="0"/>
              <a:t> </a:t>
            </a:r>
            <a:r>
              <a:rPr lang="en-CA" sz="1800" dirty="0" err="1"/>
              <a:t>bạn</a:t>
            </a:r>
            <a:r>
              <a:rPr lang="en-CA" sz="1800" dirty="0"/>
              <a:t> </a:t>
            </a:r>
            <a:r>
              <a:rPr lang="en-CA" sz="1800" dirty="0" err="1"/>
              <a:t>có</a:t>
            </a:r>
            <a:r>
              <a:rPr lang="en-CA" sz="1800" dirty="0"/>
              <a:t> </a:t>
            </a:r>
            <a:r>
              <a:rPr lang="en-CA" sz="1800" dirty="0" err="1"/>
              <a:t>thể</a:t>
            </a:r>
            <a:r>
              <a:rPr lang="en-CA" sz="1800" dirty="0"/>
              <a:t> </a:t>
            </a:r>
            <a:r>
              <a:rPr lang="en-CA" sz="1800" dirty="0" err="1"/>
              <a:t>đưa</a:t>
            </a:r>
            <a:r>
              <a:rPr lang="en-CA" sz="1800" dirty="0"/>
              <a:t> </a:t>
            </a:r>
            <a:r>
              <a:rPr lang="en-CA" sz="1800" dirty="0" err="1"/>
              <a:t>ra</a:t>
            </a:r>
            <a:r>
              <a:rPr lang="en-CA" sz="1800" dirty="0"/>
              <a:t> </a:t>
            </a:r>
            <a:r>
              <a:rPr lang="en-CA" sz="1800" dirty="0" err="1"/>
              <a:t>từ</a:t>
            </a:r>
            <a:r>
              <a:rPr lang="en-CA" sz="1800" dirty="0"/>
              <a:t> </a:t>
            </a:r>
            <a:r>
              <a:rPr lang="en-CA" sz="1800" dirty="0" err="1"/>
              <a:t>dữ</a:t>
            </a:r>
            <a:r>
              <a:rPr lang="en-CA" sz="1800" dirty="0"/>
              <a:t> </a:t>
            </a:r>
            <a:r>
              <a:rPr lang="en-CA" sz="1800" dirty="0" err="1"/>
              <a:t>liệu</a:t>
            </a:r>
            <a:r>
              <a:rPr lang="en-US" sz="1800" dirty="0" smtClean="0"/>
              <a:t>:</a:t>
            </a:r>
          </a:p>
          <a:p>
            <a:pPr marL="406400" indent="-406400">
              <a:lnSpc>
                <a:spcPct val="100000"/>
              </a:lnSpc>
              <a:spcBef>
                <a:spcPts val="600"/>
              </a:spcBef>
              <a:buNone/>
              <a:tabLst>
                <a:tab pos="739775" algn="l"/>
              </a:tabLst>
            </a:pPr>
            <a:r>
              <a:rPr lang="x-none" sz="1200" dirty="0" smtClean="0"/>
              <a:t>	</a:t>
            </a:r>
            <a:r>
              <a:rPr lang="en-US" sz="1200" dirty="0" smtClean="0"/>
              <a:t> </a:t>
            </a:r>
          </a:p>
          <a:p>
            <a:pPr marL="0" indent="0">
              <a:buNone/>
            </a:pPr>
            <a:endParaRPr lang="en-US" sz="1200" dirty="0"/>
          </a:p>
          <a:p>
            <a:pPr marL="365125" indent="0">
              <a:buNone/>
            </a:pPr>
            <a:r>
              <a:rPr lang="en-US" sz="1600" dirty="0" err="1" smtClean="0"/>
              <a:t>a.Sản</a:t>
            </a:r>
            <a:r>
              <a:rPr lang="en-US" sz="1600" dirty="0" smtClean="0"/>
              <a:t> </a:t>
            </a:r>
            <a:r>
              <a:rPr lang="en-US" sz="1600" dirty="0" err="1"/>
              <a:t>xuất</a:t>
            </a:r>
            <a:r>
              <a:rPr lang="en-US" sz="1600" dirty="0"/>
              <a:t> </a:t>
            </a:r>
            <a:r>
              <a:rPr lang="en-US" sz="1600" dirty="0" err="1"/>
              <a:t>ra</a:t>
            </a:r>
            <a:r>
              <a:rPr lang="en-US" sz="1600" dirty="0"/>
              <a:t> </a:t>
            </a:r>
            <a:r>
              <a:rPr lang="en-US" sz="1600" dirty="0" err="1"/>
              <a:t>vật</a:t>
            </a:r>
            <a:r>
              <a:rPr lang="en-US" sz="1600" dirty="0"/>
              <a:t> </a:t>
            </a:r>
            <a:r>
              <a:rPr lang="en-US" sz="1600" dirty="0" err="1"/>
              <a:t>dụng</a:t>
            </a:r>
            <a:r>
              <a:rPr lang="en-US" sz="1600" dirty="0"/>
              <a:t> (widgets) </a:t>
            </a:r>
            <a:r>
              <a:rPr lang="en-US" sz="1600" dirty="0" err="1"/>
              <a:t>mất</a:t>
            </a:r>
            <a:r>
              <a:rPr lang="en-US" sz="1600" dirty="0"/>
              <a:t> </a:t>
            </a:r>
            <a:r>
              <a:rPr lang="en-US" sz="1600" dirty="0" err="1"/>
              <a:t>nhiều</a:t>
            </a:r>
            <a:r>
              <a:rPr lang="en-US" sz="1600" dirty="0"/>
              <a:t> </a:t>
            </a:r>
            <a:r>
              <a:rPr lang="en-US" sz="1600" dirty="0" err="1"/>
              <a:t>thời</a:t>
            </a:r>
            <a:r>
              <a:rPr lang="en-US" sz="1600" dirty="0"/>
              <a:t> </a:t>
            </a:r>
            <a:r>
              <a:rPr lang="en-US" sz="1600" dirty="0" err="1"/>
              <a:t>gian</a:t>
            </a:r>
            <a:r>
              <a:rPr lang="en-US" sz="1600" dirty="0"/>
              <a:t> </a:t>
            </a:r>
            <a:r>
              <a:rPr lang="en-US" sz="1600" dirty="0" err="1"/>
              <a:t>hơn</a:t>
            </a:r>
            <a:r>
              <a:rPr lang="en-US" sz="1600" dirty="0"/>
              <a:t> </a:t>
            </a:r>
            <a:r>
              <a:rPr lang="en-US" sz="1600" dirty="0" err="1"/>
              <a:t>sản</a:t>
            </a:r>
            <a:r>
              <a:rPr lang="en-US" sz="1600" dirty="0"/>
              <a:t> </a:t>
            </a:r>
            <a:r>
              <a:rPr lang="en-US" sz="1600" dirty="0" err="1"/>
              <a:t>xuất</a:t>
            </a:r>
            <a:r>
              <a:rPr lang="en-US" sz="1600" dirty="0"/>
              <a:t> </a:t>
            </a:r>
            <a:r>
              <a:rPr lang="en-US" sz="1600" dirty="0" err="1"/>
              <a:t>ra</a:t>
            </a:r>
            <a:r>
              <a:rPr lang="en-US" sz="1600" dirty="0"/>
              <a:t> </a:t>
            </a:r>
            <a:r>
              <a:rPr lang="en-US" sz="1600" dirty="0" err="1"/>
              <a:t>tiện</a:t>
            </a:r>
            <a:r>
              <a:rPr lang="en-US" sz="1600" dirty="0"/>
              <a:t> </a:t>
            </a:r>
            <a:r>
              <a:rPr lang="en-US" sz="1600" dirty="0" err="1"/>
              <a:t>ích</a:t>
            </a:r>
            <a:r>
              <a:rPr lang="en-US" sz="1600" dirty="0"/>
              <a:t> (gadgets) </a:t>
            </a:r>
            <a:r>
              <a:rPr lang="en-US" sz="1600" dirty="0" err="1"/>
              <a:t>trong</a:t>
            </a:r>
            <a:r>
              <a:rPr lang="en-US" sz="1600" dirty="0"/>
              <a:t> </a:t>
            </a:r>
            <a:r>
              <a:rPr lang="en-US" sz="1600" dirty="0" err="1"/>
              <a:t>một</a:t>
            </a:r>
            <a:r>
              <a:rPr lang="en-US" sz="1600" dirty="0"/>
              <a:t> </a:t>
            </a:r>
            <a:r>
              <a:rPr lang="en-US" sz="1600" dirty="0" err="1"/>
              <a:t>tháng</a:t>
            </a:r>
            <a:r>
              <a:rPr lang="en-US" sz="1600" dirty="0"/>
              <a:t>.</a:t>
            </a:r>
            <a:endParaRPr lang="vi-VN" sz="1600" dirty="0"/>
          </a:p>
          <a:p>
            <a:pPr marL="365125" indent="0">
              <a:buNone/>
            </a:pPr>
            <a:r>
              <a:rPr lang="en-US" sz="1600" dirty="0" err="1" smtClean="0"/>
              <a:t>b.Lượng</a:t>
            </a:r>
            <a:r>
              <a:rPr lang="en-US" sz="1600" dirty="0" smtClean="0"/>
              <a:t> </a:t>
            </a:r>
            <a:r>
              <a:rPr lang="en-US" sz="1600" dirty="0" err="1"/>
              <a:t>sản</a:t>
            </a:r>
            <a:r>
              <a:rPr lang="en-US" sz="1600" dirty="0"/>
              <a:t> </a:t>
            </a:r>
            <a:r>
              <a:rPr lang="en-US" sz="1600" dirty="0" err="1"/>
              <a:t>phẩm</a:t>
            </a:r>
            <a:r>
              <a:rPr lang="en-US" sz="1600" dirty="0"/>
              <a:t> </a:t>
            </a:r>
            <a:r>
              <a:rPr lang="en-US" sz="1600" dirty="0" err="1"/>
              <a:t>tạo</a:t>
            </a:r>
            <a:r>
              <a:rPr lang="en-US" sz="1600" dirty="0"/>
              <a:t> </a:t>
            </a:r>
            <a:r>
              <a:rPr lang="en-US" sz="1600" dirty="0" err="1"/>
              <a:t>ra</a:t>
            </a:r>
            <a:r>
              <a:rPr lang="en-US" sz="1600" dirty="0"/>
              <a:t> </a:t>
            </a:r>
            <a:r>
              <a:rPr lang="en-US" sz="1600" dirty="0" err="1"/>
              <a:t>lớn</a:t>
            </a:r>
            <a:r>
              <a:rPr lang="en-US" sz="1600" dirty="0"/>
              <a:t> </a:t>
            </a:r>
            <a:r>
              <a:rPr lang="en-US" sz="1600" dirty="0" err="1"/>
              <a:t>nhất</a:t>
            </a:r>
            <a:r>
              <a:rPr lang="en-US" sz="1600" dirty="0"/>
              <a:t> </a:t>
            </a:r>
            <a:r>
              <a:rPr lang="en-US" sz="1600" dirty="0" err="1"/>
              <a:t>trong</a:t>
            </a:r>
            <a:r>
              <a:rPr lang="en-US" sz="1600" dirty="0"/>
              <a:t> </a:t>
            </a:r>
            <a:r>
              <a:rPr lang="en-US" sz="1600" dirty="0" err="1"/>
              <a:t>tuần</a:t>
            </a:r>
            <a:r>
              <a:rPr lang="en-US" sz="1600" dirty="0"/>
              <a:t> </a:t>
            </a:r>
            <a:r>
              <a:rPr lang="en-US" sz="1600" dirty="0" err="1"/>
              <a:t>thứ</a:t>
            </a:r>
            <a:r>
              <a:rPr lang="en-US" sz="1600" dirty="0"/>
              <a:t> ba </a:t>
            </a:r>
            <a:r>
              <a:rPr lang="en-US" sz="1600" dirty="0" err="1"/>
              <a:t>của</a:t>
            </a:r>
            <a:r>
              <a:rPr lang="en-US" sz="1600" dirty="0"/>
              <a:t> </a:t>
            </a:r>
            <a:r>
              <a:rPr lang="en-US" sz="1600" dirty="0" err="1"/>
              <a:t>tháng</a:t>
            </a:r>
            <a:endParaRPr lang="vi-VN" sz="1600" dirty="0"/>
          </a:p>
          <a:p>
            <a:pPr marL="365125" indent="0">
              <a:buNone/>
            </a:pPr>
            <a:r>
              <a:rPr lang="en-US" sz="1600" dirty="0" err="1" smtClean="0"/>
              <a:t>c.Các</a:t>
            </a:r>
            <a:r>
              <a:rPr lang="en-US" sz="1600" dirty="0" smtClean="0"/>
              <a:t> </a:t>
            </a:r>
            <a:r>
              <a:rPr lang="en-US" sz="1600" dirty="0" err="1"/>
              <a:t>tiện</a:t>
            </a:r>
            <a:r>
              <a:rPr lang="en-US" sz="1600" dirty="0"/>
              <a:t> </a:t>
            </a:r>
            <a:r>
              <a:rPr lang="en-US" sz="1600" dirty="0" err="1"/>
              <a:t>ích</a:t>
            </a:r>
            <a:r>
              <a:rPr lang="en-US" sz="1600" dirty="0"/>
              <a:t> </a:t>
            </a:r>
            <a:r>
              <a:rPr lang="en-US" sz="1600" dirty="0" err="1"/>
              <a:t>được</a:t>
            </a:r>
            <a:r>
              <a:rPr lang="en-US" sz="1600" dirty="0"/>
              <a:t> </a:t>
            </a:r>
            <a:r>
              <a:rPr lang="en-US" sz="1600" dirty="0" err="1"/>
              <a:t>sản</a:t>
            </a:r>
            <a:r>
              <a:rPr lang="en-US" sz="1600" dirty="0"/>
              <a:t> </a:t>
            </a:r>
            <a:r>
              <a:rPr lang="en-US" sz="1600" dirty="0" err="1"/>
              <a:t>xuất</a:t>
            </a:r>
            <a:r>
              <a:rPr lang="en-US" sz="1600" dirty="0"/>
              <a:t> </a:t>
            </a:r>
            <a:r>
              <a:rPr lang="en-US" sz="1600" dirty="0" err="1"/>
              <a:t>ra</a:t>
            </a:r>
            <a:r>
              <a:rPr lang="en-US" sz="1600" dirty="0"/>
              <a:t> </a:t>
            </a:r>
            <a:r>
              <a:rPr lang="en-US" sz="1600" dirty="0" err="1"/>
              <a:t>gần</a:t>
            </a:r>
            <a:r>
              <a:rPr lang="en-US" sz="1600" dirty="0"/>
              <a:t> </a:t>
            </a:r>
            <a:r>
              <a:rPr lang="en-US" sz="1600" dirty="0" err="1"/>
              <a:t>gấp</a:t>
            </a:r>
            <a:r>
              <a:rPr lang="en-US" sz="1600" dirty="0"/>
              <a:t> </a:t>
            </a:r>
            <a:r>
              <a:rPr lang="en-US" sz="1600" dirty="0" err="1"/>
              <a:t>đôi</a:t>
            </a:r>
            <a:r>
              <a:rPr lang="en-US" sz="1600" dirty="0"/>
              <a:t> so </a:t>
            </a:r>
            <a:r>
              <a:rPr lang="en-US" sz="1600" dirty="0" err="1"/>
              <a:t>với</a:t>
            </a:r>
            <a:r>
              <a:rPr lang="en-US" sz="1600" dirty="0"/>
              <a:t> </a:t>
            </a:r>
            <a:r>
              <a:rPr lang="en-US" sz="1600" dirty="0" err="1"/>
              <a:t>các</a:t>
            </a:r>
            <a:r>
              <a:rPr lang="en-US" sz="1600" dirty="0"/>
              <a:t> </a:t>
            </a:r>
            <a:r>
              <a:rPr lang="en-US" sz="1600" dirty="0" err="1"/>
              <a:t>vật</a:t>
            </a:r>
            <a:r>
              <a:rPr lang="en-US" sz="1600" dirty="0"/>
              <a:t> </a:t>
            </a:r>
            <a:r>
              <a:rPr lang="en-US" sz="1600" dirty="0" err="1"/>
              <a:t>dụng</a:t>
            </a:r>
            <a:r>
              <a:rPr lang="en-US" sz="1600" dirty="0"/>
              <a:t>.</a:t>
            </a:r>
            <a:endParaRPr lang="vi-VN" sz="1600" dirty="0"/>
          </a:p>
          <a:p>
            <a:pPr marL="365125" indent="0">
              <a:buNone/>
            </a:pPr>
            <a:r>
              <a:rPr lang="en-US" sz="1600" dirty="0" err="1" smtClean="0"/>
              <a:t>d.Bất</a:t>
            </a:r>
            <a:r>
              <a:rPr lang="en-US" sz="1600" dirty="0" smtClean="0"/>
              <a:t> </a:t>
            </a:r>
            <a:r>
              <a:rPr lang="en-US" sz="1600" dirty="0" err="1"/>
              <a:t>kỳ</a:t>
            </a:r>
            <a:r>
              <a:rPr lang="en-US" sz="1600" dirty="0"/>
              <a:t> </a:t>
            </a:r>
            <a:r>
              <a:rPr lang="en-US" sz="1600" dirty="0" err="1"/>
              <a:t>đáp</a:t>
            </a:r>
            <a:r>
              <a:rPr lang="en-US" sz="1600" dirty="0"/>
              <a:t> </a:t>
            </a:r>
            <a:r>
              <a:rPr lang="en-US" sz="1600" dirty="0" err="1"/>
              <a:t>án</a:t>
            </a:r>
            <a:r>
              <a:rPr lang="en-US" sz="1600" dirty="0"/>
              <a:t> </a:t>
            </a:r>
            <a:r>
              <a:rPr lang="en-US" sz="1600" dirty="0" err="1"/>
              <a:t>nào</a:t>
            </a:r>
            <a:r>
              <a:rPr lang="en-US" sz="1600" dirty="0"/>
              <a:t> ở </a:t>
            </a:r>
            <a:r>
              <a:rPr lang="en-US" sz="1600" dirty="0" err="1"/>
              <a:t>trên</a:t>
            </a:r>
            <a:endParaRPr lang="vi-VN" sz="1600" dirty="0"/>
          </a:p>
          <a:p>
            <a:pPr marL="365125" indent="0">
              <a:buNone/>
            </a:pPr>
            <a:r>
              <a:rPr lang="en-CA" sz="1600" dirty="0" err="1" smtClean="0"/>
              <a:t>e.b</a:t>
            </a:r>
            <a:r>
              <a:rPr lang="en-CA" sz="1600" dirty="0" smtClean="0"/>
              <a:t> </a:t>
            </a:r>
            <a:r>
              <a:rPr lang="en-CA" sz="1600" dirty="0" err="1"/>
              <a:t>hoặc</a:t>
            </a:r>
            <a:r>
              <a:rPr lang="en-CA" sz="1600" dirty="0"/>
              <a:t> c</a:t>
            </a:r>
            <a:endParaRPr lang="en-US" sz="1600" dirty="0"/>
          </a:p>
        </p:txBody>
      </p:sp>
      <p:sp>
        <p:nvSpPr>
          <p:cNvPr id="4" name="Footer Placeholder 3"/>
          <p:cNvSpPr>
            <a:spLocks noGrp="1"/>
          </p:cNvSpPr>
          <p:nvPr>
            <p:ph type="ftr" sz="quarter" idx="11"/>
          </p:nvPr>
        </p:nvSpPr>
        <p:spPr/>
        <p:txBody>
          <a:bodyPr/>
          <a:lstStyle/>
          <a:p>
            <a:r>
              <a:rPr lang="en-US" dirty="0"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pPr/>
              <a:t>74</a:t>
            </a:fld>
            <a:endParaRPr lang="en-US" dirty="0"/>
          </a:p>
        </p:txBody>
      </p:sp>
      <p:pic>
        <p:nvPicPr>
          <p:cNvPr id="6" name="Picture 5" descr="u5-063"/>
          <p:cNvPicPr/>
          <p:nvPr/>
        </p:nvPicPr>
        <p:blipFill>
          <a:blip r:embed="rId3">
            <a:extLst>
              <a:ext uri="{28A0092B-C50C-407E-A947-70E740481C1C}">
                <a14:useLocalDpi xmlns:a14="http://schemas.microsoft.com/office/drawing/2010/main" val="0"/>
              </a:ext>
            </a:extLst>
          </a:blip>
          <a:srcRect/>
          <a:stretch>
            <a:fillRect/>
          </a:stretch>
        </p:blipFill>
        <p:spPr bwMode="auto">
          <a:xfrm>
            <a:off x="899001" y="3980270"/>
            <a:ext cx="1984375" cy="494030"/>
          </a:xfrm>
          <a:prstGeom prst="rect">
            <a:avLst/>
          </a:prstGeom>
          <a:noFill/>
          <a:ln>
            <a:noFill/>
          </a:ln>
        </p:spPr>
      </p:pic>
    </p:spTree>
    <p:extLst>
      <p:ext uri="{BB962C8B-B14F-4D97-AF65-F5344CB8AC3E}">
        <p14:creationId xmlns:p14="http://schemas.microsoft.com/office/powerpoint/2010/main" val="226483176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Câu</a:t>
            </a:r>
            <a:r>
              <a:rPr lang="en-US" dirty="0" smtClean="0"/>
              <a:t> </a:t>
            </a:r>
            <a:r>
              <a:rPr lang="en-US" dirty="0" err="1" smtClean="0"/>
              <a:t>hỏi</a:t>
            </a:r>
            <a:r>
              <a:rPr lang="en-US" dirty="0" smtClean="0"/>
              <a:t> </a:t>
            </a:r>
            <a:r>
              <a:rPr lang="en-US" dirty="0" err="1" smtClean="0"/>
              <a:t>ôn</a:t>
            </a:r>
            <a:r>
              <a:rPr lang="en-US" dirty="0" smtClean="0"/>
              <a:t> </a:t>
            </a:r>
            <a:r>
              <a:rPr lang="en-US" dirty="0" err="1" smtClean="0"/>
              <a:t>tập</a:t>
            </a:r>
            <a:endParaRPr lang="en-US" dirty="0"/>
          </a:p>
        </p:txBody>
      </p:sp>
      <p:sp>
        <p:nvSpPr>
          <p:cNvPr id="3" name="Content Placeholder 2"/>
          <p:cNvSpPr>
            <a:spLocks noGrp="1"/>
          </p:cNvSpPr>
          <p:nvPr>
            <p:ph idx="1"/>
          </p:nvPr>
        </p:nvSpPr>
        <p:spPr/>
        <p:txBody>
          <a:bodyPr>
            <a:normAutofit fontScale="85000" lnSpcReduction="10000"/>
          </a:bodyPr>
          <a:lstStyle/>
          <a:p>
            <a:pPr marL="406400" indent="-406400">
              <a:buNone/>
              <a:tabLst>
                <a:tab pos="682625" algn="l"/>
                <a:tab pos="1030288" algn="l"/>
              </a:tabLst>
            </a:pPr>
            <a:r>
              <a:rPr lang="en-US" dirty="0"/>
              <a:t>7.	</a:t>
            </a:r>
            <a:r>
              <a:rPr lang="en-CA" dirty="0" err="1"/>
              <a:t>Tại</a:t>
            </a:r>
            <a:r>
              <a:rPr lang="en-CA" dirty="0"/>
              <a:t> </a:t>
            </a:r>
            <a:r>
              <a:rPr lang="en-CA" dirty="0" err="1"/>
              <a:t>sao</a:t>
            </a:r>
            <a:r>
              <a:rPr lang="en-CA" dirty="0"/>
              <a:t> </a:t>
            </a:r>
            <a:r>
              <a:rPr lang="en-CA" dirty="0" err="1"/>
              <a:t>có</a:t>
            </a:r>
            <a:r>
              <a:rPr lang="en-CA" dirty="0"/>
              <a:t> </a:t>
            </a:r>
            <a:r>
              <a:rPr lang="en-CA" dirty="0" err="1"/>
              <a:t>thể</a:t>
            </a:r>
            <a:r>
              <a:rPr lang="en-CA" dirty="0"/>
              <a:t> </a:t>
            </a:r>
            <a:r>
              <a:rPr lang="en-CA" dirty="0" err="1"/>
              <a:t>bạn</a:t>
            </a:r>
            <a:r>
              <a:rPr lang="en-CA" dirty="0"/>
              <a:t> </a:t>
            </a:r>
            <a:r>
              <a:rPr lang="en-CA" dirty="0" err="1"/>
              <a:t>muốn</a:t>
            </a:r>
            <a:r>
              <a:rPr lang="en-CA" dirty="0"/>
              <a:t> </a:t>
            </a:r>
            <a:r>
              <a:rPr lang="en-CA" dirty="0" err="1"/>
              <a:t>đặt</a:t>
            </a:r>
            <a:r>
              <a:rPr lang="en-CA" dirty="0"/>
              <a:t> </a:t>
            </a:r>
            <a:r>
              <a:rPr lang="en-CA" dirty="0" err="1"/>
              <a:t>trường</a:t>
            </a:r>
            <a:r>
              <a:rPr lang="en-CA" dirty="0"/>
              <a:t> Last Name </a:t>
            </a:r>
            <a:r>
              <a:rPr lang="en-CA" dirty="0" err="1"/>
              <a:t>làm</a:t>
            </a:r>
            <a:r>
              <a:rPr lang="en-CA" dirty="0"/>
              <a:t> </a:t>
            </a:r>
            <a:r>
              <a:rPr lang="en-CA" dirty="0" err="1"/>
              <a:t>khóa</a:t>
            </a:r>
            <a:r>
              <a:rPr lang="en-CA" dirty="0"/>
              <a:t> </a:t>
            </a:r>
            <a:r>
              <a:rPr lang="en-CA" dirty="0" err="1"/>
              <a:t>sắp</a:t>
            </a:r>
            <a:r>
              <a:rPr lang="en-CA" dirty="0"/>
              <a:t> </a:t>
            </a:r>
            <a:r>
              <a:rPr lang="en-CA" dirty="0" err="1"/>
              <a:t>xếp</a:t>
            </a:r>
            <a:r>
              <a:rPr lang="en-CA" dirty="0"/>
              <a:t> </a:t>
            </a:r>
            <a:r>
              <a:rPr lang="en-CA" dirty="0" err="1"/>
              <a:t>chính</a:t>
            </a:r>
            <a:r>
              <a:rPr lang="en-CA" dirty="0"/>
              <a:t> </a:t>
            </a:r>
            <a:r>
              <a:rPr lang="en-CA" dirty="0" err="1"/>
              <a:t>và</a:t>
            </a:r>
            <a:r>
              <a:rPr lang="en-CA" dirty="0"/>
              <a:t> </a:t>
            </a:r>
            <a:r>
              <a:rPr lang="en-CA" dirty="0" err="1"/>
              <a:t>trường</a:t>
            </a:r>
            <a:r>
              <a:rPr lang="en-CA" dirty="0"/>
              <a:t> First Name </a:t>
            </a:r>
            <a:r>
              <a:rPr lang="en-CA" dirty="0" err="1"/>
              <a:t>thành</a:t>
            </a:r>
            <a:r>
              <a:rPr lang="en-CA" dirty="0"/>
              <a:t> </a:t>
            </a:r>
            <a:r>
              <a:rPr lang="en-CA" dirty="0" err="1"/>
              <a:t>khóa</a:t>
            </a:r>
            <a:r>
              <a:rPr lang="en-CA" dirty="0"/>
              <a:t> </a:t>
            </a:r>
            <a:r>
              <a:rPr lang="en-CA" dirty="0" err="1"/>
              <a:t>sắp</a:t>
            </a:r>
            <a:r>
              <a:rPr lang="en-CA" dirty="0"/>
              <a:t> </a:t>
            </a:r>
            <a:r>
              <a:rPr lang="en-CA" dirty="0" err="1"/>
              <a:t>xếp</a:t>
            </a:r>
            <a:r>
              <a:rPr lang="en-CA" dirty="0"/>
              <a:t> </a:t>
            </a:r>
            <a:r>
              <a:rPr lang="en-CA" dirty="0" err="1"/>
              <a:t>thứ</a:t>
            </a:r>
            <a:r>
              <a:rPr lang="en-CA" dirty="0"/>
              <a:t> </a:t>
            </a:r>
            <a:r>
              <a:rPr lang="en-CA" dirty="0" err="1"/>
              <a:t>hai</a:t>
            </a:r>
            <a:r>
              <a:rPr lang="en-CA" dirty="0"/>
              <a:t>?</a:t>
            </a:r>
            <a:endParaRPr lang="en-US" dirty="0"/>
          </a:p>
          <a:p>
            <a:pPr marL="441325" indent="0">
              <a:buNone/>
            </a:pPr>
            <a:r>
              <a:rPr lang="en-US" sz="2000" dirty="0"/>
              <a:t>a.	</a:t>
            </a:r>
            <a:r>
              <a:rPr lang="en-US" sz="2000" dirty="0" err="1"/>
              <a:t>Tất</a:t>
            </a:r>
            <a:r>
              <a:rPr lang="en-US" sz="2000" dirty="0"/>
              <a:t> </a:t>
            </a:r>
            <a:r>
              <a:rPr lang="en-US" sz="2000" dirty="0" err="1"/>
              <a:t>cả</a:t>
            </a:r>
            <a:r>
              <a:rPr lang="en-US" sz="2000" dirty="0"/>
              <a:t> </a:t>
            </a:r>
            <a:r>
              <a:rPr lang="en-US" sz="2000" dirty="0" err="1"/>
              <a:t>các</a:t>
            </a:r>
            <a:r>
              <a:rPr lang="en-US" sz="2000" dirty="0"/>
              <a:t> thao </a:t>
            </a:r>
            <a:r>
              <a:rPr lang="en-US" sz="2000" dirty="0" err="1"/>
              <a:t>tác</a:t>
            </a:r>
            <a:r>
              <a:rPr lang="en-US" sz="2000" dirty="0"/>
              <a:t> </a:t>
            </a:r>
            <a:r>
              <a:rPr lang="en-US" sz="2000" dirty="0" err="1"/>
              <a:t>sắp</a:t>
            </a:r>
            <a:r>
              <a:rPr lang="en-US" sz="2000" dirty="0"/>
              <a:t> </a:t>
            </a:r>
            <a:r>
              <a:rPr lang="en-US" sz="2000" dirty="0" err="1"/>
              <a:t>xếp</a:t>
            </a:r>
            <a:r>
              <a:rPr lang="en-US" sz="2000" dirty="0"/>
              <a:t> </a:t>
            </a:r>
            <a:r>
              <a:rPr lang="en-US" sz="2000" dirty="0" err="1"/>
              <a:t>cần</a:t>
            </a:r>
            <a:r>
              <a:rPr lang="en-US" sz="2000" dirty="0"/>
              <a:t> </a:t>
            </a:r>
            <a:r>
              <a:rPr lang="en-US" sz="2000" dirty="0" err="1"/>
              <a:t>chứa</a:t>
            </a:r>
            <a:r>
              <a:rPr lang="en-US" sz="2000" dirty="0"/>
              <a:t> </a:t>
            </a:r>
            <a:r>
              <a:rPr lang="en-US" sz="2000" dirty="0" err="1"/>
              <a:t>ít</a:t>
            </a:r>
            <a:r>
              <a:rPr lang="en-US" sz="2000" dirty="0"/>
              <a:t> </a:t>
            </a:r>
            <a:r>
              <a:rPr lang="en-US" sz="2000" dirty="0" err="1"/>
              <a:t>nhất</a:t>
            </a:r>
            <a:r>
              <a:rPr lang="en-US" sz="2000" dirty="0"/>
              <a:t> </a:t>
            </a:r>
            <a:r>
              <a:rPr lang="en-US" sz="2000" dirty="0" err="1"/>
              <a:t>hai</a:t>
            </a:r>
            <a:r>
              <a:rPr lang="en-US" sz="2000" dirty="0"/>
              <a:t> </a:t>
            </a:r>
            <a:r>
              <a:rPr lang="en-US" sz="2000" dirty="0" err="1"/>
              <a:t>trường</a:t>
            </a:r>
            <a:r>
              <a:rPr lang="en-US" sz="2000" dirty="0"/>
              <a:t> </a:t>
            </a:r>
            <a:r>
              <a:rPr lang="en-US" sz="2000" dirty="0" err="1"/>
              <a:t>sắp</a:t>
            </a:r>
            <a:r>
              <a:rPr lang="en-US" sz="2000" dirty="0"/>
              <a:t> </a:t>
            </a:r>
            <a:r>
              <a:rPr lang="en-US" sz="2000" dirty="0" err="1"/>
              <a:t>xếp</a:t>
            </a:r>
            <a:r>
              <a:rPr lang="en-US" sz="2000" dirty="0"/>
              <a:t>.</a:t>
            </a:r>
            <a:endParaRPr lang="vi-VN" sz="2000" dirty="0"/>
          </a:p>
          <a:p>
            <a:pPr marL="441325" indent="0">
              <a:buNone/>
            </a:pPr>
            <a:r>
              <a:rPr lang="en-US" sz="2000" dirty="0"/>
              <a:t>b.	</a:t>
            </a:r>
            <a:r>
              <a:rPr lang="en-US" sz="2000" dirty="0" err="1"/>
              <a:t>Bạn</a:t>
            </a:r>
            <a:r>
              <a:rPr lang="en-US" sz="2000" dirty="0"/>
              <a:t> </a:t>
            </a:r>
            <a:r>
              <a:rPr lang="en-US" sz="2000" dirty="0" err="1"/>
              <a:t>muốn</a:t>
            </a:r>
            <a:r>
              <a:rPr lang="en-US" sz="2000" dirty="0"/>
              <a:t> </a:t>
            </a:r>
            <a:r>
              <a:rPr lang="en-US" sz="2000" dirty="0" err="1"/>
              <a:t>nhóm</a:t>
            </a:r>
            <a:r>
              <a:rPr lang="en-US" sz="2000" dirty="0"/>
              <a:t> </a:t>
            </a:r>
            <a:r>
              <a:rPr lang="en-US" sz="2000" dirty="0" err="1"/>
              <a:t>tất</a:t>
            </a:r>
            <a:r>
              <a:rPr lang="en-US" sz="2000" dirty="0"/>
              <a:t> </a:t>
            </a:r>
            <a:r>
              <a:rPr lang="en-US" sz="2000" dirty="0" err="1"/>
              <a:t>cả</a:t>
            </a:r>
            <a:r>
              <a:rPr lang="en-US" sz="2000" dirty="0"/>
              <a:t> </a:t>
            </a:r>
            <a:r>
              <a:rPr lang="en-US" sz="2000" dirty="0" err="1"/>
              <a:t>mọi</a:t>
            </a:r>
            <a:r>
              <a:rPr lang="en-US" sz="2000" dirty="0"/>
              <a:t> </a:t>
            </a:r>
            <a:r>
              <a:rPr lang="en-US" sz="2000" dirty="0" err="1"/>
              <a:t>người</a:t>
            </a:r>
            <a:r>
              <a:rPr lang="en-US" sz="2000" dirty="0"/>
              <a:t> </a:t>
            </a:r>
            <a:r>
              <a:rPr lang="en-US" sz="2000" dirty="0" err="1"/>
              <a:t>có</a:t>
            </a:r>
            <a:r>
              <a:rPr lang="en-US" sz="2000" dirty="0"/>
              <a:t> </a:t>
            </a:r>
            <a:r>
              <a:rPr lang="en-US" sz="2000" dirty="0" err="1"/>
              <a:t>cùng</a:t>
            </a:r>
            <a:r>
              <a:rPr lang="en-US" sz="2000" dirty="0"/>
              <a:t> </a:t>
            </a:r>
            <a:r>
              <a:rPr lang="en-US" sz="2000" dirty="0" err="1"/>
              <a:t>tên</a:t>
            </a:r>
            <a:r>
              <a:rPr lang="en-US" sz="2000" dirty="0"/>
              <a:t> </a:t>
            </a:r>
            <a:r>
              <a:rPr lang="en-US" sz="2000" dirty="0" err="1"/>
              <a:t>đầu</a:t>
            </a:r>
            <a:r>
              <a:rPr lang="en-US" sz="2000" dirty="0"/>
              <a:t> (first name).</a:t>
            </a:r>
            <a:endParaRPr lang="vi-VN" sz="2000" dirty="0"/>
          </a:p>
          <a:p>
            <a:pPr marL="441325" indent="0">
              <a:buNone/>
            </a:pPr>
            <a:r>
              <a:rPr lang="en-US" sz="2000" dirty="0"/>
              <a:t>c.	</a:t>
            </a:r>
            <a:r>
              <a:rPr lang="en-US" sz="2000" dirty="0" err="1"/>
              <a:t>Bạn</a:t>
            </a:r>
            <a:r>
              <a:rPr lang="en-US" sz="2000" dirty="0"/>
              <a:t> </a:t>
            </a:r>
            <a:r>
              <a:rPr lang="en-US" sz="2000" dirty="0" err="1"/>
              <a:t>muốn</a:t>
            </a:r>
            <a:r>
              <a:rPr lang="en-US" sz="2000" dirty="0"/>
              <a:t> </a:t>
            </a:r>
            <a:r>
              <a:rPr lang="en-US" sz="2000" dirty="0" err="1"/>
              <a:t>sắp</a:t>
            </a:r>
            <a:r>
              <a:rPr lang="en-US" sz="2000" dirty="0"/>
              <a:t> </a:t>
            </a:r>
            <a:r>
              <a:rPr lang="en-US" sz="2000" dirty="0" err="1"/>
              <a:t>xếp</a:t>
            </a:r>
            <a:r>
              <a:rPr lang="en-US" sz="2000" dirty="0"/>
              <a:t> </a:t>
            </a:r>
            <a:r>
              <a:rPr lang="en-US" sz="2000" dirty="0" err="1"/>
              <a:t>theo</a:t>
            </a:r>
            <a:r>
              <a:rPr lang="en-US" sz="2000" dirty="0"/>
              <a:t> </a:t>
            </a:r>
            <a:r>
              <a:rPr lang="en-US" sz="2000" dirty="0" err="1"/>
              <a:t>thứ</a:t>
            </a:r>
            <a:r>
              <a:rPr lang="en-US" sz="2000" dirty="0"/>
              <a:t> </a:t>
            </a:r>
            <a:r>
              <a:rPr lang="en-US" sz="2000" dirty="0" err="1"/>
              <a:t>tự</a:t>
            </a:r>
            <a:r>
              <a:rPr lang="en-US" sz="2000" dirty="0"/>
              <a:t> </a:t>
            </a:r>
            <a:r>
              <a:rPr lang="en-US" sz="2000" dirty="0" err="1"/>
              <a:t>những</a:t>
            </a:r>
            <a:r>
              <a:rPr lang="en-US" sz="2000" dirty="0"/>
              <a:t> </a:t>
            </a:r>
            <a:r>
              <a:rPr lang="en-US" sz="2000" dirty="0" err="1"/>
              <a:t>người</a:t>
            </a:r>
            <a:r>
              <a:rPr lang="en-US" sz="2000" dirty="0"/>
              <a:t> </a:t>
            </a:r>
            <a:r>
              <a:rPr lang="en-US" sz="2000" dirty="0" err="1"/>
              <a:t>có</a:t>
            </a:r>
            <a:r>
              <a:rPr lang="en-US" sz="2000" dirty="0"/>
              <a:t> </a:t>
            </a:r>
            <a:r>
              <a:rPr lang="en-US" sz="2000" dirty="0" err="1"/>
              <a:t>cùng</a:t>
            </a:r>
            <a:r>
              <a:rPr lang="en-US" sz="2000" dirty="0"/>
              <a:t> </a:t>
            </a:r>
            <a:r>
              <a:rPr lang="en-US" sz="2000" dirty="0" err="1"/>
              <a:t>tên</a:t>
            </a:r>
            <a:r>
              <a:rPr lang="en-US" sz="2000" dirty="0"/>
              <a:t> </a:t>
            </a:r>
            <a:r>
              <a:rPr lang="en-US" sz="2000" dirty="0" err="1"/>
              <a:t>cuối</a:t>
            </a:r>
            <a:r>
              <a:rPr lang="en-US" sz="2000" dirty="0"/>
              <a:t> (last name).</a:t>
            </a:r>
            <a:endParaRPr lang="vi-VN" sz="2000" dirty="0"/>
          </a:p>
          <a:p>
            <a:pPr marL="441325" indent="0">
              <a:buNone/>
            </a:pPr>
            <a:r>
              <a:rPr lang="en-CA" sz="2000" dirty="0"/>
              <a:t>d.	</a:t>
            </a:r>
            <a:r>
              <a:rPr lang="en-CA" sz="2000" dirty="0" err="1"/>
              <a:t>Bạn</a:t>
            </a:r>
            <a:r>
              <a:rPr lang="en-CA" sz="2000" dirty="0"/>
              <a:t> </a:t>
            </a:r>
            <a:r>
              <a:rPr lang="en-CA" sz="2000" dirty="0" err="1"/>
              <a:t>muốn</a:t>
            </a:r>
            <a:r>
              <a:rPr lang="en-CA" sz="2000" dirty="0"/>
              <a:t> </a:t>
            </a:r>
            <a:r>
              <a:rPr lang="en-CA" sz="2000" dirty="0" err="1"/>
              <a:t>lọc</a:t>
            </a:r>
            <a:r>
              <a:rPr lang="en-CA" sz="2000" dirty="0"/>
              <a:t> </a:t>
            </a:r>
            <a:r>
              <a:rPr lang="en-CA" sz="2000" dirty="0" err="1"/>
              <a:t>dữ</a:t>
            </a:r>
            <a:r>
              <a:rPr lang="en-CA" sz="2000" dirty="0"/>
              <a:t> </a:t>
            </a:r>
            <a:r>
              <a:rPr lang="en-CA" sz="2000" dirty="0" err="1"/>
              <a:t>liệu</a:t>
            </a:r>
            <a:r>
              <a:rPr lang="en-CA" sz="2000" dirty="0"/>
              <a:t> </a:t>
            </a:r>
            <a:r>
              <a:rPr lang="en-CA" sz="2000" dirty="0" err="1"/>
              <a:t>để</a:t>
            </a:r>
            <a:r>
              <a:rPr lang="en-CA" sz="2000" dirty="0"/>
              <a:t> </a:t>
            </a:r>
            <a:r>
              <a:rPr lang="en-CA" sz="2000" dirty="0" err="1"/>
              <a:t>hiển</a:t>
            </a:r>
            <a:r>
              <a:rPr lang="en-CA" sz="2000" dirty="0"/>
              <a:t> thị </a:t>
            </a:r>
            <a:r>
              <a:rPr lang="en-CA" sz="2000" dirty="0" err="1"/>
              <a:t>tất</a:t>
            </a:r>
            <a:r>
              <a:rPr lang="en-CA" sz="2000" dirty="0"/>
              <a:t> </a:t>
            </a:r>
            <a:r>
              <a:rPr lang="en-CA" sz="2000" dirty="0" err="1"/>
              <a:t>cả</a:t>
            </a:r>
            <a:r>
              <a:rPr lang="en-CA" sz="2000" dirty="0"/>
              <a:t> </a:t>
            </a:r>
            <a:r>
              <a:rPr lang="en-CA" sz="2000" dirty="0" err="1"/>
              <a:t>những</a:t>
            </a:r>
            <a:r>
              <a:rPr lang="en-CA" sz="2000" dirty="0"/>
              <a:t> </a:t>
            </a:r>
            <a:r>
              <a:rPr lang="en-CA" sz="2000" dirty="0" err="1"/>
              <a:t>người</a:t>
            </a:r>
            <a:r>
              <a:rPr lang="en-CA" sz="2000" dirty="0"/>
              <a:t> </a:t>
            </a:r>
            <a:r>
              <a:rPr lang="en-CA" sz="2000" dirty="0" err="1"/>
              <a:t>có</a:t>
            </a:r>
            <a:r>
              <a:rPr lang="en-CA" sz="2000" dirty="0"/>
              <a:t> </a:t>
            </a:r>
            <a:r>
              <a:rPr lang="en-CA" sz="2000" dirty="0" err="1"/>
              <a:t>cùng</a:t>
            </a:r>
            <a:r>
              <a:rPr lang="en-CA" sz="2000" dirty="0"/>
              <a:t> </a:t>
            </a:r>
            <a:r>
              <a:rPr lang="en-CA" sz="2000" dirty="0" err="1"/>
              <a:t>tên</a:t>
            </a:r>
            <a:r>
              <a:rPr lang="en-CA" sz="2000" dirty="0"/>
              <a:t> </a:t>
            </a:r>
            <a:r>
              <a:rPr lang="en-CA" sz="2000" dirty="0" err="1"/>
              <a:t>cuối</a:t>
            </a:r>
            <a:r>
              <a:rPr lang="en-CA" sz="2000" dirty="0"/>
              <a:t> (last name).</a:t>
            </a:r>
            <a:endParaRPr lang="en-US" sz="2100" dirty="0"/>
          </a:p>
          <a:p>
            <a:pPr marL="406400" indent="-406400">
              <a:buNone/>
              <a:tabLst>
                <a:tab pos="682625" algn="l"/>
                <a:tab pos="1030288" algn="l"/>
              </a:tabLst>
            </a:pPr>
            <a:r>
              <a:rPr lang="en-US" dirty="0"/>
              <a:t>8.	</a:t>
            </a:r>
            <a:r>
              <a:rPr lang="en-CA" dirty="0" err="1"/>
              <a:t>Thuật</a:t>
            </a:r>
            <a:r>
              <a:rPr lang="en-CA" dirty="0"/>
              <a:t> </a:t>
            </a:r>
            <a:r>
              <a:rPr lang="en-CA" dirty="0" err="1"/>
              <a:t>ngữ</a:t>
            </a:r>
            <a:r>
              <a:rPr lang="en-CA" dirty="0"/>
              <a:t> “Series” </a:t>
            </a:r>
            <a:r>
              <a:rPr lang="en-CA" dirty="0" err="1"/>
              <a:t>đề</a:t>
            </a:r>
            <a:r>
              <a:rPr lang="en-CA" dirty="0"/>
              <a:t> </a:t>
            </a:r>
            <a:r>
              <a:rPr lang="en-CA" dirty="0" err="1"/>
              <a:t>cập</a:t>
            </a:r>
            <a:r>
              <a:rPr lang="en-CA" dirty="0"/>
              <a:t> </a:t>
            </a:r>
            <a:r>
              <a:rPr lang="en-CA" dirty="0" err="1"/>
              <a:t>đến</a:t>
            </a:r>
            <a:r>
              <a:rPr lang="en-CA" dirty="0"/>
              <a:t> </a:t>
            </a:r>
            <a:r>
              <a:rPr lang="en-CA" dirty="0" err="1"/>
              <a:t>điều</a:t>
            </a:r>
            <a:r>
              <a:rPr lang="en-CA" dirty="0"/>
              <a:t> </a:t>
            </a:r>
            <a:r>
              <a:rPr lang="en-CA" dirty="0" err="1"/>
              <a:t>gì</a:t>
            </a:r>
            <a:r>
              <a:rPr lang="en-US" dirty="0" smtClean="0"/>
              <a:t>?</a:t>
            </a:r>
            <a:endParaRPr lang="en-US" dirty="0"/>
          </a:p>
          <a:p>
            <a:pPr marL="441325" indent="0">
              <a:buNone/>
            </a:pPr>
            <a:r>
              <a:rPr lang="en-US" sz="2100" dirty="0"/>
              <a:t>a.	</a:t>
            </a:r>
            <a:r>
              <a:rPr lang="en-US" sz="2100" dirty="0" err="1"/>
              <a:t>Một</a:t>
            </a:r>
            <a:r>
              <a:rPr lang="en-US" sz="2100" dirty="0"/>
              <a:t> </a:t>
            </a:r>
            <a:r>
              <a:rPr lang="en-US" sz="2100" dirty="0" err="1"/>
              <a:t>tập</a:t>
            </a:r>
            <a:r>
              <a:rPr lang="en-US" sz="2100" dirty="0"/>
              <a:t> </a:t>
            </a:r>
            <a:r>
              <a:rPr lang="en-US" sz="2100" dirty="0" err="1"/>
              <a:t>hợp</a:t>
            </a:r>
            <a:r>
              <a:rPr lang="en-US" sz="2100" dirty="0"/>
              <a:t> </a:t>
            </a:r>
            <a:r>
              <a:rPr lang="en-US" sz="2100" dirty="0" err="1"/>
              <a:t>dữ</a:t>
            </a:r>
            <a:r>
              <a:rPr lang="en-US" sz="2100" dirty="0"/>
              <a:t> </a:t>
            </a:r>
            <a:r>
              <a:rPr lang="en-US" sz="2100" dirty="0" err="1"/>
              <a:t>liệu</a:t>
            </a:r>
            <a:r>
              <a:rPr lang="en-US" sz="2100" dirty="0"/>
              <a:t> </a:t>
            </a:r>
            <a:r>
              <a:rPr lang="en-US" sz="2100" dirty="0" err="1"/>
              <a:t>được</a:t>
            </a:r>
            <a:r>
              <a:rPr lang="en-US" sz="2100" dirty="0"/>
              <a:t> </a:t>
            </a:r>
            <a:r>
              <a:rPr lang="en-US" sz="2100" dirty="0" err="1"/>
              <a:t>sử</a:t>
            </a:r>
            <a:r>
              <a:rPr lang="en-US" sz="2100" dirty="0"/>
              <a:t> </a:t>
            </a:r>
            <a:r>
              <a:rPr lang="en-US" sz="2100" dirty="0" err="1"/>
              <a:t>dụng</a:t>
            </a:r>
            <a:r>
              <a:rPr lang="en-US" sz="2100" dirty="0"/>
              <a:t> </a:t>
            </a:r>
            <a:r>
              <a:rPr lang="en-US" sz="2100" dirty="0" err="1"/>
              <a:t>trong</a:t>
            </a:r>
            <a:r>
              <a:rPr lang="en-US" sz="2100" dirty="0"/>
              <a:t> </a:t>
            </a:r>
            <a:r>
              <a:rPr lang="en-US" sz="2100" dirty="0" err="1"/>
              <a:t>biểu</a:t>
            </a:r>
            <a:r>
              <a:rPr lang="en-US" sz="2100" dirty="0"/>
              <a:t> </a:t>
            </a:r>
            <a:r>
              <a:rPr lang="en-US" sz="2100" dirty="0" err="1"/>
              <a:t>đồ</a:t>
            </a:r>
            <a:endParaRPr lang="vi-VN" sz="2100" dirty="0"/>
          </a:p>
          <a:p>
            <a:pPr marL="441325" indent="0">
              <a:buNone/>
            </a:pPr>
            <a:r>
              <a:rPr lang="en-US" sz="2100" dirty="0"/>
              <a:t>b.	</a:t>
            </a:r>
            <a:r>
              <a:rPr lang="en-US" sz="2100" dirty="0" err="1"/>
              <a:t>Kiểu</a:t>
            </a:r>
            <a:r>
              <a:rPr lang="en-US" sz="2100" dirty="0"/>
              <a:t> </a:t>
            </a:r>
            <a:r>
              <a:rPr lang="en-US" sz="2100" dirty="0" err="1"/>
              <a:t>biểu</a:t>
            </a:r>
            <a:r>
              <a:rPr lang="en-US" sz="2100" dirty="0"/>
              <a:t> </a:t>
            </a:r>
            <a:r>
              <a:rPr lang="en-US" sz="2100" dirty="0" err="1"/>
              <a:t>đồ</a:t>
            </a:r>
            <a:r>
              <a:rPr lang="en-US" sz="2100" dirty="0"/>
              <a:t> </a:t>
            </a:r>
            <a:r>
              <a:rPr lang="en-US" sz="2100" dirty="0" err="1"/>
              <a:t>được</a:t>
            </a:r>
            <a:r>
              <a:rPr lang="en-US" sz="2100" dirty="0"/>
              <a:t> </a:t>
            </a:r>
            <a:r>
              <a:rPr lang="en-US" sz="2100" dirty="0" err="1"/>
              <a:t>tạo</a:t>
            </a:r>
            <a:r>
              <a:rPr lang="en-US" sz="2100" dirty="0"/>
              <a:t> </a:t>
            </a:r>
            <a:r>
              <a:rPr lang="en-US" sz="2100" dirty="0" err="1"/>
              <a:t>ra.</a:t>
            </a:r>
            <a:endParaRPr lang="vi-VN" sz="2100" dirty="0"/>
          </a:p>
          <a:p>
            <a:pPr marL="441325" indent="0">
              <a:buNone/>
            </a:pPr>
            <a:r>
              <a:rPr lang="en-US" sz="2100" dirty="0"/>
              <a:t>c.	</a:t>
            </a:r>
            <a:r>
              <a:rPr lang="en-US" sz="2100" dirty="0" err="1"/>
              <a:t>Nhóm</a:t>
            </a:r>
            <a:r>
              <a:rPr lang="en-US" sz="2100" dirty="0"/>
              <a:t> </a:t>
            </a:r>
            <a:r>
              <a:rPr lang="en-US" sz="2100" dirty="0" err="1"/>
              <a:t>các</a:t>
            </a:r>
            <a:r>
              <a:rPr lang="en-US" sz="2100" dirty="0"/>
              <a:t> </a:t>
            </a:r>
            <a:r>
              <a:rPr lang="en-US" sz="2100" dirty="0" err="1"/>
              <a:t>biểu</a:t>
            </a:r>
            <a:r>
              <a:rPr lang="en-US" sz="2100" dirty="0"/>
              <a:t> </a:t>
            </a:r>
            <a:r>
              <a:rPr lang="en-US" sz="2100" dirty="0" err="1"/>
              <a:t>đồ</a:t>
            </a:r>
            <a:r>
              <a:rPr lang="en-US" sz="2100" dirty="0"/>
              <a:t> </a:t>
            </a:r>
            <a:r>
              <a:rPr lang="en-US" sz="2100" dirty="0" err="1"/>
              <a:t>có</a:t>
            </a:r>
            <a:r>
              <a:rPr lang="en-US" sz="2100" dirty="0"/>
              <a:t> </a:t>
            </a:r>
            <a:r>
              <a:rPr lang="en-US" sz="2100" dirty="0" err="1"/>
              <a:t>thể</a:t>
            </a:r>
            <a:r>
              <a:rPr lang="en-US" sz="2100" dirty="0"/>
              <a:t> </a:t>
            </a:r>
            <a:r>
              <a:rPr lang="en-US" sz="2100" dirty="0" err="1"/>
              <a:t>sử</a:t>
            </a:r>
            <a:r>
              <a:rPr lang="en-US" sz="2100" dirty="0"/>
              <a:t> </a:t>
            </a:r>
            <a:r>
              <a:rPr lang="en-US" sz="2100" dirty="0" err="1"/>
              <a:t>dụng</a:t>
            </a:r>
            <a:r>
              <a:rPr lang="en-US" sz="2100" dirty="0"/>
              <a:t> </a:t>
            </a:r>
            <a:r>
              <a:rPr lang="en-US" sz="2100" dirty="0" err="1"/>
              <a:t>cho</a:t>
            </a:r>
            <a:r>
              <a:rPr lang="en-US" sz="2100" dirty="0"/>
              <a:t> </a:t>
            </a:r>
            <a:r>
              <a:rPr lang="en-US" sz="2100" dirty="0" err="1"/>
              <a:t>các</a:t>
            </a:r>
            <a:r>
              <a:rPr lang="en-US" sz="2100" dirty="0"/>
              <a:t> </a:t>
            </a:r>
            <a:r>
              <a:rPr lang="en-US" sz="2100" dirty="0" err="1"/>
              <a:t>loại</a:t>
            </a:r>
            <a:r>
              <a:rPr lang="en-US" sz="2100" dirty="0"/>
              <a:t> </a:t>
            </a:r>
            <a:r>
              <a:rPr lang="en-US" sz="2100" dirty="0" err="1"/>
              <a:t>dữ</a:t>
            </a:r>
            <a:r>
              <a:rPr lang="en-US" sz="2100" dirty="0"/>
              <a:t> </a:t>
            </a:r>
            <a:r>
              <a:rPr lang="en-US" sz="2100" dirty="0" err="1"/>
              <a:t>liệu</a:t>
            </a:r>
            <a:r>
              <a:rPr lang="en-US" sz="2100" dirty="0"/>
              <a:t> </a:t>
            </a:r>
            <a:r>
              <a:rPr lang="en-US" sz="2100" dirty="0" err="1"/>
              <a:t>khác</a:t>
            </a:r>
            <a:r>
              <a:rPr lang="en-US" sz="2100" dirty="0"/>
              <a:t> </a:t>
            </a:r>
            <a:r>
              <a:rPr lang="en-US" sz="2100" dirty="0" err="1"/>
              <a:t>nhau</a:t>
            </a:r>
            <a:r>
              <a:rPr lang="en-US" sz="2100" dirty="0"/>
              <a:t> </a:t>
            </a:r>
            <a:r>
              <a:rPr lang="en-US" sz="2100" dirty="0" err="1"/>
              <a:t>được</a:t>
            </a:r>
            <a:r>
              <a:rPr lang="en-US" sz="2100" dirty="0"/>
              <a:t> </a:t>
            </a:r>
            <a:r>
              <a:rPr lang="en-US" sz="2100" dirty="0" err="1"/>
              <a:t>đưa</a:t>
            </a:r>
            <a:r>
              <a:rPr lang="en-US" sz="2100" dirty="0"/>
              <a:t> </a:t>
            </a:r>
            <a:r>
              <a:rPr lang="en-US" sz="2100" dirty="0" err="1"/>
              <a:t>vào</a:t>
            </a:r>
            <a:r>
              <a:rPr lang="en-US" sz="2100" dirty="0"/>
              <a:t> </a:t>
            </a:r>
            <a:r>
              <a:rPr lang="en-US" sz="2100" dirty="0" err="1"/>
              <a:t>biểu</a:t>
            </a:r>
            <a:r>
              <a:rPr lang="en-US" sz="2100" dirty="0"/>
              <a:t> </a:t>
            </a:r>
            <a:r>
              <a:rPr lang="en-US" sz="2100" dirty="0" err="1"/>
              <a:t>đồ</a:t>
            </a:r>
            <a:endParaRPr lang="vi-VN" sz="2100" dirty="0"/>
          </a:p>
          <a:p>
            <a:pPr marL="441325" indent="0">
              <a:buNone/>
            </a:pPr>
            <a:r>
              <a:rPr lang="en-CA" sz="2100" dirty="0"/>
              <a:t>d.	</a:t>
            </a:r>
            <a:r>
              <a:rPr lang="en-CA" sz="2100" dirty="0" err="1"/>
              <a:t>Tiêu</a:t>
            </a:r>
            <a:r>
              <a:rPr lang="en-CA" sz="2100" dirty="0"/>
              <a:t> </a:t>
            </a:r>
            <a:r>
              <a:rPr lang="en-CA" sz="2100" dirty="0" err="1"/>
              <a:t>đề</a:t>
            </a:r>
            <a:r>
              <a:rPr lang="en-CA" sz="2100" dirty="0"/>
              <a:t> </a:t>
            </a:r>
            <a:r>
              <a:rPr lang="en-CA" sz="2100" dirty="0" err="1"/>
              <a:t>của</a:t>
            </a:r>
            <a:r>
              <a:rPr lang="en-CA" sz="2100" dirty="0"/>
              <a:t> </a:t>
            </a:r>
            <a:r>
              <a:rPr lang="en-CA" sz="2100" dirty="0" err="1"/>
              <a:t>biểu</a:t>
            </a:r>
            <a:r>
              <a:rPr lang="en-CA" sz="2100" dirty="0"/>
              <a:t> </a:t>
            </a:r>
            <a:r>
              <a:rPr lang="en-CA" sz="2100" dirty="0" err="1"/>
              <a:t>đồ</a:t>
            </a:r>
            <a:endParaRPr lang="en-US" sz="2100"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75</a:t>
            </a:fld>
            <a:endParaRPr lang="en-US" dirty="0"/>
          </a:p>
        </p:txBody>
      </p:sp>
    </p:spTree>
    <p:extLst>
      <p:ext uri="{BB962C8B-B14F-4D97-AF65-F5344CB8AC3E}">
        <p14:creationId xmlns:p14="http://schemas.microsoft.com/office/powerpoint/2010/main" val="389614208"/>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Câu</a:t>
            </a:r>
            <a:r>
              <a:rPr lang="en-US" dirty="0" smtClean="0"/>
              <a:t> </a:t>
            </a:r>
            <a:r>
              <a:rPr lang="en-US" dirty="0" err="1" smtClean="0"/>
              <a:t>hỏi</a:t>
            </a:r>
            <a:r>
              <a:rPr lang="en-US" dirty="0" smtClean="0"/>
              <a:t> </a:t>
            </a:r>
            <a:r>
              <a:rPr lang="en-US" dirty="0" err="1" smtClean="0"/>
              <a:t>ôn</a:t>
            </a:r>
            <a:r>
              <a:rPr lang="en-US" dirty="0" smtClean="0"/>
              <a:t> </a:t>
            </a:r>
            <a:r>
              <a:rPr lang="en-US" dirty="0" err="1" smtClean="0"/>
              <a:t>tập</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a:t>9.	</a:t>
            </a:r>
            <a:r>
              <a:rPr lang="en-US" sz="2000" dirty="0" err="1"/>
              <a:t>Nếu</a:t>
            </a:r>
            <a:r>
              <a:rPr lang="en-US" sz="2000" dirty="0"/>
              <a:t> </a:t>
            </a:r>
            <a:r>
              <a:rPr lang="en-US" sz="2000" dirty="0" err="1"/>
              <a:t>bạn</a:t>
            </a:r>
            <a:r>
              <a:rPr lang="en-US" sz="2000" dirty="0"/>
              <a:t> </a:t>
            </a:r>
            <a:r>
              <a:rPr lang="en-US" sz="2000" dirty="0" err="1"/>
              <a:t>muốn</a:t>
            </a:r>
            <a:r>
              <a:rPr lang="en-US" sz="2000" dirty="0"/>
              <a:t> </a:t>
            </a:r>
            <a:r>
              <a:rPr lang="en-US" sz="2000" dirty="0" err="1"/>
              <a:t>đưa</a:t>
            </a:r>
            <a:r>
              <a:rPr lang="en-US" sz="2000" dirty="0"/>
              <a:t> </a:t>
            </a:r>
            <a:r>
              <a:rPr lang="en-US" sz="2000" dirty="0" err="1"/>
              <a:t>ra</a:t>
            </a:r>
            <a:r>
              <a:rPr lang="en-US" sz="2000" dirty="0"/>
              <a:t> </a:t>
            </a:r>
            <a:r>
              <a:rPr lang="en-US" sz="2000" dirty="0" err="1"/>
              <a:t>một</a:t>
            </a:r>
            <a:r>
              <a:rPr lang="en-US" sz="2000" dirty="0"/>
              <a:t> </a:t>
            </a:r>
            <a:r>
              <a:rPr lang="en-US" sz="2000" dirty="0" err="1"/>
              <a:t>xu</a:t>
            </a:r>
            <a:r>
              <a:rPr lang="en-US" sz="2000" dirty="0"/>
              <a:t> </a:t>
            </a:r>
            <a:r>
              <a:rPr lang="en-US" sz="2000" dirty="0" err="1"/>
              <a:t>hướng</a:t>
            </a:r>
            <a:r>
              <a:rPr lang="en-US" sz="2000" dirty="0"/>
              <a:t> </a:t>
            </a:r>
            <a:r>
              <a:rPr lang="en-US" sz="2000" dirty="0" err="1"/>
              <a:t>liên</a:t>
            </a:r>
            <a:r>
              <a:rPr lang="en-US" sz="2000" dirty="0"/>
              <a:t> </a:t>
            </a:r>
            <a:r>
              <a:rPr lang="en-US" sz="2000" dirty="0" err="1"/>
              <a:t>tục</a:t>
            </a:r>
            <a:r>
              <a:rPr lang="en-US" sz="2000" dirty="0"/>
              <a:t>, </a:t>
            </a:r>
            <a:r>
              <a:rPr lang="en-US" sz="2000" dirty="0" err="1"/>
              <a:t>kiểu</a:t>
            </a:r>
            <a:r>
              <a:rPr lang="en-US" sz="2000" dirty="0"/>
              <a:t> </a:t>
            </a:r>
            <a:r>
              <a:rPr lang="en-US" sz="2000" dirty="0" err="1"/>
              <a:t>biểu</a:t>
            </a:r>
            <a:r>
              <a:rPr lang="en-US" sz="2000" dirty="0"/>
              <a:t> </a:t>
            </a:r>
            <a:r>
              <a:rPr lang="en-US" sz="2000" dirty="0" err="1"/>
              <a:t>đồ</a:t>
            </a:r>
            <a:r>
              <a:rPr lang="en-US" sz="2000" dirty="0"/>
              <a:t> </a:t>
            </a:r>
            <a:r>
              <a:rPr lang="en-US" sz="2000" dirty="0" err="1"/>
              <a:t>nào</a:t>
            </a:r>
            <a:r>
              <a:rPr lang="en-US" sz="2000" dirty="0"/>
              <a:t> </a:t>
            </a:r>
            <a:r>
              <a:rPr lang="en-US" sz="2000" dirty="0" err="1"/>
              <a:t>bạn</a:t>
            </a:r>
            <a:r>
              <a:rPr lang="en-US" sz="2000" dirty="0"/>
              <a:t> </a:t>
            </a:r>
            <a:r>
              <a:rPr lang="en-US" sz="2000" dirty="0" err="1"/>
              <a:t>sẽ</a:t>
            </a:r>
            <a:r>
              <a:rPr lang="en-US" sz="2000" dirty="0"/>
              <a:t> </a:t>
            </a:r>
            <a:r>
              <a:rPr lang="en-US" sz="2000" dirty="0" err="1"/>
              <a:t>tạo</a:t>
            </a:r>
            <a:r>
              <a:rPr lang="en-US" sz="2000" dirty="0"/>
              <a:t> </a:t>
            </a:r>
            <a:r>
              <a:rPr lang="en-US" sz="2000" dirty="0" err="1"/>
              <a:t>ra</a:t>
            </a:r>
            <a:r>
              <a:rPr lang="en-US" sz="2000" dirty="0"/>
              <a:t>?</a:t>
            </a:r>
            <a:endParaRPr lang="vi-VN" sz="2000" dirty="0"/>
          </a:p>
          <a:p>
            <a:pPr marL="898525" indent="0">
              <a:buNone/>
            </a:pPr>
            <a:r>
              <a:rPr lang="en-US" sz="2000" dirty="0" smtClean="0"/>
              <a:t>a. Column </a:t>
            </a:r>
            <a:r>
              <a:rPr lang="en-US" sz="2000" dirty="0"/>
              <a:t>(</a:t>
            </a:r>
            <a:r>
              <a:rPr lang="en-US" sz="2000" dirty="0" err="1"/>
              <a:t>cột</a:t>
            </a:r>
            <a:r>
              <a:rPr lang="en-US" sz="2000" dirty="0"/>
              <a:t>)	</a:t>
            </a:r>
            <a:r>
              <a:rPr lang="en-US" sz="2000" dirty="0" smtClean="0"/>
              <a:t>            c. Line </a:t>
            </a:r>
            <a:r>
              <a:rPr lang="en-US" sz="2000" dirty="0"/>
              <a:t>(</a:t>
            </a:r>
            <a:r>
              <a:rPr lang="en-US" sz="2000" dirty="0" err="1"/>
              <a:t>đường</a:t>
            </a:r>
            <a:r>
              <a:rPr lang="en-US" sz="2000" dirty="0"/>
              <a:t>)</a:t>
            </a:r>
            <a:endParaRPr lang="vi-VN" sz="2000" dirty="0"/>
          </a:p>
          <a:p>
            <a:pPr marL="898525" indent="0">
              <a:buNone/>
            </a:pPr>
            <a:r>
              <a:rPr lang="en-US" sz="2000" dirty="0" smtClean="0"/>
              <a:t>b. Bar</a:t>
            </a:r>
            <a:r>
              <a:rPr lang="en-US" sz="2000" dirty="0"/>
              <a:t>	</a:t>
            </a:r>
            <a:r>
              <a:rPr lang="en-US" sz="2000" dirty="0" smtClean="0"/>
              <a:t>                         d. Pie </a:t>
            </a:r>
            <a:r>
              <a:rPr lang="en-US" sz="2000" dirty="0"/>
              <a:t>(</a:t>
            </a:r>
            <a:r>
              <a:rPr lang="en-US" sz="2000" dirty="0" err="1"/>
              <a:t>hình</a:t>
            </a:r>
            <a:r>
              <a:rPr lang="en-US" sz="2000" dirty="0"/>
              <a:t> </a:t>
            </a:r>
            <a:r>
              <a:rPr lang="en-US" sz="2000" dirty="0" err="1"/>
              <a:t>bánh</a:t>
            </a:r>
            <a:r>
              <a:rPr lang="en-US" sz="2000" dirty="0"/>
              <a:t>)</a:t>
            </a:r>
            <a:endParaRPr lang="vi-VN" sz="2000" dirty="0"/>
          </a:p>
          <a:p>
            <a:pPr marL="0" indent="0">
              <a:buNone/>
            </a:pPr>
            <a:r>
              <a:rPr lang="en-US" sz="2000" dirty="0"/>
              <a:t>10.	</a:t>
            </a:r>
            <a:r>
              <a:rPr lang="en-US" sz="2000" dirty="0" err="1"/>
              <a:t>Tại</a:t>
            </a:r>
            <a:r>
              <a:rPr lang="en-US" sz="2000" dirty="0"/>
              <a:t> </a:t>
            </a:r>
            <a:r>
              <a:rPr lang="en-US" sz="2000" dirty="0" err="1"/>
              <a:t>sao</a:t>
            </a:r>
            <a:r>
              <a:rPr lang="en-US" sz="2000" dirty="0"/>
              <a:t> </a:t>
            </a:r>
            <a:r>
              <a:rPr lang="en-US" sz="2000" dirty="0" err="1"/>
              <a:t>bạn</a:t>
            </a:r>
            <a:r>
              <a:rPr lang="en-US" sz="2000" dirty="0"/>
              <a:t> </a:t>
            </a:r>
            <a:r>
              <a:rPr lang="en-US" sz="2000" dirty="0" err="1"/>
              <a:t>muốn</a:t>
            </a:r>
            <a:r>
              <a:rPr lang="en-US" sz="2000" dirty="0"/>
              <a:t> </a:t>
            </a:r>
            <a:r>
              <a:rPr lang="en-US" sz="2000" dirty="0" err="1"/>
              <a:t>xem</a:t>
            </a:r>
            <a:r>
              <a:rPr lang="en-US" sz="2000" dirty="0"/>
              <a:t> </a:t>
            </a:r>
            <a:r>
              <a:rPr lang="en-US" sz="2000" dirty="0" err="1"/>
              <a:t>trang</a:t>
            </a:r>
            <a:r>
              <a:rPr lang="en-US" sz="2000" dirty="0"/>
              <a:t> </a:t>
            </a:r>
            <a:r>
              <a:rPr lang="en-US" sz="2000" dirty="0" err="1"/>
              <a:t>tính</a:t>
            </a:r>
            <a:r>
              <a:rPr lang="en-US" sz="2000" dirty="0"/>
              <a:t> </a:t>
            </a:r>
            <a:r>
              <a:rPr lang="en-US" sz="2000" dirty="0" err="1"/>
              <a:t>trước</a:t>
            </a:r>
            <a:r>
              <a:rPr lang="en-US" sz="2000" dirty="0"/>
              <a:t> </a:t>
            </a:r>
            <a:r>
              <a:rPr lang="en-US" sz="2000" dirty="0" err="1"/>
              <a:t>khi</a:t>
            </a:r>
            <a:r>
              <a:rPr lang="en-US" sz="2000" dirty="0"/>
              <a:t> </a:t>
            </a:r>
            <a:r>
              <a:rPr lang="en-US" sz="2000" dirty="0" err="1"/>
              <a:t>nó</a:t>
            </a:r>
            <a:r>
              <a:rPr lang="en-US" sz="2000" dirty="0"/>
              <a:t> </a:t>
            </a:r>
            <a:r>
              <a:rPr lang="en-US" sz="2000" dirty="0" err="1"/>
              <a:t>được</a:t>
            </a:r>
            <a:r>
              <a:rPr lang="en-US" sz="2000" dirty="0"/>
              <a:t> in </a:t>
            </a:r>
            <a:r>
              <a:rPr lang="en-US" sz="2000" dirty="0" err="1"/>
              <a:t>ra</a:t>
            </a:r>
            <a:r>
              <a:rPr lang="en-US" sz="2000" dirty="0"/>
              <a:t>?</a:t>
            </a:r>
            <a:endParaRPr lang="vi-VN" sz="2000" dirty="0"/>
          </a:p>
          <a:p>
            <a:pPr marL="898525" indent="0">
              <a:buNone/>
            </a:pPr>
            <a:r>
              <a:rPr lang="en-US" sz="2000" dirty="0" smtClean="0"/>
              <a:t>a. </a:t>
            </a:r>
            <a:r>
              <a:rPr lang="en-US" sz="2000" dirty="0" err="1" smtClean="0"/>
              <a:t>Để</a:t>
            </a:r>
            <a:r>
              <a:rPr lang="en-US" sz="2000" dirty="0" smtClean="0"/>
              <a:t> </a:t>
            </a:r>
            <a:r>
              <a:rPr lang="en-US" sz="2000" dirty="0" err="1"/>
              <a:t>quan</a:t>
            </a:r>
            <a:r>
              <a:rPr lang="en-US" sz="2000" dirty="0"/>
              <a:t> </a:t>
            </a:r>
            <a:r>
              <a:rPr lang="en-US" sz="2000" dirty="0" err="1"/>
              <a:t>sát</a:t>
            </a:r>
            <a:r>
              <a:rPr lang="en-US" sz="2000" dirty="0"/>
              <a:t> </a:t>
            </a:r>
            <a:r>
              <a:rPr lang="en-US" sz="2000" dirty="0" err="1"/>
              <a:t>nó</a:t>
            </a:r>
            <a:r>
              <a:rPr lang="en-US" sz="2000" dirty="0"/>
              <a:t> </a:t>
            </a:r>
            <a:r>
              <a:rPr lang="en-US" sz="2000" dirty="0" err="1"/>
              <a:t>xuất</a:t>
            </a:r>
            <a:r>
              <a:rPr lang="en-US" sz="2000" dirty="0"/>
              <a:t> </a:t>
            </a:r>
            <a:r>
              <a:rPr lang="en-US" sz="2000" dirty="0" err="1"/>
              <a:t>hiện</a:t>
            </a:r>
            <a:r>
              <a:rPr lang="en-US" sz="2000" dirty="0"/>
              <a:t> </a:t>
            </a:r>
            <a:r>
              <a:rPr lang="en-US" sz="2000" dirty="0" err="1"/>
              <a:t>như</a:t>
            </a:r>
            <a:r>
              <a:rPr lang="en-US" sz="2000" dirty="0"/>
              <a:t> </a:t>
            </a:r>
            <a:r>
              <a:rPr lang="en-US" sz="2000" dirty="0" err="1"/>
              <a:t>thế</a:t>
            </a:r>
            <a:r>
              <a:rPr lang="en-US" sz="2000" dirty="0"/>
              <a:t> </a:t>
            </a:r>
            <a:r>
              <a:rPr lang="en-US" sz="2000" dirty="0" err="1"/>
              <a:t>nào</a:t>
            </a:r>
            <a:r>
              <a:rPr lang="en-US" sz="2000" dirty="0"/>
              <a:t> </a:t>
            </a:r>
            <a:r>
              <a:rPr lang="en-US" sz="2000" dirty="0" err="1"/>
              <a:t>khi</a:t>
            </a:r>
            <a:r>
              <a:rPr lang="en-US" sz="2000" dirty="0"/>
              <a:t> </a:t>
            </a:r>
            <a:r>
              <a:rPr lang="en-US" sz="2000" dirty="0" err="1"/>
              <a:t>được</a:t>
            </a:r>
            <a:r>
              <a:rPr lang="en-US" sz="2000" dirty="0"/>
              <a:t> in</a:t>
            </a:r>
            <a:endParaRPr lang="vi-VN" sz="2000" dirty="0"/>
          </a:p>
          <a:p>
            <a:pPr marL="898525" indent="0">
              <a:buNone/>
            </a:pPr>
            <a:r>
              <a:rPr lang="en-US" sz="2000" dirty="0" smtClean="0"/>
              <a:t>b. </a:t>
            </a:r>
            <a:r>
              <a:rPr lang="en-US" sz="2000" dirty="0" err="1" smtClean="0"/>
              <a:t>Để</a:t>
            </a:r>
            <a:r>
              <a:rPr lang="en-US" sz="2000" dirty="0" smtClean="0"/>
              <a:t> </a:t>
            </a:r>
            <a:r>
              <a:rPr lang="en-US" sz="2000" dirty="0" err="1"/>
              <a:t>tránh</a:t>
            </a:r>
            <a:r>
              <a:rPr lang="en-US" sz="2000" dirty="0"/>
              <a:t> </a:t>
            </a:r>
            <a:r>
              <a:rPr lang="en-US" sz="2000" dirty="0" err="1"/>
              <a:t>lãng</a:t>
            </a:r>
            <a:r>
              <a:rPr lang="en-US" sz="2000" dirty="0"/>
              <a:t> </a:t>
            </a:r>
            <a:r>
              <a:rPr lang="en-US" sz="2000" dirty="0" err="1"/>
              <a:t>phí</a:t>
            </a:r>
            <a:r>
              <a:rPr lang="en-US" sz="2000" dirty="0"/>
              <a:t> </a:t>
            </a:r>
            <a:r>
              <a:rPr lang="en-US" sz="2000" dirty="0" err="1"/>
              <a:t>giấy</a:t>
            </a:r>
            <a:r>
              <a:rPr lang="en-US" sz="2000" dirty="0"/>
              <a:t> </a:t>
            </a:r>
            <a:r>
              <a:rPr lang="en-US" sz="2000" dirty="0" err="1"/>
              <a:t>nếu</a:t>
            </a:r>
            <a:r>
              <a:rPr lang="en-US" sz="2000" dirty="0"/>
              <a:t> </a:t>
            </a:r>
            <a:r>
              <a:rPr lang="en-US" sz="2000" dirty="0" err="1"/>
              <a:t>cần</a:t>
            </a:r>
            <a:r>
              <a:rPr lang="en-US" sz="2000" dirty="0"/>
              <a:t> </a:t>
            </a:r>
            <a:r>
              <a:rPr lang="en-US" sz="2000" dirty="0" err="1"/>
              <a:t>phải</a:t>
            </a:r>
            <a:r>
              <a:rPr lang="en-US" sz="2000" dirty="0"/>
              <a:t> </a:t>
            </a:r>
            <a:r>
              <a:rPr lang="en-US" sz="2000" dirty="0" err="1"/>
              <a:t>thay</a:t>
            </a:r>
            <a:r>
              <a:rPr lang="en-US" sz="2000" dirty="0"/>
              <a:t> </a:t>
            </a:r>
            <a:r>
              <a:rPr lang="en-US" sz="2000" dirty="0" err="1"/>
              <a:t>đổi</a:t>
            </a:r>
            <a:endParaRPr lang="vi-VN" sz="2000" dirty="0"/>
          </a:p>
          <a:p>
            <a:pPr marL="898525" indent="0">
              <a:buNone/>
            </a:pPr>
            <a:r>
              <a:rPr lang="en-US" sz="2000" dirty="0" smtClean="0"/>
              <a:t>c. </a:t>
            </a:r>
            <a:r>
              <a:rPr lang="en-US" sz="2000" dirty="0" err="1" smtClean="0"/>
              <a:t>Để</a:t>
            </a:r>
            <a:r>
              <a:rPr lang="en-US" sz="2000" dirty="0" smtClean="0"/>
              <a:t> </a:t>
            </a:r>
            <a:r>
              <a:rPr lang="en-US" sz="2000" dirty="0" err="1"/>
              <a:t>xác</a:t>
            </a:r>
            <a:r>
              <a:rPr lang="en-US" sz="2000" dirty="0"/>
              <a:t> </a:t>
            </a:r>
            <a:r>
              <a:rPr lang="en-US" sz="2000" dirty="0" err="1"/>
              <a:t>định</a:t>
            </a:r>
            <a:r>
              <a:rPr lang="en-US" sz="2000" dirty="0"/>
              <a:t> </a:t>
            </a:r>
            <a:r>
              <a:rPr lang="en-US" sz="2000" dirty="0" err="1"/>
              <a:t>khi</a:t>
            </a:r>
            <a:r>
              <a:rPr lang="en-US" sz="2000" dirty="0"/>
              <a:t> </a:t>
            </a:r>
            <a:r>
              <a:rPr lang="en-US" sz="2000" dirty="0" err="1"/>
              <a:t>nào</a:t>
            </a:r>
            <a:r>
              <a:rPr lang="en-US" sz="2000" dirty="0"/>
              <a:t> </a:t>
            </a:r>
            <a:r>
              <a:rPr lang="en-US" sz="2000" dirty="0" err="1"/>
              <a:t>thì</a:t>
            </a:r>
            <a:r>
              <a:rPr lang="en-US" sz="2000" dirty="0"/>
              <a:t> </a:t>
            </a:r>
            <a:r>
              <a:rPr lang="en-US" sz="2000" dirty="0" err="1"/>
              <a:t>cần</a:t>
            </a:r>
            <a:r>
              <a:rPr lang="en-US" sz="2000" dirty="0"/>
              <a:t> </a:t>
            </a:r>
            <a:r>
              <a:rPr lang="en-US" sz="2000" dirty="0" err="1"/>
              <a:t>có</a:t>
            </a:r>
            <a:r>
              <a:rPr lang="en-US" sz="2000" dirty="0"/>
              <a:t> </a:t>
            </a:r>
            <a:r>
              <a:rPr lang="en-US" sz="2000" dirty="0" err="1"/>
              <a:t>những</a:t>
            </a:r>
            <a:r>
              <a:rPr lang="en-US" sz="2000" dirty="0"/>
              <a:t> </a:t>
            </a:r>
            <a:r>
              <a:rPr lang="en-US" sz="2000" dirty="0" err="1"/>
              <a:t>thay</a:t>
            </a:r>
            <a:r>
              <a:rPr lang="en-US" sz="2000" dirty="0"/>
              <a:t> </a:t>
            </a:r>
            <a:r>
              <a:rPr lang="en-US" sz="2000" dirty="0" err="1"/>
              <a:t>đổi</a:t>
            </a:r>
            <a:r>
              <a:rPr lang="en-US" sz="2000" dirty="0"/>
              <a:t> </a:t>
            </a:r>
            <a:r>
              <a:rPr lang="en-US" sz="2000" dirty="0" err="1"/>
              <a:t>về</a:t>
            </a:r>
            <a:r>
              <a:rPr lang="en-US" sz="2000" dirty="0"/>
              <a:t> </a:t>
            </a:r>
            <a:r>
              <a:rPr lang="en-US" sz="2000" dirty="0" err="1"/>
              <a:t>bố</a:t>
            </a:r>
            <a:r>
              <a:rPr lang="en-US" sz="2000" dirty="0"/>
              <a:t> </a:t>
            </a:r>
            <a:r>
              <a:rPr lang="en-US" sz="2000" dirty="0" err="1"/>
              <a:t>cục</a:t>
            </a:r>
            <a:r>
              <a:rPr lang="en-US" sz="2000" dirty="0"/>
              <a:t> </a:t>
            </a:r>
            <a:r>
              <a:rPr lang="en-US" sz="2000" dirty="0" err="1"/>
              <a:t>của</a:t>
            </a:r>
            <a:r>
              <a:rPr lang="en-US" sz="2000" dirty="0"/>
              <a:t> </a:t>
            </a:r>
            <a:r>
              <a:rPr lang="en-US" sz="2000" dirty="0" err="1"/>
              <a:t>báo</a:t>
            </a:r>
            <a:r>
              <a:rPr lang="en-US" sz="2000" dirty="0"/>
              <a:t> </a:t>
            </a:r>
            <a:r>
              <a:rPr lang="en-US" sz="2000" dirty="0" err="1"/>
              <a:t>cáo</a:t>
            </a:r>
            <a:r>
              <a:rPr lang="en-US" sz="2000" dirty="0"/>
              <a:t>.</a:t>
            </a:r>
            <a:endParaRPr lang="vi-VN" sz="2000" dirty="0"/>
          </a:p>
          <a:p>
            <a:pPr marL="898525" indent="0">
              <a:buNone/>
            </a:pPr>
            <a:r>
              <a:rPr lang="en-CA" sz="2000" dirty="0" smtClean="0"/>
              <a:t>d. </a:t>
            </a:r>
            <a:r>
              <a:rPr lang="en-CA" sz="2000" dirty="0" err="1" smtClean="0"/>
              <a:t>Bất</a:t>
            </a:r>
            <a:r>
              <a:rPr lang="en-CA" sz="2000" dirty="0" smtClean="0"/>
              <a:t> </a:t>
            </a:r>
            <a:r>
              <a:rPr lang="en-CA" sz="2000" dirty="0" err="1"/>
              <a:t>kỳ</a:t>
            </a:r>
            <a:r>
              <a:rPr lang="en-CA" sz="2000" dirty="0"/>
              <a:t> </a:t>
            </a:r>
            <a:r>
              <a:rPr lang="en-CA" sz="2000" dirty="0" err="1"/>
              <a:t>các</a:t>
            </a:r>
            <a:r>
              <a:rPr lang="en-CA" sz="2000" dirty="0"/>
              <a:t> </a:t>
            </a:r>
            <a:r>
              <a:rPr lang="en-CA" sz="2000" dirty="0" err="1"/>
              <a:t>đáp</a:t>
            </a:r>
            <a:r>
              <a:rPr lang="en-CA" sz="2000" dirty="0"/>
              <a:t> </a:t>
            </a:r>
            <a:r>
              <a:rPr lang="en-CA" sz="2000" dirty="0" err="1"/>
              <a:t>án</a:t>
            </a:r>
            <a:r>
              <a:rPr lang="en-CA" sz="2000" dirty="0"/>
              <a:t> </a:t>
            </a:r>
            <a:r>
              <a:rPr lang="en-CA" sz="2000" dirty="0" err="1"/>
              <a:t>nào</a:t>
            </a:r>
            <a:r>
              <a:rPr lang="en-CA" sz="2000" dirty="0"/>
              <a:t> ở </a:t>
            </a:r>
            <a:r>
              <a:rPr lang="en-CA" sz="2000" dirty="0" err="1"/>
              <a:t>trên</a:t>
            </a:r>
            <a:endParaRPr lang="en-US" sz="2200"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76</a:t>
            </a:fld>
            <a:endParaRPr lang="en-US" dirty="0"/>
          </a:p>
        </p:txBody>
      </p:sp>
    </p:spTree>
    <p:extLst>
      <p:ext uri="{BB962C8B-B14F-4D97-AF65-F5344CB8AC3E}">
        <p14:creationId xmlns:p14="http://schemas.microsoft.com/office/powerpoint/2010/main" val="2720271416"/>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Câu</a:t>
            </a:r>
            <a:r>
              <a:rPr lang="en-US" dirty="0" smtClean="0"/>
              <a:t> </a:t>
            </a:r>
            <a:r>
              <a:rPr lang="en-US" dirty="0" err="1" smtClean="0"/>
              <a:t>hỏi</a:t>
            </a:r>
            <a:r>
              <a:rPr lang="en-US" dirty="0" smtClean="0"/>
              <a:t> </a:t>
            </a:r>
            <a:r>
              <a:rPr lang="en-US" dirty="0" err="1" smtClean="0"/>
              <a:t>ôn</a:t>
            </a:r>
            <a:r>
              <a:rPr lang="en-US" dirty="0" smtClean="0"/>
              <a:t> </a:t>
            </a:r>
            <a:r>
              <a:rPr lang="en-US" dirty="0" err="1" smtClean="0"/>
              <a:t>tập</a:t>
            </a:r>
            <a:endParaRPr lang="en-US" dirty="0"/>
          </a:p>
        </p:txBody>
      </p:sp>
      <p:sp>
        <p:nvSpPr>
          <p:cNvPr id="3" name="Content Placeholder 2"/>
          <p:cNvSpPr>
            <a:spLocks noGrp="1"/>
          </p:cNvSpPr>
          <p:nvPr>
            <p:ph idx="1"/>
          </p:nvPr>
        </p:nvSpPr>
        <p:spPr/>
        <p:txBody>
          <a:bodyPr>
            <a:normAutofit/>
          </a:bodyPr>
          <a:lstStyle/>
          <a:p>
            <a:pPr marL="457200" indent="-457200">
              <a:buNone/>
              <a:tabLst>
                <a:tab pos="808038" algn="l"/>
                <a:tab pos="2395538" algn="l"/>
                <a:tab pos="2743200" algn="l"/>
              </a:tabLst>
            </a:pPr>
            <a:r>
              <a:rPr lang="en-US" sz="2000" dirty="0"/>
              <a:t>11.	 </a:t>
            </a:r>
            <a:r>
              <a:rPr lang="en-CA" sz="2000" dirty="0" err="1"/>
              <a:t>Bạn</a:t>
            </a:r>
            <a:r>
              <a:rPr lang="en-CA" sz="2000" dirty="0"/>
              <a:t> </a:t>
            </a:r>
            <a:r>
              <a:rPr lang="en-CA" sz="2000" dirty="0" err="1"/>
              <a:t>có</a:t>
            </a:r>
            <a:r>
              <a:rPr lang="en-CA" sz="2000" dirty="0"/>
              <a:t> </a:t>
            </a:r>
            <a:r>
              <a:rPr lang="en-CA" sz="2000" dirty="0" err="1"/>
              <a:t>thể</a:t>
            </a:r>
            <a:r>
              <a:rPr lang="en-CA" sz="2000" dirty="0"/>
              <a:t> </a:t>
            </a:r>
            <a:r>
              <a:rPr lang="en-CA" sz="2000" dirty="0" err="1"/>
              <a:t>chèn</a:t>
            </a:r>
            <a:r>
              <a:rPr lang="en-CA" sz="2000" dirty="0"/>
              <a:t> </a:t>
            </a:r>
            <a:r>
              <a:rPr lang="en-CA" sz="2000" dirty="0" err="1"/>
              <a:t>ngắt</a:t>
            </a:r>
            <a:r>
              <a:rPr lang="en-CA" sz="2000" dirty="0"/>
              <a:t> </a:t>
            </a:r>
            <a:r>
              <a:rPr lang="en-CA" sz="2000" dirty="0" err="1"/>
              <a:t>trang</a:t>
            </a:r>
            <a:r>
              <a:rPr lang="en-CA" sz="2000" dirty="0"/>
              <a:t> </a:t>
            </a:r>
            <a:r>
              <a:rPr lang="en-CA" sz="2000" dirty="0" err="1"/>
              <a:t>như</a:t>
            </a:r>
            <a:r>
              <a:rPr lang="en-CA" sz="2000" dirty="0"/>
              <a:t> </a:t>
            </a:r>
            <a:r>
              <a:rPr lang="en-CA" sz="2000" dirty="0" err="1"/>
              <a:t>thế</a:t>
            </a:r>
            <a:r>
              <a:rPr lang="en-CA" sz="2000" dirty="0"/>
              <a:t> </a:t>
            </a:r>
            <a:r>
              <a:rPr lang="en-CA" sz="2000" dirty="0" err="1"/>
              <a:t>nào</a:t>
            </a:r>
            <a:r>
              <a:rPr lang="en-CA" sz="2000" dirty="0" smtClean="0"/>
              <a:t>?</a:t>
            </a:r>
            <a:endParaRPr lang="en-US" sz="2000" dirty="0"/>
          </a:p>
          <a:p>
            <a:pPr marL="533400" indent="0">
              <a:buNone/>
            </a:pPr>
            <a:r>
              <a:rPr lang="en-US" sz="1900" dirty="0"/>
              <a:t>a.	</a:t>
            </a:r>
            <a:r>
              <a:rPr lang="en-US" sz="1900" dirty="0" err="1"/>
              <a:t>Trên</a:t>
            </a:r>
            <a:r>
              <a:rPr lang="en-US" sz="1900" dirty="0"/>
              <a:t> </a:t>
            </a:r>
            <a:r>
              <a:rPr lang="en-US" sz="1900" dirty="0" err="1"/>
              <a:t>thẻ</a:t>
            </a:r>
            <a:r>
              <a:rPr lang="en-US" sz="1900" dirty="0"/>
              <a:t> Insert, </a:t>
            </a:r>
            <a:r>
              <a:rPr lang="en-US" sz="1900" dirty="0" err="1"/>
              <a:t>trong</a:t>
            </a:r>
            <a:r>
              <a:rPr lang="en-US" sz="1900" dirty="0"/>
              <a:t> </a:t>
            </a:r>
            <a:r>
              <a:rPr lang="en-US" sz="1900" dirty="0" err="1"/>
              <a:t>nhóm</a:t>
            </a:r>
            <a:r>
              <a:rPr lang="en-US" sz="1900" dirty="0"/>
              <a:t> Setup, </a:t>
            </a:r>
            <a:r>
              <a:rPr lang="en-US" sz="1900" dirty="0" err="1"/>
              <a:t>chọn</a:t>
            </a:r>
            <a:r>
              <a:rPr lang="en-US" sz="1900" dirty="0"/>
              <a:t> Page Break.</a:t>
            </a:r>
            <a:endParaRPr lang="vi-VN" sz="1900" dirty="0"/>
          </a:p>
          <a:p>
            <a:pPr marL="533400" indent="0">
              <a:buNone/>
            </a:pPr>
            <a:r>
              <a:rPr lang="en-US" sz="1900" dirty="0"/>
              <a:t>b.	</a:t>
            </a:r>
            <a:r>
              <a:rPr lang="en-US" sz="1900" dirty="0" err="1"/>
              <a:t>Trên</a:t>
            </a:r>
            <a:r>
              <a:rPr lang="en-US" sz="1900" dirty="0"/>
              <a:t> </a:t>
            </a:r>
            <a:r>
              <a:rPr lang="en-US" sz="1900" dirty="0" err="1"/>
              <a:t>thẻ</a:t>
            </a:r>
            <a:r>
              <a:rPr lang="en-US" sz="1900" dirty="0"/>
              <a:t> Insert, </a:t>
            </a:r>
            <a:r>
              <a:rPr lang="en-US" sz="1900" dirty="0" err="1"/>
              <a:t>trong</a:t>
            </a:r>
            <a:r>
              <a:rPr lang="en-US" sz="1900" dirty="0"/>
              <a:t> </a:t>
            </a:r>
            <a:r>
              <a:rPr lang="en-US" sz="1900" dirty="0" err="1"/>
              <a:t>nhóm</a:t>
            </a:r>
            <a:r>
              <a:rPr lang="en-US" sz="1900" dirty="0"/>
              <a:t> Break, </a:t>
            </a:r>
            <a:r>
              <a:rPr lang="en-US" sz="1900" dirty="0" err="1"/>
              <a:t>chọn</a:t>
            </a:r>
            <a:r>
              <a:rPr lang="en-US" sz="1900" dirty="0"/>
              <a:t> Page.</a:t>
            </a:r>
            <a:endParaRPr lang="vi-VN" sz="1900" dirty="0"/>
          </a:p>
          <a:p>
            <a:pPr marL="533400" indent="0">
              <a:buNone/>
            </a:pPr>
            <a:r>
              <a:rPr lang="en-US" sz="1900" dirty="0"/>
              <a:t>c.	</a:t>
            </a:r>
            <a:r>
              <a:rPr lang="en-US" sz="1900" dirty="0" err="1"/>
              <a:t>Trên</a:t>
            </a:r>
            <a:r>
              <a:rPr lang="en-US" sz="1900" dirty="0"/>
              <a:t> </a:t>
            </a:r>
            <a:r>
              <a:rPr lang="en-US" sz="1900" dirty="0" err="1"/>
              <a:t>thẻ</a:t>
            </a:r>
            <a:r>
              <a:rPr lang="en-US" sz="1900" dirty="0"/>
              <a:t> Page Layout, </a:t>
            </a:r>
            <a:r>
              <a:rPr lang="en-US" sz="1900" dirty="0" err="1"/>
              <a:t>trong</a:t>
            </a:r>
            <a:r>
              <a:rPr lang="en-US" sz="1900" dirty="0"/>
              <a:t> </a:t>
            </a:r>
            <a:r>
              <a:rPr lang="en-US" sz="1900" dirty="0" err="1"/>
              <a:t>nhóm</a:t>
            </a:r>
            <a:r>
              <a:rPr lang="en-US" sz="1900" dirty="0"/>
              <a:t> Page Setup, </a:t>
            </a:r>
            <a:r>
              <a:rPr lang="en-US" sz="1900" dirty="0" err="1"/>
              <a:t>chọn</a:t>
            </a:r>
            <a:r>
              <a:rPr lang="en-US" sz="1900" dirty="0"/>
              <a:t> Page Break.</a:t>
            </a:r>
            <a:endParaRPr lang="vi-VN" sz="1900" dirty="0"/>
          </a:p>
          <a:p>
            <a:pPr marL="533400" indent="0">
              <a:buNone/>
            </a:pPr>
            <a:r>
              <a:rPr lang="en-CA" sz="1900" dirty="0"/>
              <a:t>d.	</a:t>
            </a:r>
            <a:r>
              <a:rPr lang="en-CA" sz="1900" dirty="0" err="1"/>
              <a:t>Trên</a:t>
            </a:r>
            <a:r>
              <a:rPr lang="en-CA" sz="1900" dirty="0"/>
              <a:t> </a:t>
            </a:r>
            <a:r>
              <a:rPr lang="en-CA" sz="1900" dirty="0" err="1"/>
              <a:t>thẻ</a:t>
            </a:r>
            <a:r>
              <a:rPr lang="en-CA" sz="1900" dirty="0"/>
              <a:t> Page Layout, </a:t>
            </a:r>
            <a:r>
              <a:rPr lang="en-CA" sz="1900" dirty="0" err="1"/>
              <a:t>trong</a:t>
            </a:r>
            <a:r>
              <a:rPr lang="en-CA" sz="1900" dirty="0"/>
              <a:t> </a:t>
            </a:r>
            <a:r>
              <a:rPr lang="en-CA" sz="1900" dirty="0" err="1"/>
              <a:t>nhóm</a:t>
            </a:r>
            <a:r>
              <a:rPr lang="en-CA" sz="1900" dirty="0"/>
              <a:t> Page Setup, </a:t>
            </a:r>
            <a:r>
              <a:rPr lang="en-CA" sz="1900" dirty="0" err="1"/>
              <a:t>chọn</a:t>
            </a:r>
            <a:r>
              <a:rPr lang="en-CA" sz="1900" dirty="0"/>
              <a:t> Breaks, Insert Page Break.</a:t>
            </a:r>
            <a:endParaRPr lang="en-US" sz="1900" dirty="0"/>
          </a:p>
          <a:p>
            <a:pPr marL="457200" indent="-457200">
              <a:buNone/>
              <a:tabLst>
                <a:tab pos="808038" algn="l"/>
                <a:tab pos="2395538" algn="l"/>
                <a:tab pos="2743200" algn="l"/>
              </a:tabLst>
            </a:pPr>
            <a:r>
              <a:rPr lang="en-US" sz="2000" dirty="0"/>
              <a:t>12.	</a:t>
            </a:r>
            <a:r>
              <a:rPr lang="en-CA" sz="2000" dirty="0"/>
              <a:t> </a:t>
            </a:r>
            <a:r>
              <a:rPr lang="en-CA" sz="2000" dirty="0" err="1"/>
              <a:t>Các</a:t>
            </a:r>
            <a:r>
              <a:rPr lang="en-CA" sz="2000" dirty="0"/>
              <a:t> </a:t>
            </a:r>
            <a:r>
              <a:rPr lang="en-CA" sz="2000" dirty="0" err="1"/>
              <a:t>nút</a:t>
            </a:r>
            <a:r>
              <a:rPr lang="en-CA" sz="2000" dirty="0"/>
              <a:t> </a:t>
            </a:r>
            <a:r>
              <a:rPr lang="en-CA" sz="2000" dirty="0" err="1"/>
              <a:t>nào</a:t>
            </a:r>
            <a:r>
              <a:rPr lang="en-CA" sz="2000" dirty="0"/>
              <a:t> </a:t>
            </a:r>
            <a:r>
              <a:rPr lang="en-CA" sz="2000" dirty="0" err="1"/>
              <a:t>dưới</a:t>
            </a:r>
            <a:r>
              <a:rPr lang="en-CA" sz="2000" dirty="0"/>
              <a:t> </a:t>
            </a:r>
            <a:r>
              <a:rPr lang="en-CA" sz="2000" dirty="0" err="1"/>
              <a:t>đây</a:t>
            </a:r>
            <a:r>
              <a:rPr lang="en-CA" sz="2000" dirty="0"/>
              <a:t> </a:t>
            </a:r>
            <a:r>
              <a:rPr lang="en-CA" sz="2000" dirty="0" err="1"/>
              <a:t>bạn</a:t>
            </a:r>
            <a:r>
              <a:rPr lang="en-CA" sz="2000" dirty="0"/>
              <a:t> </a:t>
            </a:r>
            <a:r>
              <a:rPr lang="en-CA" sz="2000" dirty="0" err="1"/>
              <a:t>sẽ</a:t>
            </a:r>
            <a:r>
              <a:rPr lang="en-CA" sz="2000" dirty="0"/>
              <a:t> </a:t>
            </a:r>
            <a:r>
              <a:rPr lang="en-CA" sz="2000" dirty="0" err="1"/>
              <a:t>sử</a:t>
            </a:r>
            <a:r>
              <a:rPr lang="en-CA" sz="2000" dirty="0"/>
              <a:t> </a:t>
            </a:r>
            <a:r>
              <a:rPr lang="en-CA" sz="2000" dirty="0" err="1"/>
              <a:t>dụng</a:t>
            </a:r>
            <a:r>
              <a:rPr lang="en-CA" sz="2000" dirty="0"/>
              <a:t> </a:t>
            </a:r>
            <a:r>
              <a:rPr lang="en-CA" sz="2000" dirty="0" err="1"/>
              <a:t>để</a:t>
            </a:r>
            <a:r>
              <a:rPr lang="en-CA" sz="2000" dirty="0"/>
              <a:t> </a:t>
            </a:r>
            <a:r>
              <a:rPr lang="en-CA" sz="2000" dirty="0" err="1"/>
              <a:t>chèn</a:t>
            </a:r>
            <a:r>
              <a:rPr lang="en-CA" sz="2000" dirty="0"/>
              <a:t> </a:t>
            </a:r>
            <a:r>
              <a:rPr lang="en-CA" sz="2000" dirty="0" err="1"/>
              <a:t>tên</a:t>
            </a:r>
            <a:r>
              <a:rPr lang="en-CA" sz="2000" dirty="0"/>
              <a:t> </a:t>
            </a:r>
            <a:r>
              <a:rPr lang="en-CA" sz="2000" dirty="0" err="1"/>
              <a:t>tệp</a:t>
            </a:r>
            <a:r>
              <a:rPr lang="en-CA" sz="2000" dirty="0"/>
              <a:t> tin </a:t>
            </a:r>
            <a:r>
              <a:rPr lang="en-CA" sz="2000" dirty="0" err="1"/>
              <a:t>vào</a:t>
            </a:r>
            <a:r>
              <a:rPr lang="en-CA" sz="2000" dirty="0"/>
              <a:t> </a:t>
            </a:r>
            <a:r>
              <a:rPr lang="en-CA" sz="2000" dirty="0" err="1"/>
              <a:t>trong</a:t>
            </a:r>
            <a:r>
              <a:rPr lang="en-CA" sz="2000" dirty="0"/>
              <a:t> </a:t>
            </a:r>
            <a:r>
              <a:rPr lang="en-CA" sz="2000" dirty="0" err="1"/>
              <a:t>tiêu</a:t>
            </a:r>
            <a:r>
              <a:rPr lang="en-CA" sz="2000" dirty="0"/>
              <a:t> </a:t>
            </a:r>
            <a:r>
              <a:rPr lang="en-CA" sz="2000" dirty="0" err="1"/>
              <a:t>đề</a:t>
            </a:r>
            <a:r>
              <a:rPr lang="en-CA" sz="2000" dirty="0"/>
              <a:t> </a:t>
            </a:r>
            <a:r>
              <a:rPr lang="en-CA" sz="2000" dirty="0" err="1"/>
              <a:t>hoặc</a:t>
            </a:r>
            <a:r>
              <a:rPr lang="en-CA" sz="2000" dirty="0"/>
              <a:t> </a:t>
            </a:r>
            <a:r>
              <a:rPr lang="en-CA" sz="2000" dirty="0" err="1"/>
              <a:t>chân</a:t>
            </a:r>
            <a:r>
              <a:rPr lang="en-CA" sz="2000" dirty="0"/>
              <a:t> </a:t>
            </a:r>
            <a:r>
              <a:rPr lang="en-CA" sz="2000" dirty="0" err="1"/>
              <a:t>trang</a:t>
            </a:r>
            <a:r>
              <a:rPr lang="en-CA" sz="2000"/>
              <a:t>?</a:t>
            </a:r>
            <a:endParaRPr lang="en-US" sz="2000" dirty="0"/>
          </a:p>
          <a:p>
            <a:pPr marL="457200" indent="-457200">
              <a:buNone/>
              <a:tabLst>
                <a:tab pos="808038" algn="l"/>
                <a:tab pos="2395538" algn="l"/>
                <a:tab pos="2743200" algn="l"/>
              </a:tabLst>
            </a:pPr>
            <a:r>
              <a:rPr lang="en-US" sz="1800" dirty="0" smtClean="0"/>
              <a:t>	a</a:t>
            </a:r>
            <a:r>
              <a:rPr lang="en-US" sz="1800" dirty="0"/>
              <a:t>.	 	d.	 </a:t>
            </a:r>
            <a:endParaRPr lang="en-US" sz="1800" dirty="0" smtClean="0"/>
          </a:p>
          <a:p>
            <a:pPr marL="457200" indent="-457200">
              <a:buNone/>
              <a:tabLst>
                <a:tab pos="808038" algn="l"/>
                <a:tab pos="2395538" algn="l"/>
                <a:tab pos="2743200" algn="l"/>
              </a:tabLst>
            </a:pPr>
            <a:r>
              <a:rPr lang="en-US" sz="1800" dirty="0"/>
              <a:t>	</a:t>
            </a:r>
            <a:r>
              <a:rPr lang="en-US" sz="1800" dirty="0" smtClean="0"/>
              <a:t>b</a:t>
            </a:r>
            <a:r>
              <a:rPr lang="en-US" sz="1800" dirty="0"/>
              <a:t>.	 	e.	 </a:t>
            </a:r>
            <a:endParaRPr lang="en-US" sz="1800" dirty="0" smtClean="0"/>
          </a:p>
          <a:p>
            <a:pPr marL="457200" indent="-457200">
              <a:buNone/>
              <a:tabLst>
                <a:tab pos="808038" algn="l"/>
                <a:tab pos="2395538" algn="l"/>
                <a:tab pos="2743200" algn="l"/>
              </a:tabLst>
            </a:pPr>
            <a:r>
              <a:rPr lang="en-US" sz="1800" dirty="0" smtClean="0"/>
              <a:t>	c.</a:t>
            </a:r>
            <a:r>
              <a:rPr lang="en-US" sz="1800" dirty="0"/>
              <a:t>	 	f.	 </a:t>
            </a:r>
          </a:p>
          <a:p>
            <a:pPr marL="347663" indent="-347663">
              <a:lnSpc>
                <a:spcPct val="120000"/>
              </a:lnSpc>
              <a:spcBef>
                <a:spcPts val="600"/>
              </a:spcBef>
              <a:buNone/>
              <a:tabLst>
                <a:tab pos="682625" algn="l"/>
              </a:tabLst>
            </a:pPr>
            <a:endParaRPr lang="en-US" sz="2400"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77</a:t>
            </a:fld>
            <a:endParaRPr lang="en-US" dirty="0"/>
          </a:p>
        </p:txBody>
      </p:sp>
      <p:grpSp>
        <p:nvGrpSpPr>
          <p:cNvPr id="12" name="Group 11"/>
          <p:cNvGrpSpPr/>
          <p:nvPr/>
        </p:nvGrpSpPr>
        <p:grpSpPr>
          <a:xfrm>
            <a:off x="1258978" y="4671786"/>
            <a:ext cx="2283052" cy="1184502"/>
            <a:chOff x="1152298" y="4671786"/>
            <a:chExt cx="2283052" cy="1184502"/>
          </a:xfrm>
        </p:grpSpPr>
        <p:pic>
          <p:nvPicPr>
            <p:cNvPr id="6" name="Picture 5" descr="u5-126"/>
            <p:cNvPicPr/>
            <p:nvPr/>
          </p:nvPicPr>
          <p:blipFill>
            <a:blip r:embed="rId3">
              <a:extLst>
                <a:ext uri="{28A0092B-C50C-407E-A947-70E740481C1C}">
                  <a14:useLocalDpi xmlns:a14="http://schemas.microsoft.com/office/drawing/2010/main" val="0"/>
                </a:ext>
              </a:extLst>
            </a:blip>
            <a:srcRect/>
            <a:stretch>
              <a:fillRect/>
            </a:stretch>
          </p:blipFill>
          <p:spPr bwMode="auto">
            <a:xfrm>
              <a:off x="1152298" y="4722586"/>
              <a:ext cx="244702" cy="244702"/>
            </a:xfrm>
            <a:prstGeom prst="rect">
              <a:avLst/>
            </a:prstGeom>
            <a:noFill/>
            <a:ln>
              <a:noFill/>
            </a:ln>
          </p:spPr>
        </p:pic>
        <p:pic>
          <p:nvPicPr>
            <p:cNvPr id="7" name="Picture 6" descr="u5-127"/>
            <p:cNvPicPr/>
            <p:nvPr/>
          </p:nvPicPr>
          <p:blipFill>
            <a:blip r:embed="rId4">
              <a:extLst>
                <a:ext uri="{28A0092B-C50C-407E-A947-70E740481C1C}">
                  <a14:useLocalDpi xmlns:a14="http://schemas.microsoft.com/office/drawing/2010/main" val="0"/>
                </a:ext>
              </a:extLst>
            </a:blip>
            <a:srcRect/>
            <a:stretch>
              <a:fillRect/>
            </a:stretch>
          </p:blipFill>
          <p:spPr bwMode="auto">
            <a:xfrm>
              <a:off x="1152298" y="5128986"/>
              <a:ext cx="244702" cy="244702"/>
            </a:xfrm>
            <a:prstGeom prst="rect">
              <a:avLst/>
            </a:prstGeom>
            <a:noFill/>
            <a:ln>
              <a:noFill/>
            </a:ln>
          </p:spPr>
        </p:pic>
        <p:pic>
          <p:nvPicPr>
            <p:cNvPr id="8" name="Picture 7" descr="u5-132"/>
            <p:cNvPicPr/>
            <p:nvPr/>
          </p:nvPicPr>
          <p:blipFill>
            <a:blip r:embed="rId5">
              <a:extLst>
                <a:ext uri="{28A0092B-C50C-407E-A947-70E740481C1C}">
                  <a14:useLocalDpi xmlns:a14="http://schemas.microsoft.com/office/drawing/2010/main" val="0"/>
                </a:ext>
              </a:extLst>
            </a:blip>
            <a:srcRect/>
            <a:stretch>
              <a:fillRect/>
            </a:stretch>
          </p:blipFill>
          <p:spPr bwMode="auto">
            <a:xfrm>
              <a:off x="1152298" y="5611586"/>
              <a:ext cx="244702" cy="244702"/>
            </a:xfrm>
            <a:prstGeom prst="rect">
              <a:avLst/>
            </a:prstGeom>
            <a:noFill/>
            <a:ln>
              <a:noFill/>
            </a:ln>
          </p:spPr>
        </p:pic>
        <p:pic>
          <p:nvPicPr>
            <p:cNvPr id="9" name="Picture 8" descr="u5-129"/>
            <p:cNvPicPr/>
            <p:nvPr/>
          </p:nvPicPr>
          <p:blipFill>
            <a:blip r:embed="rId6">
              <a:extLst>
                <a:ext uri="{28A0092B-C50C-407E-A947-70E740481C1C}">
                  <a14:useLocalDpi xmlns:a14="http://schemas.microsoft.com/office/drawing/2010/main" val="0"/>
                </a:ext>
              </a:extLst>
            </a:blip>
            <a:srcRect/>
            <a:stretch>
              <a:fillRect/>
            </a:stretch>
          </p:blipFill>
          <p:spPr bwMode="auto">
            <a:xfrm>
              <a:off x="3190648" y="4671786"/>
              <a:ext cx="244702" cy="244702"/>
            </a:xfrm>
            <a:prstGeom prst="rect">
              <a:avLst/>
            </a:prstGeom>
            <a:noFill/>
            <a:ln>
              <a:noFill/>
            </a:ln>
          </p:spPr>
        </p:pic>
        <p:pic>
          <p:nvPicPr>
            <p:cNvPr id="10" name="Picture 9" descr="u5-133"/>
            <p:cNvPicPr/>
            <p:nvPr/>
          </p:nvPicPr>
          <p:blipFill>
            <a:blip r:embed="rId7">
              <a:extLst>
                <a:ext uri="{28A0092B-C50C-407E-A947-70E740481C1C}">
                  <a14:useLocalDpi xmlns:a14="http://schemas.microsoft.com/office/drawing/2010/main" val="0"/>
                </a:ext>
              </a:extLst>
            </a:blip>
            <a:srcRect/>
            <a:stretch>
              <a:fillRect/>
            </a:stretch>
          </p:blipFill>
          <p:spPr bwMode="auto">
            <a:xfrm>
              <a:off x="3190648" y="5141686"/>
              <a:ext cx="244702" cy="244702"/>
            </a:xfrm>
            <a:prstGeom prst="rect">
              <a:avLst/>
            </a:prstGeom>
            <a:noFill/>
            <a:ln>
              <a:noFill/>
            </a:ln>
          </p:spPr>
        </p:pic>
        <p:pic>
          <p:nvPicPr>
            <p:cNvPr id="11" name="Picture 10" descr="u5-128"/>
            <p:cNvPicPr/>
            <p:nvPr/>
          </p:nvPicPr>
          <p:blipFill>
            <a:blip r:embed="rId8">
              <a:extLst>
                <a:ext uri="{28A0092B-C50C-407E-A947-70E740481C1C}">
                  <a14:useLocalDpi xmlns:a14="http://schemas.microsoft.com/office/drawing/2010/main" val="0"/>
                </a:ext>
              </a:extLst>
            </a:blip>
            <a:srcRect/>
            <a:stretch>
              <a:fillRect/>
            </a:stretch>
          </p:blipFill>
          <p:spPr bwMode="auto">
            <a:xfrm>
              <a:off x="3190648" y="5592536"/>
              <a:ext cx="244702" cy="244702"/>
            </a:xfrm>
            <a:prstGeom prst="rect">
              <a:avLst/>
            </a:prstGeom>
            <a:noFill/>
            <a:ln>
              <a:noFill/>
            </a:ln>
          </p:spPr>
        </p:pic>
      </p:grpSp>
    </p:spTree>
    <p:extLst>
      <p:ext uri="{BB962C8B-B14F-4D97-AF65-F5344CB8AC3E}">
        <p14:creationId xmlns:p14="http://schemas.microsoft.com/office/powerpoint/2010/main" val="23131016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err="1" smtClean="0"/>
              <a:t>Quản</a:t>
            </a:r>
            <a:r>
              <a:rPr lang="en-US" sz="3600" dirty="0" smtClean="0"/>
              <a:t> </a:t>
            </a:r>
            <a:r>
              <a:rPr lang="en-US" sz="3600" dirty="0" err="1" smtClean="0"/>
              <a:t>lý</a:t>
            </a:r>
            <a:r>
              <a:rPr lang="en-US" sz="3600" dirty="0" smtClean="0"/>
              <a:t> </a:t>
            </a:r>
            <a:r>
              <a:rPr lang="en-US" sz="3600" dirty="0" err="1" smtClean="0"/>
              <a:t>các</a:t>
            </a:r>
            <a:r>
              <a:rPr lang="en-US" sz="3600" dirty="0" smtClean="0"/>
              <a:t> </a:t>
            </a:r>
            <a:r>
              <a:rPr lang="en-US" sz="3600" dirty="0" err="1" smtClean="0"/>
              <a:t>sổ</a:t>
            </a:r>
            <a:r>
              <a:rPr lang="en-US" sz="3600" dirty="0" smtClean="0"/>
              <a:t> </a:t>
            </a:r>
            <a:r>
              <a:rPr lang="en-US" sz="3600" dirty="0" err="1" smtClean="0"/>
              <a:t>tính</a:t>
            </a:r>
            <a:endParaRPr lang="en-US" sz="3600" dirty="0"/>
          </a:p>
        </p:txBody>
      </p:sp>
      <p:sp>
        <p:nvSpPr>
          <p:cNvPr id="3" name="Content Placeholder 2"/>
          <p:cNvSpPr>
            <a:spLocks noGrp="1"/>
          </p:cNvSpPr>
          <p:nvPr>
            <p:ph idx="1"/>
          </p:nvPr>
        </p:nvSpPr>
        <p:spPr>
          <a:xfrm>
            <a:off x="0" y="1210215"/>
            <a:ext cx="8890000" cy="5246148"/>
          </a:xfrm>
        </p:spPr>
        <p:txBody>
          <a:bodyPr/>
          <a:lstStyle/>
          <a:p>
            <a:pPr lvl="1"/>
            <a:r>
              <a:rPr lang="en-CA" dirty="0" err="1" smtClean="0"/>
              <a:t>Nhãn</a:t>
            </a:r>
            <a:r>
              <a:rPr lang="en-CA" dirty="0" smtClean="0"/>
              <a:t> </a:t>
            </a:r>
            <a:r>
              <a:rPr lang="en-CA" dirty="0" err="1"/>
              <a:t>giúp</a:t>
            </a:r>
            <a:r>
              <a:rPr lang="en-CA" dirty="0"/>
              <a:t> </a:t>
            </a:r>
            <a:r>
              <a:rPr lang="en-CA" dirty="0" err="1"/>
              <a:t>cho</a:t>
            </a:r>
            <a:r>
              <a:rPr lang="en-CA" dirty="0"/>
              <a:t> </a:t>
            </a:r>
            <a:r>
              <a:rPr lang="en-CA" dirty="0" err="1"/>
              <a:t>bạn</a:t>
            </a:r>
            <a:r>
              <a:rPr lang="en-CA" dirty="0"/>
              <a:t> </a:t>
            </a:r>
            <a:r>
              <a:rPr lang="en-CA" dirty="0" err="1"/>
              <a:t>phác</a:t>
            </a:r>
            <a:r>
              <a:rPr lang="en-CA" dirty="0"/>
              <a:t> </a:t>
            </a:r>
            <a:r>
              <a:rPr lang="en-CA" dirty="0" err="1"/>
              <a:t>thảo</a:t>
            </a:r>
            <a:r>
              <a:rPr lang="en-CA" dirty="0"/>
              <a:t> </a:t>
            </a:r>
            <a:r>
              <a:rPr lang="en-CA" dirty="0" err="1"/>
              <a:t>được</a:t>
            </a:r>
            <a:r>
              <a:rPr lang="en-CA" dirty="0"/>
              <a:t> </a:t>
            </a:r>
            <a:r>
              <a:rPr lang="en-CA" dirty="0" err="1" smtClean="0"/>
              <a:t>mối</a:t>
            </a:r>
            <a:r>
              <a:rPr lang="en-CA" dirty="0" smtClean="0"/>
              <a:t> </a:t>
            </a:r>
            <a:br>
              <a:rPr lang="en-CA" dirty="0" smtClean="0"/>
            </a:br>
            <a:r>
              <a:rPr lang="en-CA" dirty="0" err="1" smtClean="0"/>
              <a:t>quan</a:t>
            </a:r>
            <a:r>
              <a:rPr lang="en-CA" dirty="0" smtClean="0"/>
              <a:t> </a:t>
            </a:r>
            <a:r>
              <a:rPr lang="en-CA" dirty="0" err="1"/>
              <a:t>hệ</a:t>
            </a:r>
            <a:r>
              <a:rPr lang="en-CA" dirty="0"/>
              <a:t> </a:t>
            </a:r>
            <a:r>
              <a:rPr lang="en-CA" dirty="0" err="1"/>
              <a:t>giữa</a:t>
            </a:r>
            <a:r>
              <a:rPr lang="en-CA" dirty="0"/>
              <a:t> </a:t>
            </a:r>
            <a:r>
              <a:rPr lang="en-CA" dirty="0" err="1"/>
              <a:t>các</a:t>
            </a:r>
            <a:r>
              <a:rPr lang="en-CA" dirty="0"/>
              <a:t> </a:t>
            </a:r>
            <a:r>
              <a:rPr lang="en-CA" dirty="0" err="1"/>
              <a:t>thành</a:t>
            </a:r>
            <a:r>
              <a:rPr lang="en-CA" dirty="0"/>
              <a:t> </a:t>
            </a:r>
            <a:r>
              <a:rPr lang="en-CA" dirty="0" err="1"/>
              <a:t>phần</a:t>
            </a:r>
            <a:r>
              <a:rPr lang="en-CA" dirty="0"/>
              <a:t> </a:t>
            </a:r>
            <a:r>
              <a:rPr lang="en-CA" dirty="0" err="1"/>
              <a:t>dữ</a:t>
            </a:r>
            <a:r>
              <a:rPr lang="en-CA" dirty="0"/>
              <a:t> </a:t>
            </a:r>
            <a:r>
              <a:rPr lang="en-CA" dirty="0" err="1" smtClean="0"/>
              <a:t>liệu</a:t>
            </a:r>
            <a:endParaRPr lang="en-US" dirty="0" smtClean="0"/>
          </a:p>
          <a:p>
            <a:pPr lvl="1"/>
            <a:r>
              <a:rPr lang="en-CA" dirty="0" err="1"/>
              <a:t>Bạn</a:t>
            </a:r>
            <a:r>
              <a:rPr lang="en-CA" dirty="0"/>
              <a:t> </a:t>
            </a:r>
            <a:r>
              <a:rPr lang="en-CA" dirty="0" err="1"/>
              <a:t>có</a:t>
            </a:r>
            <a:r>
              <a:rPr lang="en-CA" dirty="0"/>
              <a:t> </a:t>
            </a:r>
            <a:r>
              <a:rPr lang="en-CA" dirty="0" err="1"/>
              <a:t>thể</a:t>
            </a:r>
            <a:r>
              <a:rPr lang="en-CA" dirty="0"/>
              <a:t> </a:t>
            </a:r>
            <a:r>
              <a:rPr lang="en-CA" dirty="0" err="1"/>
              <a:t>nhập</a:t>
            </a:r>
            <a:r>
              <a:rPr lang="en-CA" dirty="0"/>
              <a:t> </a:t>
            </a:r>
            <a:r>
              <a:rPr lang="en-CA" dirty="0" err="1"/>
              <a:t>hoặc</a:t>
            </a:r>
            <a:r>
              <a:rPr lang="en-CA" dirty="0"/>
              <a:t> </a:t>
            </a:r>
            <a:r>
              <a:rPr lang="en-CA" dirty="0" err="1"/>
              <a:t>chỉnh</a:t>
            </a:r>
            <a:r>
              <a:rPr lang="en-CA" dirty="0"/>
              <a:t> </a:t>
            </a:r>
            <a:r>
              <a:rPr lang="en-CA" dirty="0" err="1"/>
              <a:t>sửa</a:t>
            </a:r>
            <a:r>
              <a:rPr lang="en-CA" dirty="0"/>
              <a:t> </a:t>
            </a:r>
            <a:r>
              <a:rPr lang="en-CA" dirty="0" err="1"/>
              <a:t>dữ</a:t>
            </a:r>
            <a:r>
              <a:rPr lang="en-CA" dirty="0"/>
              <a:t> </a:t>
            </a:r>
            <a:r>
              <a:rPr lang="en-CA" dirty="0" err="1" smtClean="0"/>
              <a:t>liệu</a:t>
            </a:r>
            <a:r>
              <a:rPr lang="en-CA" dirty="0" smtClean="0"/>
              <a:t/>
            </a:r>
            <a:br>
              <a:rPr lang="en-CA" dirty="0" smtClean="0"/>
            </a:br>
            <a:r>
              <a:rPr lang="en-CA" dirty="0" err="1" smtClean="0"/>
              <a:t>một</a:t>
            </a:r>
            <a:r>
              <a:rPr lang="en-CA" dirty="0" smtClean="0"/>
              <a:t> </a:t>
            </a:r>
            <a:r>
              <a:rPr lang="en-CA" dirty="0" err="1"/>
              <a:t>cách</a:t>
            </a:r>
            <a:r>
              <a:rPr lang="en-CA" dirty="0"/>
              <a:t> </a:t>
            </a:r>
            <a:r>
              <a:rPr lang="en-CA" dirty="0" err="1"/>
              <a:t>trực</a:t>
            </a:r>
            <a:r>
              <a:rPr lang="en-CA" dirty="0"/>
              <a:t> </a:t>
            </a:r>
            <a:r>
              <a:rPr lang="en-CA" dirty="0" err="1"/>
              <a:t>tiếp</a:t>
            </a:r>
            <a:r>
              <a:rPr lang="en-CA" dirty="0"/>
              <a:t> </a:t>
            </a:r>
            <a:r>
              <a:rPr lang="en-CA" dirty="0" err="1"/>
              <a:t>trong</a:t>
            </a:r>
            <a:r>
              <a:rPr lang="en-CA" dirty="0"/>
              <a:t> ô </a:t>
            </a:r>
            <a:r>
              <a:rPr lang="en-CA" dirty="0" err="1"/>
              <a:t>đang</a:t>
            </a:r>
            <a:r>
              <a:rPr lang="en-CA" dirty="0"/>
              <a:t> </a:t>
            </a:r>
            <a:r>
              <a:rPr lang="en-CA" dirty="0" err="1"/>
              <a:t>hoạt</a:t>
            </a:r>
            <a:r>
              <a:rPr lang="en-CA" dirty="0"/>
              <a:t> </a:t>
            </a:r>
            <a:r>
              <a:rPr lang="en-CA" dirty="0" err="1"/>
              <a:t>động</a:t>
            </a:r>
            <a:r>
              <a:rPr lang="en-CA" dirty="0"/>
              <a:t>, </a:t>
            </a:r>
            <a:r>
              <a:rPr lang="en-CA" dirty="0" err="1"/>
              <a:t>hoặc</a:t>
            </a:r>
            <a:r>
              <a:rPr lang="en-CA" dirty="0"/>
              <a:t> </a:t>
            </a:r>
            <a:r>
              <a:rPr lang="en-CA" dirty="0" err="1"/>
              <a:t>sử</a:t>
            </a:r>
            <a:r>
              <a:rPr lang="en-CA" dirty="0"/>
              <a:t> </a:t>
            </a:r>
            <a:r>
              <a:rPr lang="en-CA" dirty="0" err="1"/>
              <a:t>dụng</a:t>
            </a:r>
            <a:r>
              <a:rPr lang="en-CA" dirty="0"/>
              <a:t> </a:t>
            </a:r>
            <a:r>
              <a:rPr lang="en-CA" dirty="0" err="1"/>
              <a:t>thanh</a:t>
            </a:r>
            <a:r>
              <a:rPr lang="en-CA" dirty="0"/>
              <a:t> </a:t>
            </a:r>
            <a:r>
              <a:rPr lang="en-CA" dirty="0" err="1"/>
              <a:t>công</a:t>
            </a:r>
            <a:r>
              <a:rPr lang="en-CA" dirty="0"/>
              <a:t> </a:t>
            </a:r>
            <a:r>
              <a:rPr lang="en-CA" dirty="0" err="1"/>
              <a:t>thức</a:t>
            </a:r>
            <a:r>
              <a:rPr lang="en-CA" dirty="0"/>
              <a:t> </a:t>
            </a:r>
            <a:r>
              <a:rPr lang="en-CA" dirty="0" err="1"/>
              <a:t>để</a:t>
            </a:r>
            <a:r>
              <a:rPr lang="en-CA" dirty="0"/>
              <a:t> </a:t>
            </a:r>
            <a:r>
              <a:rPr lang="en-CA" dirty="0" err="1"/>
              <a:t>nhập</a:t>
            </a:r>
            <a:r>
              <a:rPr lang="en-CA" dirty="0"/>
              <a:t> </a:t>
            </a:r>
            <a:r>
              <a:rPr lang="en-CA" dirty="0" err="1"/>
              <a:t>dữ</a:t>
            </a:r>
            <a:r>
              <a:rPr lang="en-CA" dirty="0"/>
              <a:t> </a:t>
            </a:r>
            <a:r>
              <a:rPr lang="en-CA" dirty="0" err="1"/>
              <a:t>liệu</a:t>
            </a:r>
            <a:r>
              <a:rPr lang="en-CA" dirty="0"/>
              <a:t> </a:t>
            </a:r>
            <a:r>
              <a:rPr lang="en-CA" dirty="0" err="1"/>
              <a:t>d</a:t>
            </a:r>
            <a:r>
              <a:rPr lang="en-CA" dirty="0" err="1" smtClean="0"/>
              <a:t>ài</a:t>
            </a:r>
            <a:r>
              <a:rPr lang="en-CA" dirty="0"/>
              <a:t>.</a:t>
            </a:r>
            <a:endParaRPr lang="en-US" dirty="0"/>
          </a:p>
          <a:p>
            <a:pPr lvl="1"/>
            <a:r>
              <a:rPr lang="en-CA" dirty="0" err="1"/>
              <a:t>Nhãn</a:t>
            </a:r>
            <a:r>
              <a:rPr lang="en-CA" dirty="0"/>
              <a:t> </a:t>
            </a:r>
            <a:r>
              <a:rPr lang="en-CA" dirty="0" err="1"/>
              <a:t>có</a:t>
            </a:r>
            <a:r>
              <a:rPr lang="en-CA" dirty="0"/>
              <a:t> </a:t>
            </a:r>
            <a:r>
              <a:rPr lang="en-CA" dirty="0" err="1"/>
              <a:t>thể</a:t>
            </a:r>
            <a:r>
              <a:rPr lang="en-CA" dirty="0"/>
              <a:t> </a:t>
            </a:r>
            <a:r>
              <a:rPr lang="en-CA" dirty="0" err="1"/>
              <a:t>chứa</a:t>
            </a:r>
            <a:r>
              <a:rPr lang="en-CA" dirty="0"/>
              <a:t> </a:t>
            </a:r>
            <a:r>
              <a:rPr lang="en-CA" dirty="0" err="1"/>
              <a:t>đến</a:t>
            </a:r>
            <a:r>
              <a:rPr lang="en-CA" dirty="0"/>
              <a:t> 32,767 </a:t>
            </a:r>
            <a:r>
              <a:rPr lang="en-CA" dirty="0" err="1"/>
              <a:t>ký</a:t>
            </a:r>
            <a:r>
              <a:rPr lang="en-CA" dirty="0"/>
              <a:t> </a:t>
            </a:r>
            <a:r>
              <a:rPr lang="en-CA" dirty="0" err="1"/>
              <a:t>tự</a:t>
            </a:r>
            <a:endParaRPr lang="en-US" dirty="0"/>
          </a:p>
          <a:p>
            <a:pPr lvl="1"/>
            <a:r>
              <a:rPr lang="en-CA" dirty="0" err="1"/>
              <a:t>Nếu</a:t>
            </a:r>
            <a:r>
              <a:rPr lang="en-CA" dirty="0"/>
              <a:t> </a:t>
            </a:r>
            <a:r>
              <a:rPr lang="en-CA" dirty="0" err="1"/>
              <a:t>một</a:t>
            </a:r>
            <a:r>
              <a:rPr lang="en-CA" dirty="0"/>
              <a:t> </a:t>
            </a:r>
            <a:r>
              <a:rPr lang="en-CA" dirty="0" err="1"/>
              <a:t>nhãn</a:t>
            </a:r>
            <a:r>
              <a:rPr lang="en-CA" dirty="0"/>
              <a:t> </a:t>
            </a:r>
            <a:r>
              <a:rPr lang="en-CA" dirty="0" err="1"/>
              <a:t>dài</a:t>
            </a:r>
            <a:r>
              <a:rPr lang="en-CA" dirty="0"/>
              <a:t> </a:t>
            </a:r>
            <a:r>
              <a:rPr lang="en-CA" dirty="0" err="1"/>
              <a:t>hơn</a:t>
            </a:r>
            <a:r>
              <a:rPr lang="en-CA" dirty="0"/>
              <a:t> </a:t>
            </a:r>
            <a:r>
              <a:rPr lang="en-CA" dirty="0" err="1"/>
              <a:t>độ</a:t>
            </a:r>
            <a:r>
              <a:rPr lang="en-CA" dirty="0"/>
              <a:t> </a:t>
            </a:r>
            <a:r>
              <a:rPr lang="en-CA" dirty="0" err="1"/>
              <a:t>rộng</a:t>
            </a:r>
            <a:r>
              <a:rPr lang="en-CA" dirty="0"/>
              <a:t> </a:t>
            </a:r>
            <a:r>
              <a:rPr lang="en-CA" dirty="0" err="1"/>
              <a:t>của</a:t>
            </a:r>
            <a:r>
              <a:rPr lang="en-CA" dirty="0"/>
              <a:t> ô </a:t>
            </a:r>
            <a:r>
              <a:rPr lang="en-US" dirty="0" smtClean="0"/>
              <a:t>:</a:t>
            </a:r>
          </a:p>
          <a:p>
            <a:pPr lvl="2"/>
            <a:r>
              <a:rPr lang="en-CA" dirty="0" err="1"/>
              <a:t>hiển</a:t>
            </a:r>
            <a:r>
              <a:rPr lang="en-CA" dirty="0"/>
              <a:t> thị </a:t>
            </a:r>
            <a:r>
              <a:rPr lang="en-CA" dirty="0" err="1"/>
              <a:t>nội</a:t>
            </a:r>
            <a:r>
              <a:rPr lang="en-CA" dirty="0"/>
              <a:t> dung </a:t>
            </a:r>
            <a:r>
              <a:rPr lang="en-CA" dirty="0" err="1"/>
              <a:t>đè</a:t>
            </a:r>
            <a:r>
              <a:rPr lang="en-CA" dirty="0"/>
              <a:t> </a:t>
            </a:r>
            <a:r>
              <a:rPr lang="en-CA" dirty="0" err="1"/>
              <a:t>lên</a:t>
            </a:r>
            <a:r>
              <a:rPr lang="en-CA" dirty="0"/>
              <a:t> </a:t>
            </a:r>
            <a:r>
              <a:rPr lang="en-CA" dirty="0" err="1"/>
              <a:t>đường</a:t>
            </a:r>
            <a:r>
              <a:rPr lang="en-CA" dirty="0"/>
              <a:t> </a:t>
            </a:r>
            <a:r>
              <a:rPr lang="en-CA" dirty="0" err="1"/>
              <a:t>viền</a:t>
            </a:r>
            <a:r>
              <a:rPr lang="en-CA" dirty="0"/>
              <a:t> </a:t>
            </a:r>
            <a:r>
              <a:rPr lang="en-CA" dirty="0" err="1"/>
              <a:t>cũ</a:t>
            </a:r>
            <a:r>
              <a:rPr lang="en-CA" dirty="0"/>
              <a:t> </a:t>
            </a:r>
            <a:r>
              <a:rPr lang="en-CA" dirty="0" err="1"/>
              <a:t>của</a:t>
            </a:r>
            <a:r>
              <a:rPr lang="en-CA" dirty="0"/>
              <a:t> </a:t>
            </a:r>
            <a:r>
              <a:rPr lang="en-CA" dirty="0" err="1"/>
              <a:t>cột</a:t>
            </a:r>
            <a:r>
              <a:rPr lang="en-CA" dirty="0"/>
              <a:t> </a:t>
            </a:r>
            <a:r>
              <a:rPr lang="en-CA" dirty="0" err="1"/>
              <a:t>cũng</a:t>
            </a:r>
            <a:r>
              <a:rPr lang="en-CA" dirty="0"/>
              <a:t> </a:t>
            </a:r>
            <a:r>
              <a:rPr lang="en-CA" dirty="0" err="1"/>
              <a:t>như</a:t>
            </a:r>
            <a:r>
              <a:rPr lang="en-CA" dirty="0"/>
              <a:t> </a:t>
            </a:r>
            <a:r>
              <a:rPr lang="en-CA" dirty="0" err="1"/>
              <a:t>đè</a:t>
            </a:r>
            <a:r>
              <a:rPr lang="en-CA" dirty="0"/>
              <a:t> </a:t>
            </a:r>
            <a:r>
              <a:rPr lang="en-CA" dirty="0" err="1"/>
              <a:t>lên</a:t>
            </a:r>
            <a:r>
              <a:rPr lang="en-CA" dirty="0"/>
              <a:t> </a:t>
            </a:r>
            <a:r>
              <a:rPr lang="en-CA" dirty="0" err="1"/>
              <a:t>vị</a:t>
            </a:r>
            <a:r>
              <a:rPr lang="en-CA" dirty="0"/>
              <a:t> </a:t>
            </a:r>
            <a:r>
              <a:rPr lang="en-CA" dirty="0" err="1"/>
              <a:t>trí</a:t>
            </a:r>
            <a:r>
              <a:rPr lang="en-CA" dirty="0"/>
              <a:t> </a:t>
            </a:r>
            <a:r>
              <a:rPr lang="en-CA" dirty="0" err="1"/>
              <a:t>của</a:t>
            </a:r>
            <a:r>
              <a:rPr lang="en-CA" dirty="0"/>
              <a:t> </a:t>
            </a:r>
            <a:r>
              <a:rPr lang="en-CA" dirty="0" err="1"/>
              <a:t>các</a:t>
            </a:r>
            <a:r>
              <a:rPr lang="en-CA" dirty="0"/>
              <a:t> ô </a:t>
            </a:r>
            <a:r>
              <a:rPr lang="en-CA" dirty="0" err="1"/>
              <a:t>trống</a:t>
            </a:r>
            <a:r>
              <a:rPr lang="en-CA" dirty="0"/>
              <a:t> </a:t>
            </a:r>
            <a:r>
              <a:rPr lang="en-CA" dirty="0" err="1"/>
              <a:t>liên</a:t>
            </a:r>
            <a:r>
              <a:rPr lang="en-CA" dirty="0"/>
              <a:t> </a:t>
            </a:r>
            <a:r>
              <a:rPr lang="en-CA" dirty="0" err="1"/>
              <a:t>tiếp</a:t>
            </a:r>
            <a:endParaRPr lang="en-US" dirty="0" smtClean="0"/>
          </a:p>
          <a:p>
            <a:pPr lvl="2"/>
            <a:r>
              <a:rPr lang="en-CA" dirty="0" err="1"/>
              <a:t>Dữ</a:t>
            </a:r>
            <a:r>
              <a:rPr lang="en-CA" dirty="0"/>
              <a:t> </a:t>
            </a:r>
            <a:r>
              <a:rPr lang="en-CA" dirty="0" err="1"/>
              <a:t>liệu</a:t>
            </a:r>
            <a:r>
              <a:rPr lang="en-CA" dirty="0"/>
              <a:t> </a:t>
            </a:r>
            <a:r>
              <a:rPr lang="en-CA" dirty="0" err="1"/>
              <a:t>đầu</a:t>
            </a:r>
            <a:r>
              <a:rPr lang="en-CA" dirty="0"/>
              <a:t> </a:t>
            </a:r>
            <a:r>
              <a:rPr lang="en-CA" dirty="0" err="1"/>
              <a:t>vào</a:t>
            </a:r>
            <a:r>
              <a:rPr lang="en-CA" dirty="0"/>
              <a:t> </a:t>
            </a:r>
            <a:r>
              <a:rPr lang="en-CA" dirty="0" err="1"/>
              <a:t>nằm</a:t>
            </a:r>
            <a:r>
              <a:rPr lang="en-CA" dirty="0"/>
              <a:t> </a:t>
            </a:r>
            <a:r>
              <a:rPr lang="en-CA" dirty="0" err="1"/>
              <a:t>trong</a:t>
            </a:r>
            <a:r>
              <a:rPr lang="en-CA" dirty="0"/>
              <a:t> </a:t>
            </a:r>
            <a:r>
              <a:rPr lang="en-CA" dirty="0" err="1"/>
              <a:t>các</a:t>
            </a:r>
            <a:r>
              <a:rPr lang="en-CA" dirty="0"/>
              <a:t> ô </a:t>
            </a:r>
            <a:r>
              <a:rPr lang="en-CA" dirty="0" err="1"/>
              <a:t>liên</a:t>
            </a:r>
            <a:r>
              <a:rPr lang="en-CA" dirty="0"/>
              <a:t> </a:t>
            </a:r>
            <a:r>
              <a:rPr lang="en-CA" dirty="0" err="1"/>
              <a:t>tiếp</a:t>
            </a:r>
            <a:r>
              <a:rPr lang="en-CA" dirty="0"/>
              <a:t> </a:t>
            </a:r>
            <a:r>
              <a:rPr lang="en-CA" dirty="0" err="1"/>
              <a:t>sẽ</a:t>
            </a:r>
            <a:r>
              <a:rPr lang="en-CA" dirty="0"/>
              <a:t> </a:t>
            </a:r>
            <a:r>
              <a:rPr lang="en-CA" dirty="0" err="1"/>
              <a:t>che</a:t>
            </a:r>
            <a:r>
              <a:rPr lang="en-CA" dirty="0"/>
              <a:t> </a:t>
            </a:r>
            <a:r>
              <a:rPr lang="en-CA" dirty="0" err="1"/>
              <a:t>mất</a:t>
            </a:r>
            <a:r>
              <a:rPr lang="en-CA" dirty="0"/>
              <a:t> </a:t>
            </a:r>
            <a:r>
              <a:rPr lang="en-CA" dirty="0" err="1"/>
              <a:t>đường</a:t>
            </a:r>
            <a:r>
              <a:rPr lang="en-CA" dirty="0"/>
              <a:t> </a:t>
            </a:r>
            <a:r>
              <a:rPr lang="en-CA" dirty="0" err="1"/>
              <a:t>viền</a:t>
            </a:r>
            <a:r>
              <a:rPr lang="en-CA" dirty="0"/>
              <a:t> </a:t>
            </a:r>
            <a:r>
              <a:rPr lang="en-CA" dirty="0" err="1"/>
              <a:t>của</a:t>
            </a:r>
            <a:r>
              <a:rPr lang="en-CA" dirty="0"/>
              <a:t> </a:t>
            </a:r>
            <a:r>
              <a:rPr lang="en-CA" dirty="0" err="1"/>
              <a:t>cột</a:t>
            </a:r>
            <a:endParaRPr lang="en-US" dirty="0"/>
          </a:p>
          <a:p>
            <a:pPr lvl="1"/>
            <a:r>
              <a:rPr lang="en-CA" dirty="0" err="1"/>
              <a:t>Bạn</a:t>
            </a:r>
            <a:r>
              <a:rPr lang="en-CA" dirty="0"/>
              <a:t> </a:t>
            </a:r>
            <a:r>
              <a:rPr lang="en-CA" dirty="0" err="1"/>
              <a:t>có</a:t>
            </a:r>
            <a:r>
              <a:rPr lang="en-CA" dirty="0"/>
              <a:t> </a:t>
            </a:r>
            <a:r>
              <a:rPr lang="en-CA" dirty="0" err="1"/>
              <a:t>thể</a:t>
            </a:r>
            <a:r>
              <a:rPr lang="en-CA" dirty="0"/>
              <a:t> </a:t>
            </a:r>
            <a:r>
              <a:rPr lang="en-CA" dirty="0" err="1"/>
              <a:t>dễ</a:t>
            </a:r>
            <a:r>
              <a:rPr lang="en-CA" dirty="0"/>
              <a:t> </a:t>
            </a:r>
            <a:r>
              <a:rPr lang="en-CA" dirty="0" err="1"/>
              <a:t>dàng</a:t>
            </a:r>
            <a:r>
              <a:rPr lang="en-CA" dirty="0"/>
              <a:t> </a:t>
            </a:r>
            <a:r>
              <a:rPr lang="en-CA" dirty="0" err="1"/>
              <a:t>thay</a:t>
            </a:r>
            <a:r>
              <a:rPr lang="en-CA" dirty="0"/>
              <a:t> </a:t>
            </a:r>
            <a:r>
              <a:rPr lang="en-CA" dirty="0" err="1"/>
              <a:t>đổi</a:t>
            </a:r>
            <a:r>
              <a:rPr lang="en-CA" dirty="0"/>
              <a:t> </a:t>
            </a:r>
            <a:r>
              <a:rPr lang="en-CA" dirty="0" err="1"/>
              <a:t>giao</a:t>
            </a:r>
            <a:r>
              <a:rPr lang="en-CA" dirty="0"/>
              <a:t> </a:t>
            </a:r>
            <a:r>
              <a:rPr lang="en-CA" dirty="0" err="1"/>
              <a:t>diện</a:t>
            </a:r>
            <a:r>
              <a:rPr lang="en-CA" dirty="0"/>
              <a:t> </a:t>
            </a:r>
            <a:r>
              <a:rPr lang="en-CA" dirty="0" err="1"/>
              <a:t>và</a:t>
            </a:r>
            <a:r>
              <a:rPr lang="en-CA" dirty="0"/>
              <a:t> </a:t>
            </a:r>
            <a:r>
              <a:rPr lang="en-CA" dirty="0" err="1"/>
              <a:t>căn</a:t>
            </a:r>
            <a:r>
              <a:rPr lang="en-CA" dirty="0"/>
              <a:t> </a:t>
            </a:r>
            <a:r>
              <a:rPr lang="en-CA" dirty="0" err="1"/>
              <a:t>lề</a:t>
            </a:r>
            <a:r>
              <a:rPr lang="en-CA" dirty="0"/>
              <a:t> </a:t>
            </a:r>
            <a:r>
              <a:rPr lang="en-CA" dirty="0" err="1"/>
              <a:t>bất</a:t>
            </a:r>
            <a:r>
              <a:rPr lang="en-CA" dirty="0"/>
              <a:t> </a:t>
            </a:r>
            <a:r>
              <a:rPr lang="en-CA" dirty="0" err="1"/>
              <a:t>kỳ</a:t>
            </a:r>
            <a:r>
              <a:rPr lang="en-CA" dirty="0"/>
              <a:t> </a:t>
            </a:r>
            <a:r>
              <a:rPr lang="en-CA" dirty="0" err="1"/>
              <a:t>nhãn</a:t>
            </a:r>
            <a:r>
              <a:rPr lang="en-CA" dirty="0"/>
              <a:t> </a:t>
            </a:r>
            <a:r>
              <a:rPr lang="en-CA" dirty="0" err="1"/>
              <a:t>nào</a:t>
            </a:r>
            <a:r>
              <a:rPr lang="en-CA" dirty="0"/>
              <a:t> </a:t>
            </a:r>
            <a:r>
              <a:rPr lang="en-CA" dirty="0" err="1"/>
              <a:t>trong</a:t>
            </a:r>
            <a:r>
              <a:rPr lang="en-CA" dirty="0"/>
              <a:t> </a:t>
            </a:r>
            <a:r>
              <a:rPr lang="en-CA" dirty="0" err="1"/>
              <a:t>mọi</a:t>
            </a:r>
            <a:r>
              <a:rPr lang="en-CA" dirty="0"/>
              <a:t> ô</a:t>
            </a:r>
            <a:endParaRPr lang="en-US" dirty="0"/>
          </a:p>
          <a:p>
            <a:pPr lvl="1"/>
            <a:r>
              <a:rPr lang="en-CA" dirty="0" err="1"/>
              <a:t>Chiều</a:t>
            </a:r>
            <a:r>
              <a:rPr lang="en-CA" dirty="0"/>
              <a:t> </a:t>
            </a:r>
            <a:r>
              <a:rPr lang="en-CA" dirty="0" err="1"/>
              <a:t>dài</a:t>
            </a:r>
            <a:r>
              <a:rPr lang="en-CA" dirty="0"/>
              <a:t> </a:t>
            </a:r>
            <a:r>
              <a:rPr lang="en-CA" dirty="0" err="1"/>
              <a:t>tối</a:t>
            </a:r>
            <a:r>
              <a:rPr lang="en-CA" dirty="0"/>
              <a:t> </a:t>
            </a:r>
            <a:r>
              <a:rPr lang="en-CA" dirty="0" err="1"/>
              <a:t>đa</a:t>
            </a:r>
            <a:r>
              <a:rPr lang="en-CA" dirty="0"/>
              <a:t> </a:t>
            </a:r>
            <a:r>
              <a:rPr lang="en-CA" dirty="0" err="1"/>
              <a:t>của</a:t>
            </a:r>
            <a:r>
              <a:rPr lang="en-CA" dirty="0"/>
              <a:t> </a:t>
            </a:r>
            <a:r>
              <a:rPr lang="en-CA" dirty="0" err="1"/>
              <a:t>nội</a:t>
            </a:r>
            <a:r>
              <a:rPr lang="en-CA" dirty="0"/>
              <a:t> dung </a:t>
            </a:r>
            <a:r>
              <a:rPr lang="en-CA" dirty="0" err="1"/>
              <a:t>công</a:t>
            </a:r>
            <a:r>
              <a:rPr lang="en-CA" dirty="0"/>
              <a:t> </a:t>
            </a:r>
            <a:r>
              <a:rPr lang="en-CA" dirty="0" err="1"/>
              <a:t>thức</a:t>
            </a:r>
            <a:r>
              <a:rPr lang="en-CA" dirty="0"/>
              <a:t> </a:t>
            </a:r>
            <a:r>
              <a:rPr lang="en-CA" dirty="0" err="1"/>
              <a:t>là</a:t>
            </a:r>
            <a:r>
              <a:rPr lang="en-CA" dirty="0"/>
              <a:t> 8,192 </a:t>
            </a:r>
            <a:r>
              <a:rPr lang="en-CA" dirty="0" err="1"/>
              <a:t>ký</a:t>
            </a:r>
            <a:r>
              <a:rPr lang="en-CA" dirty="0"/>
              <a:t> </a:t>
            </a:r>
            <a:r>
              <a:rPr lang="en-CA" dirty="0" err="1"/>
              <a:t>tự</a:t>
            </a:r>
            <a:r>
              <a:rPr lang="en-CA" dirty="0"/>
              <a:t>.</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8</a:t>
            </a:fld>
            <a:endParaRPr lang="en-US" dirty="0"/>
          </a:p>
        </p:txBody>
      </p:sp>
      <p:pic>
        <p:nvPicPr>
          <p:cNvPr id="6" name="Picture 5" descr="C:\Users\swong\Documents\Manuals\IC3 GS4\7314 IC3 GS4\Screens\L9\l9-002.png"/>
          <p:cNvPicPr/>
          <p:nvPr/>
        </p:nvPicPr>
        <p:blipFill>
          <a:blip r:embed="rId3">
            <a:extLst>
              <a:ext uri="{28A0092B-C50C-407E-A947-70E740481C1C}">
                <a14:useLocalDpi xmlns:a14="http://schemas.microsoft.com/office/drawing/2010/main" val="0"/>
              </a:ext>
            </a:extLst>
          </a:blip>
          <a:srcRect/>
          <a:stretch>
            <a:fillRect/>
          </a:stretch>
        </p:blipFill>
        <p:spPr bwMode="auto">
          <a:xfrm>
            <a:off x="5310778" y="1292132"/>
            <a:ext cx="3732257" cy="1055732"/>
          </a:xfrm>
          <a:prstGeom prst="rect">
            <a:avLst/>
          </a:prstGeom>
          <a:noFill/>
          <a:ln>
            <a:noFill/>
          </a:ln>
        </p:spPr>
      </p:pic>
    </p:spTree>
    <p:extLst>
      <p:ext uri="{BB962C8B-B14F-4D97-AF65-F5344CB8AC3E}">
        <p14:creationId xmlns:p14="http://schemas.microsoft.com/office/powerpoint/2010/main" val="275320387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err="1" smtClean="0"/>
              <a:t>Quản</a:t>
            </a:r>
            <a:r>
              <a:rPr lang="en-US" sz="3600" dirty="0" smtClean="0"/>
              <a:t> </a:t>
            </a:r>
            <a:r>
              <a:rPr lang="en-US" sz="3600" dirty="0" err="1" smtClean="0"/>
              <a:t>lý</a:t>
            </a:r>
            <a:r>
              <a:rPr lang="en-US" sz="3600" dirty="0" smtClean="0"/>
              <a:t> </a:t>
            </a:r>
            <a:r>
              <a:rPr lang="en-US" sz="3600" dirty="0" err="1" smtClean="0"/>
              <a:t>các</a:t>
            </a:r>
            <a:r>
              <a:rPr lang="en-US" sz="3600" dirty="0" smtClean="0"/>
              <a:t> </a:t>
            </a:r>
            <a:r>
              <a:rPr lang="en-US" sz="3600" dirty="0" err="1" smtClean="0"/>
              <a:t>sổ</a:t>
            </a:r>
            <a:r>
              <a:rPr lang="en-US" sz="3600" dirty="0" smtClean="0"/>
              <a:t> </a:t>
            </a:r>
            <a:r>
              <a:rPr lang="en-US" sz="3600" dirty="0" err="1" smtClean="0"/>
              <a:t>tính</a:t>
            </a:r>
            <a:endParaRPr lang="en-US" sz="3600" dirty="0"/>
          </a:p>
        </p:txBody>
      </p:sp>
      <p:sp>
        <p:nvSpPr>
          <p:cNvPr id="3" name="Content Placeholder 2"/>
          <p:cNvSpPr>
            <a:spLocks noGrp="1"/>
          </p:cNvSpPr>
          <p:nvPr>
            <p:ph idx="1"/>
          </p:nvPr>
        </p:nvSpPr>
        <p:spPr/>
        <p:txBody>
          <a:bodyPr/>
          <a:lstStyle/>
          <a:p>
            <a:r>
              <a:rPr lang="en-US" b="1" dirty="0" err="1"/>
              <a:t>Nhập</a:t>
            </a:r>
            <a:r>
              <a:rPr lang="en-US" b="1" dirty="0"/>
              <a:t> </a:t>
            </a:r>
            <a:r>
              <a:rPr lang="en-US" b="1" dirty="0" err="1"/>
              <a:t>các</a:t>
            </a:r>
            <a:r>
              <a:rPr lang="en-US" b="1" dirty="0"/>
              <a:t> </a:t>
            </a:r>
            <a:r>
              <a:rPr lang="en-US" b="1" dirty="0" err="1"/>
              <a:t>số</a:t>
            </a:r>
            <a:r>
              <a:rPr lang="en-US" b="1" dirty="0"/>
              <a:t> </a:t>
            </a:r>
            <a:r>
              <a:rPr lang="en-US" b="1" dirty="0" err="1"/>
              <a:t>hoặc</a:t>
            </a:r>
            <a:r>
              <a:rPr lang="en-US" b="1" dirty="0"/>
              <a:t> </a:t>
            </a:r>
            <a:r>
              <a:rPr lang="en-US" b="1" dirty="0" err="1"/>
              <a:t>ngày</a:t>
            </a:r>
            <a:r>
              <a:rPr lang="en-US" b="1" dirty="0"/>
              <a:t> </a:t>
            </a:r>
            <a:r>
              <a:rPr lang="en-US" b="1" dirty="0" err="1"/>
              <a:t>tháng</a:t>
            </a:r>
            <a:endParaRPr lang="vi-VN" b="1" dirty="0"/>
          </a:p>
          <a:p>
            <a:pPr lvl="1"/>
            <a:r>
              <a:rPr lang="en-CA" dirty="0" err="1"/>
              <a:t>Số</a:t>
            </a:r>
            <a:r>
              <a:rPr lang="en-CA" dirty="0"/>
              <a:t> </a:t>
            </a:r>
            <a:r>
              <a:rPr lang="en-CA" dirty="0" err="1"/>
              <a:t>là</a:t>
            </a:r>
            <a:r>
              <a:rPr lang="en-CA" dirty="0"/>
              <a:t> </a:t>
            </a:r>
            <a:r>
              <a:rPr lang="en-CA" dirty="0" err="1"/>
              <a:t>các</a:t>
            </a:r>
            <a:r>
              <a:rPr lang="en-CA" dirty="0"/>
              <a:t> </a:t>
            </a:r>
            <a:r>
              <a:rPr lang="en-CA" dirty="0" err="1"/>
              <a:t>giá</a:t>
            </a:r>
            <a:r>
              <a:rPr lang="en-CA" dirty="0"/>
              <a:t> </a:t>
            </a:r>
            <a:r>
              <a:rPr lang="en-CA" dirty="0" err="1"/>
              <a:t>trị</a:t>
            </a:r>
            <a:r>
              <a:rPr lang="en-CA" dirty="0"/>
              <a:t> </a:t>
            </a:r>
            <a:r>
              <a:rPr lang="en-CA" dirty="0" err="1"/>
              <a:t>hằng</a:t>
            </a:r>
            <a:r>
              <a:rPr lang="en-CA" dirty="0"/>
              <a:t> </a:t>
            </a:r>
            <a:r>
              <a:rPr lang="en-CA" dirty="0" err="1"/>
              <a:t>số</a:t>
            </a:r>
            <a:r>
              <a:rPr lang="en-CA" dirty="0"/>
              <a:t> </a:t>
            </a:r>
            <a:r>
              <a:rPr lang="en-CA" dirty="0" err="1" smtClean="0"/>
              <a:t>mặc</a:t>
            </a:r>
            <a:r>
              <a:rPr lang="en-CA" dirty="0" smtClean="0"/>
              <a:t> </a:t>
            </a:r>
            <a:r>
              <a:rPr lang="en-CA" dirty="0" err="1"/>
              <a:t>định</a:t>
            </a:r>
            <a:r>
              <a:rPr lang="en-CA" dirty="0"/>
              <a:t> </a:t>
            </a:r>
            <a:r>
              <a:rPr lang="en-CA" dirty="0" err="1" smtClean="0"/>
              <a:t>được</a:t>
            </a:r>
            <a:r>
              <a:rPr lang="en-CA" dirty="0" smtClean="0"/>
              <a:t> </a:t>
            </a:r>
            <a:r>
              <a:rPr lang="en-CA" dirty="0" err="1"/>
              <a:t>căn</a:t>
            </a:r>
            <a:r>
              <a:rPr lang="en-CA" dirty="0"/>
              <a:t> </a:t>
            </a:r>
            <a:r>
              <a:rPr lang="en-CA" dirty="0" err="1"/>
              <a:t>lề</a:t>
            </a:r>
            <a:r>
              <a:rPr lang="en-CA" dirty="0"/>
              <a:t> </a:t>
            </a:r>
            <a:r>
              <a:rPr lang="en-CA" dirty="0" err="1"/>
              <a:t>phải</a:t>
            </a:r>
            <a:r>
              <a:rPr lang="en-CA" dirty="0"/>
              <a:t> </a:t>
            </a:r>
            <a:r>
              <a:rPr lang="en-CA" dirty="0" err="1"/>
              <a:t>trong</a:t>
            </a:r>
            <a:r>
              <a:rPr lang="en-CA" dirty="0"/>
              <a:t> ô</a:t>
            </a:r>
            <a:endParaRPr lang="en-US" dirty="0" smtClean="0"/>
          </a:p>
          <a:p>
            <a:pPr lvl="1"/>
            <a:r>
              <a:rPr lang="en-CA" dirty="0" err="1"/>
              <a:t>Nếu</a:t>
            </a:r>
            <a:r>
              <a:rPr lang="en-CA" dirty="0"/>
              <a:t> </a:t>
            </a:r>
            <a:r>
              <a:rPr lang="en-CA" dirty="0" err="1"/>
              <a:t>bạn</a:t>
            </a:r>
            <a:r>
              <a:rPr lang="en-CA" dirty="0"/>
              <a:t> </a:t>
            </a:r>
            <a:r>
              <a:rPr lang="en-CA" dirty="0" err="1"/>
              <a:t>nhập</a:t>
            </a:r>
            <a:r>
              <a:rPr lang="en-CA" dirty="0"/>
              <a:t> </a:t>
            </a:r>
            <a:r>
              <a:rPr lang="en-CA" dirty="0" err="1"/>
              <a:t>các</a:t>
            </a:r>
            <a:r>
              <a:rPr lang="en-CA" dirty="0"/>
              <a:t> </a:t>
            </a:r>
            <a:r>
              <a:rPr lang="en-CA" dirty="0" err="1"/>
              <a:t>ký</a:t>
            </a:r>
            <a:r>
              <a:rPr lang="en-CA" dirty="0"/>
              <a:t> </a:t>
            </a:r>
            <a:r>
              <a:rPr lang="en-CA" dirty="0" err="1"/>
              <a:t>tự</a:t>
            </a:r>
            <a:r>
              <a:rPr lang="en-CA" dirty="0"/>
              <a:t> </a:t>
            </a:r>
            <a:r>
              <a:rPr lang="en-CA" dirty="0" err="1"/>
              <a:t>khác</a:t>
            </a:r>
            <a:r>
              <a:rPr lang="en-CA" dirty="0"/>
              <a:t> </a:t>
            </a:r>
            <a:r>
              <a:rPr lang="en-CA" dirty="0" err="1"/>
              <a:t>với</a:t>
            </a:r>
            <a:r>
              <a:rPr lang="en-CA" dirty="0"/>
              <a:t> </a:t>
            </a:r>
            <a:r>
              <a:rPr lang="en-CA" dirty="0" err="1"/>
              <a:t>các</a:t>
            </a:r>
            <a:r>
              <a:rPr lang="en-CA" dirty="0"/>
              <a:t> </a:t>
            </a:r>
            <a:r>
              <a:rPr lang="en-CA" dirty="0" err="1"/>
              <a:t>chữ</a:t>
            </a:r>
            <a:r>
              <a:rPr lang="en-CA" dirty="0"/>
              <a:t> </a:t>
            </a:r>
            <a:r>
              <a:rPr lang="en-CA" dirty="0" err="1"/>
              <a:t>số</a:t>
            </a:r>
            <a:r>
              <a:rPr lang="en-CA" dirty="0"/>
              <a:t>, Excel </a:t>
            </a:r>
            <a:r>
              <a:rPr lang="en-CA" dirty="0" err="1"/>
              <a:t>xử</a:t>
            </a:r>
            <a:r>
              <a:rPr lang="en-CA" dirty="0"/>
              <a:t> </a:t>
            </a:r>
            <a:r>
              <a:rPr lang="en-CA" dirty="0" err="1"/>
              <a:t>lý</a:t>
            </a:r>
            <a:r>
              <a:rPr lang="en-CA" dirty="0"/>
              <a:t> </a:t>
            </a:r>
            <a:r>
              <a:rPr lang="en-CA" dirty="0" err="1"/>
              <a:t>toàn</a:t>
            </a:r>
            <a:r>
              <a:rPr lang="en-CA" dirty="0"/>
              <a:t> </a:t>
            </a:r>
            <a:r>
              <a:rPr lang="en-CA" dirty="0" err="1"/>
              <a:t>bộ</a:t>
            </a:r>
            <a:r>
              <a:rPr lang="en-CA" dirty="0"/>
              <a:t> </a:t>
            </a:r>
            <a:r>
              <a:rPr lang="en-CA" dirty="0" err="1"/>
              <a:t>dữ</a:t>
            </a:r>
            <a:r>
              <a:rPr lang="en-CA" dirty="0"/>
              <a:t> </a:t>
            </a:r>
            <a:r>
              <a:rPr lang="en-CA" dirty="0" err="1"/>
              <a:t>liệu</a:t>
            </a:r>
            <a:r>
              <a:rPr lang="en-CA" dirty="0"/>
              <a:t> </a:t>
            </a:r>
            <a:r>
              <a:rPr lang="en-CA" dirty="0" err="1"/>
              <a:t>nhập</a:t>
            </a:r>
            <a:r>
              <a:rPr lang="en-CA" dirty="0"/>
              <a:t> </a:t>
            </a:r>
            <a:r>
              <a:rPr lang="en-CA" dirty="0" err="1"/>
              <a:t>vào</a:t>
            </a:r>
            <a:r>
              <a:rPr lang="en-CA" dirty="0"/>
              <a:t> ô </a:t>
            </a:r>
            <a:r>
              <a:rPr lang="en-CA" dirty="0" err="1"/>
              <a:t>đó</a:t>
            </a:r>
            <a:r>
              <a:rPr lang="en-CA" dirty="0"/>
              <a:t> </a:t>
            </a:r>
            <a:r>
              <a:rPr lang="en-CA" dirty="0" err="1"/>
              <a:t>là</a:t>
            </a:r>
            <a:r>
              <a:rPr lang="en-CA" dirty="0"/>
              <a:t> </a:t>
            </a:r>
            <a:r>
              <a:rPr lang="en-CA" dirty="0" err="1"/>
              <a:t>nhãn</a:t>
            </a:r>
            <a:endParaRPr lang="en-US" dirty="0" smtClean="0"/>
          </a:p>
          <a:p>
            <a:pPr lvl="1"/>
            <a:r>
              <a:rPr lang="en-CA" dirty="0"/>
              <a:t>Excel </a:t>
            </a:r>
            <a:r>
              <a:rPr lang="en-CA" dirty="0" err="1"/>
              <a:t>hiển</a:t>
            </a:r>
            <a:r>
              <a:rPr lang="en-CA" dirty="0"/>
              <a:t> thị </a:t>
            </a:r>
            <a:r>
              <a:rPr lang="en-CA" dirty="0" err="1"/>
              <a:t>các</a:t>
            </a:r>
            <a:r>
              <a:rPr lang="en-CA" dirty="0"/>
              <a:t> </a:t>
            </a:r>
            <a:r>
              <a:rPr lang="en-CA" dirty="0" err="1"/>
              <a:t>giá</a:t>
            </a:r>
            <a:r>
              <a:rPr lang="en-CA" dirty="0"/>
              <a:t> </a:t>
            </a:r>
            <a:r>
              <a:rPr lang="en-CA" dirty="0" err="1"/>
              <a:t>trị</a:t>
            </a:r>
            <a:r>
              <a:rPr lang="en-CA" dirty="0"/>
              <a:t> </a:t>
            </a:r>
            <a:r>
              <a:rPr lang="en-CA" dirty="0" err="1"/>
              <a:t>không</a:t>
            </a:r>
            <a:r>
              <a:rPr lang="en-CA" dirty="0"/>
              <a:t> </a:t>
            </a:r>
            <a:r>
              <a:rPr lang="en-CA" dirty="0" err="1"/>
              <a:t>có</a:t>
            </a:r>
            <a:r>
              <a:rPr lang="en-CA" dirty="0"/>
              <a:t> </a:t>
            </a:r>
            <a:r>
              <a:rPr lang="en-CA" dirty="0" err="1"/>
              <a:t>định</a:t>
            </a:r>
            <a:r>
              <a:rPr lang="en-CA" dirty="0"/>
              <a:t> </a:t>
            </a:r>
            <a:r>
              <a:rPr lang="en-CA" dirty="0" err="1"/>
              <a:t>dạng</a:t>
            </a:r>
            <a:endParaRPr lang="en-US" dirty="0"/>
          </a:p>
          <a:p>
            <a:pPr lvl="1"/>
            <a:r>
              <a:rPr lang="en-CA" dirty="0" err="1"/>
              <a:t>Khi</a:t>
            </a:r>
            <a:r>
              <a:rPr lang="en-CA" dirty="0"/>
              <a:t> </a:t>
            </a:r>
            <a:r>
              <a:rPr lang="en-CA" dirty="0" err="1"/>
              <a:t>bạn</a:t>
            </a:r>
            <a:r>
              <a:rPr lang="en-CA" dirty="0"/>
              <a:t> </a:t>
            </a:r>
            <a:r>
              <a:rPr lang="en-CA" dirty="0" err="1"/>
              <a:t>nhập</a:t>
            </a:r>
            <a:r>
              <a:rPr lang="en-CA" dirty="0"/>
              <a:t> </a:t>
            </a:r>
            <a:r>
              <a:rPr lang="en-CA" dirty="0" err="1"/>
              <a:t>các</a:t>
            </a:r>
            <a:r>
              <a:rPr lang="en-CA" dirty="0"/>
              <a:t> </a:t>
            </a:r>
            <a:r>
              <a:rPr lang="en-CA" dirty="0" err="1"/>
              <a:t>giá</a:t>
            </a:r>
            <a:r>
              <a:rPr lang="en-CA" dirty="0"/>
              <a:t> </a:t>
            </a:r>
            <a:r>
              <a:rPr lang="en-CA" dirty="0" err="1"/>
              <a:t>trị</a:t>
            </a:r>
            <a:r>
              <a:rPr lang="en-CA" dirty="0"/>
              <a:t> </a:t>
            </a:r>
            <a:r>
              <a:rPr lang="en-CA" dirty="0" err="1"/>
              <a:t>ngày</a:t>
            </a:r>
            <a:r>
              <a:rPr lang="en-CA" dirty="0"/>
              <a:t> </a:t>
            </a:r>
            <a:r>
              <a:rPr lang="en-CA" dirty="0" err="1"/>
              <a:t>tháng</a:t>
            </a:r>
            <a:r>
              <a:rPr lang="en-CA" dirty="0"/>
              <a:t>, </a:t>
            </a:r>
            <a:r>
              <a:rPr lang="en-CA" dirty="0" err="1" smtClean="0"/>
              <a:t>nhập</a:t>
            </a:r>
            <a:r>
              <a:rPr lang="en-CA" dirty="0" smtClean="0"/>
              <a:t> </a:t>
            </a:r>
            <a:r>
              <a:rPr lang="en-CA" dirty="0"/>
              <a:t>ở </a:t>
            </a:r>
            <a:r>
              <a:rPr lang="en-CA" dirty="0" err="1"/>
              <a:t>dạng</a:t>
            </a:r>
            <a:r>
              <a:rPr lang="en-CA" dirty="0"/>
              <a:t> </a:t>
            </a:r>
            <a:r>
              <a:rPr lang="en-CA" dirty="0" err="1"/>
              <a:t>số</a:t>
            </a:r>
            <a:r>
              <a:rPr lang="en-CA" dirty="0"/>
              <a:t> </a:t>
            </a:r>
            <a:endParaRPr lang="en-US" dirty="0"/>
          </a:p>
          <a:p>
            <a:pPr lvl="2"/>
            <a:r>
              <a:rPr lang="en-CA" dirty="0" err="1"/>
              <a:t>Mặc</a:t>
            </a:r>
            <a:r>
              <a:rPr lang="en-CA" dirty="0"/>
              <a:t> </a:t>
            </a:r>
            <a:r>
              <a:rPr lang="en-CA" dirty="0" err="1"/>
              <a:t>định</a:t>
            </a:r>
            <a:r>
              <a:rPr lang="en-CA" dirty="0"/>
              <a:t> </a:t>
            </a:r>
            <a:r>
              <a:rPr lang="en-CA" dirty="0" err="1"/>
              <a:t>các</a:t>
            </a:r>
            <a:r>
              <a:rPr lang="en-CA" dirty="0"/>
              <a:t> </a:t>
            </a:r>
            <a:r>
              <a:rPr lang="en-CA" dirty="0" err="1"/>
              <a:t>giá</a:t>
            </a:r>
            <a:r>
              <a:rPr lang="en-CA" dirty="0"/>
              <a:t> </a:t>
            </a:r>
            <a:r>
              <a:rPr lang="en-CA" dirty="0" err="1"/>
              <a:t>trị</a:t>
            </a:r>
            <a:r>
              <a:rPr lang="en-CA" dirty="0"/>
              <a:t> </a:t>
            </a:r>
            <a:r>
              <a:rPr lang="en-CA" dirty="0" err="1"/>
              <a:t>ngày</a:t>
            </a:r>
            <a:r>
              <a:rPr lang="en-CA" dirty="0"/>
              <a:t> </a:t>
            </a:r>
            <a:r>
              <a:rPr lang="en-CA" dirty="0" err="1"/>
              <a:t>tháng</a:t>
            </a:r>
            <a:r>
              <a:rPr lang="en-CA" dirty="0"/>
              <a:t> </a:t>
            </a:r>
            <a:r>
              <a:rPr lang="en-CA" dirty="0" err="1"/>
              <a:t>là</a:t>
            </a:r>
            <a:r>
              <a:rPr lang="en-CA" dirty="0"/>
              <a:t> m-d-</a:t>
            </a:r>
            <a:r>
              <a:rPr lang="en-CA" dirty="0" err="1"/>
              <a:t>yy</a:t>
            </a:r>
            <a:endParaRPr lang="en-US" dirty="0"/>
          </a:p>
          <a:p>
            <a:pPr lvl="2"/>
            <a:r>
              <a:rPr lang="en-CA" dirty="0" err="1"/>
              <a:t>Các</a:t>
            </a:r>
            <a:r>
              <a:rPr lang="en-CA" dirty="0"/>
              <a:t> </a:t>
            </a:r>
            <a:r>
              <a:rPr lang="en-CA" dirty="0" err="1"/>
              <a:t>giá</a:t>
            </a:r>
            <a:r>
              <a:rPr lang="en-CA" dirty="0"/>
              <a:t> </a:t>
            </a:r>
            <a:r>
              <a:rPr lang="en-CA" dirty="0" err="1"/>
              <a:t>trị</a:t>
            </a:r>
            <a:r>
              <a:rPr lang="en-CA" dirty="0"/>
              <a:t> </a:t>
            </a:r>
            <a:r>
              <a:rPr lang="en-CA" dirty="0" err="1"/>
              <a:t>ngày</a:t>
            </a:r>
            <a:r>
              <a:rPr lang="en-CA" dirty="0"/>
              <a:t> </a:t>
            </a:r>
            <a:r>
              <a:rPr lang="en-CA" dirty="0" err="1"/>
              <a:t>tháng</a:t>
            </a:r>
            <a:r>
              <a:rPr lang="en-CA" dirty="0"/>
              <a:t> </a:t>
            </a:r>
            <a:r>
              <a:rPr lang="en-CA" dirty="0" err="1"/>
              <a:t>có</a:t>
            </a:r>
            <a:r>
              <a:rPr lang="en-CA" dirty="0"/>
              <a:t> </a:t>
            </a:r>
            <a:r>
              <a:rPr lang="en-CA" dirty="0" err="1"/>
              <a:t>thể</a:t>
            </a:r>
            <a:r>
              <a:rPr lang="en-CA" dirty="0"/>
              <a:t> </a:t>
            </a:r>
            <a:r>
              <a:rPr lang="en-CA" dirty="0" err="1"/>
              <a:t>không</a:t>
            </a:r>
            <a:r>
              <a:rPr lang="en-CA" dirty="0"/>
              <a:t> </a:t>
            </a:r>
            <a:r>
              <a:rPr lang="en-CA" dirty="0" err="1"/>
              <a:t>hiển</a:t>
            </a:r>
            <a:r>
              <a:rPr lang="en-CA" dirty="0"/>
              <a:t> thị ở </a:t>
            </a:r>
            <a:r>
              <a:rPr lang="en-CA" dirty="0" err="1"/>
              <a:t>dạng</a:t>
            </a:r>
            <a:r>
              <a:rPr lang="en-CA" dirty="0"/>
              <a:t> </a:t>
            </a:r>
            <a:r>
              <a:rPr lang="en-CA" dirty="0" err="1"/>
              <a:t>đầy</a:t>
            </a:r>
            <a:r>
              <a:rPr lang="en-CA" dirty="0"/>
              <a:t> </a:t>
            </a:r>
            <a:r>
              <a:rPr lang="en-CA" dirty="0" err="1"/>
              <a:t>đủ</a:t>
            </a:r>
            <a:r>
              <a:rPr lang="en-CA" dirty="0"/>
              <a:t> </a:t>
            </a:r>
            <a:r>
              <a:rPr lang="en-CA" dirty="0" err="1"/>
              <a:t>cả</a:t>
            </a:r>
            <a:r>
              <a:rPr lang="en-CA" dirty="0"/>
              <a:t> </a:t>
            </a:r>
            <a:r>
              <a:rPr lang="en-CA" dirty="0" err="1"/>
              <a:t>ngày</a:t>
            </a:r>
            <a:r>
              <a:rPr lang="en-CA" dirty="0"/>
              <a:t>, </a:t>
            </a:r>
            <a:r>
              <a:rPr lang="en-CA" dirty="0" err="1"/>
              <a:t>tháng</a:t>
            </a:r>
            <a:r>
              <a:rPr lang="en-CA" dirty="0"/>
              <a:t>, </a:t>
            </a:r>
            <a:r>
              <a:rPr lang="en-CA" dirty="0" err="1"/>
              <a:t>năm</a:t>
            </a:r>
            <a:endParaRPr lang="en-US" dirty="0"/>
          </a:p>
          <a:p>
            <a:pPr lvl="2"/>
            <a:r>
              <a:rPr lang="en-CA" dirty="0" err="1"/>
              <a:t>Nếu</a:t>
            </a:r>
            <a:r>
              <a:rPr lang="en-CA" dirty="0"/>
              <a:t> Excel </a:t>
            </a:r>
            <a:r>
              <a:rPr lang="en-CA" dirty="0" err="1"/>
              <a:t>không</a:t>
            </a:r>
            <a:r>
              <a:rPr lang="en-CA" dirty="0"/>
              <a:t> </a:t>
            </a:r>
            <a:r>
              <a:rPr lang="en-CA" dirty="0" err="1"/>
              <a:t>thể</a:t>
            </a:r>
            <a:r>
              <a:rPr lang="en-CA" dirty="0"/>
              <a:t> </a:t>
            </a:r>
            <a:r>
              <a:rPr lang="en-CA" dirty="0" err="1"/>
              <a:t>hiểu</a:t>
            </a:r>
            <a:r>
              <a:rPr lang="en-CA" dirty="0"/>
              <a:t> </a:t>
            </a:r>
            <a:r>
              <a:rPr lang="en-CA" dirty="0" err="1"/>
              <a:t>được</a:t>
            </a:r>
            <a:r>
              <a:rPr lang="en-CA" dirty="0"/>
              <a:t> </a:t>
            </a:r>
            <a:r>
              <a:rPr lang="en-CA" dirty="0" err="1"/>
              <a:t>giá</a:t>
            </a:r>
            <a:r>
              <a:rPr lang="en-CA" dirty="0"/>
              <a:t> </a:t>
            </a:r>
            <a:r>
              <a:rPr lang="en-CA" dirty="0" err="1"/>
              <a:t>trị</a:t>
            </a:r>
            <a:r>
              <a:rPr lang="en-CA" dirty="0"/>
              <a:t> </a:t>
            </a:r>
            <a:r>
              <a:rPr lang="en-CA" dirty="0" err="1"/>
              <a:t>ngày</a:t>
            </a:r>
            <a:r>
              <a:rPr lang="en-CA" dirty="0"/>
              <a:t> </a:t>
            </a:r>
            <a:r>
              <a:rPr lang="en-CA" dirty="0" err="1"/>
              <a:t>tháng</a:t>
            </a:r>
            <a:r>
              <a:rPr lang="en-CA" dirty="0"/>
              <a:t>, </a:t>
            </a:r>
            <a:r>
              <a:rPr lang="en-CA" dirty="0" err="1"/>
              <a:t>nó</a:t>
            </a:r>
            <a:r>
              <a:rPr lang="en-CA" dirty="0"/>
              <a:t> </a:t>
            </a:r>
            <a:r>
              <a:rPr lang="en-CA" dirty="0" err="1"/>
              <a:t>sẽ</a:t>
            </a:r>
            <a:r>
              <a:rPr lang="en-CA" dirty="0"/>
              <a:t> </a:t>
            </a:r>
            <a:r>
              <a:rPr lang="en-CA" dirty="0" err="1"/>
              <a:t>hiển</a:t>
            </a:r>
            <a:r>
              <a:rPr lang="en-CA" dirty="0"/>
              <a:t> thị </a:t>
            </a:r>
            <a:r>
              <a:rPr lang="en-CA" dirty="0" err="1"/>
              <a:t>giá</a:t>
            </a:r>
            <a:r>
              <a:rPr lang="en-CA" dirty="0"/>
              <a:t> </a:t>
            </a:r>
            <a:r>
              <a:rPr lang="en-CA" dirty="0" err="1"/>
              <a:t>trị</a:t>
            </a:r>
            <a:r>
              <a:rPr lang="en-CA" dirty="0"/>
              <a:t> ở </a:t>
            </a:r>
            <a:r>
              <a:rPr lang="en-CA" dirty="0" err="1"/>
              <a:t>dạng</a:t>
            </a:r>
            <a:r>
              <a:rPr lang="en-CA" dirty="0"/>
              <a:t> </a:t>
            </a:r>
            <a:r>
              <a:rPr lang="en-CA" dirty="0" err="1"/>
              <a:t>văn</a:t>
            </a:r>
            <a:r>
              <a:rPr lang="en-CA" dirty="0"/>
              <a:t> </a:t>
            </a:r>
            <a:r>
              <a:rPr lang="en-CA" dirty="0" err="1"/>
              <a:t>bản</a:t>
            </a:r>
            <a:endParaRPr lang="en-US" dirty="0" smtClean="0"/>
          </a:p>
          <a:p>
            <a:pPr lvl="3"/>
            <a:r>
              <a:rPr lang="en-CA" dirty="0" err="1"/>
              <a:t>có</a:t>
            </a:r>
            <a:r>
              <a:rPr lang="en-CA" dirty="0"/>
              <a:t> </a:t>
            </a:r>
            <a:r>
              <a:rPr lang="en-CA" dirty="0" err="1"/>
              <a:t>thể</a:t>
            </a:r>
            <a:r>
              <a:rPr lang="en-CA" dirty="0"/>
              <a:t> </a:t>
            </a:r>
            <a:r>
              <a:rPr lang="en-CA" dirty="0" err="1"/>
              <a:t>gây</a:t>
            </a:r>
            <a:r>
              <a:rPr lang="en-CA" dirty="0"/>
              <a:t> </a:t>
            </a:r>
            <a:r>
              <a:rPr lang="en-CA" dirty="0" err="1"/>
              <a:t>ra</a:t>
            </a:r>
            <a:r>
              <a:rPr lang="en-CA" dirty="0"/>
              <a:t> </a:t>
            </a:r>
            <a:r>
              <a:rPr lang="en-CA" dirty="0" err="1"/>
              <a:t>những</a:t>
            </a:r>
            <a:r>
              <a:rPr lang="en-CA" dirty="0"/>
              <a:t> </a:t>
            </a:r>
            <a:r>
              <a:rPr lang="en-CA" dirty="0" err="1"/>
              <a:t>vấn</a:t>
            </a:r>
            <a:r>
              <a:rPr lang="en-CA" dirty="0"/>
              <a:t> </a:t>
            </a:r>
            <a:r>
              <a:rPr lang="en-CA" dirty="0" err="1"/>
              <a:t>đề</a:t>
            </a:r>
            <a:r>
              <a:rPr lang="en-CA" dirty="0"/>
              <a:t> </a:t>
            </a:r>
            <a:r>
              <a:rPr lang="en-CA" dirty="0" err="1"/>
              <a:t>trong</a:t>
            </a:r>
            <a:r>
              <a:rPr lang="en-CA" dirty="0"/>
              <a:t> </a:t>
            </a:r>
            <a:r>
              <a:rPr lang="en-CA" dirty="0" err="1"/>
              <a:t>trang</a:t>
            </a:r>
            <a:r>
              <a:rPr lang="en-CA" dirty="0"/>
              <a:t> </a:t>
            </a:r>
            <a:r>
              <a:rPr lang="en-CA" dirty="0" err="1"/>
              <a:t>tính</a:t>
            </a:r>
            <a:r>
              <a:rPr lang="en-CA" dirty="0"/>
              <a:t> </a:t>
            </a:r>
            <a:r>
              <a:rPr lang="en-CA" dirty="0" err="1"/>
              <a:t>nếu</a:t>
            </a:r>
            <a:r>
              <a:rPr lang="en-CA" dirty="0"/>
              <a:t> </a:t>
            </a:r>
            <a:r>
              <a:rPr lang="en-CA" dirty="0" err="1"/>
              <a:t>bạn</a:t>
            </a:r>
            <a:r>
              <a:rPr lang="en-CA" dirty="0"/>
              <a:t> </a:t>
            </a:r>
            <a:r>
              <a:rPr lang="en-CA" dirty="0" err="1"/>
              <a:t>sử</a:t>
            </a:r>
            <a:r>
              <a:rPr lang="en-CA" dirty="0"/>
              <a:t> </a:t>
            </a:r>
            <a:r>
              <a:rPr lang="en-CA" dirty="0" err="1"/>
              <a:t>dụng</a:t>
            </a:r>
            <a:r>
              <a:rPr lang="en-CA" dirty="0"/>
              <a:t> </a:t>
            </a:r>
            <a:r>
              <a:rPr lang="en-CA" dirty="0" err="1"/>
              <a:t>giá</a:t>
            </a:r>
            <a:r>
              <a:rPr lang="en-CA" dirty="0"/>
              <a:t> </a:t>
            </a:r>
            <a:r>
              <a:rPr lang="en-CA" dirty="0" err="1"/>
              <a:t>trị</a:t>
            </a:r>
            <a:r>
              <a:rPr lang="en-CA" dirty="0"/>
              <a:t> </a:t>
            </a:r>
            <a:r>
              <a:rPr lang="en-CA" dirty="0" err="1"/>
              <a:t>ngày</a:t>
            </a:r>
            <a:r>
              <a:rPr lang="en-CA" dirty="0"/>
              <a:t> </a:t>
            </a:r>
            <a:r>
              <a:rPr lang="en-CA" dirty="0" err="1"/>
              <a:t>tháng</a:t>
            </a:r>
            <a:r>
              <a:rPr lang="en-CA" dirty="0"/>
              <a:t> </a:t>
            </a:r>
            <a:r>
              <a:rPr lang="en-CA" dirty="0" err="1"/>
              <a:t>này</a:t>
            </a:r>
            <a:r>
              <a:rPr lang="en-CA" dirty="0"/>
              <a:t> </a:t>
            </a:r>
            <a:r>
              <a:rPr lang="en-CA" dirty="0" err="1"/>
              <a:t>trong</a:t>
            </a:r>
            <a:r>
              <a:rPr lang="en-CA" dirty="0"/>
              <a:t> </a:t>
            </a:r>
            <a:r>
              <a:rPr lang="en-CA" dirty="0" err="1"/>
              <a:t>công</a:t>
            </a:r>
            <a:r>
              <a:rPr lang="en-CA" dirty="0"/>
              <a:t> </a:t>
            </a:r>
            <a:r>
              <a:rPr lang="en-CA" dirty="0" err="1"/>
              <a:t>thức</a:t>
            </a:r>
            <a:r>
              <a:rPr lang="en-CA" dirty="0"/>
              <a:t> </a:t>
            </a:r>
            <a:r>
              <a:rPr lang="en-CA" dirty="0" err="1"/>
              <a:t>hoặc</a:t>
            </a:r>
            <a:r>
              <a:rPr lang="en-CA" dirty="0"/>
              <a:t> </a:t>
            </a:r>
            <a:r>
              <a:rPr lang="en-CA" dirty="0" err="1"/>
              <a:t>sử</a:t>
            </a:r>
            <a:r>
              <a:rPr lang="en-CA" dirty="0"/>
              <a:t> </a:t>
            </a:r>
            <a:r>
              <a:rPr lang="en-CA" dirty="0" err="1"/>
              <a:t>dụng</a:t>
            </a:r>
            <a:r>
              <a:rPr lang="en-CA" dirty="0"/>
              <a:t> </a:t>
            </a:r>
            <a:r>
              <a:rPr lang="en-CA" dirty="0" err="1"/>
              <a:t>để</a:t>
            </a:r>
            <a:r>
              <a:rPr lang="en-CA" dirty="0"/>
              <a:t> </a:t>
            </a:r>
            <a:r>
              <a:rPr lang="en-CA" dirty="0" err="1"/>
              <a:t>tính</a:t>
            </a:r>
            <a:r>
              <a:rPr lang="en-CA" dirty="0"/>
              <a:t> </a:t>
            </a:r>
            <a:r>
              <a:rPr lang="en-CA" dirty="0" err="1"/>
              <a:t>toán</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9</a:t>
            </a:fld>
            <a:endParaRPr lang="en-US" dirty="0"/>
          </a:p>
        </p:txBody>
      </p:sp>
    </p:spTree>
    <p:extLst>
      <p:ext uri="{BB962C8B-B14F-4D97-AF65-F5344CB8AC3E}">
        <p14:creationId xmlns:p14="http://schemas.microsoft.com/office/powerpoint/2010/main" val="2065567932"/>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2_Default Design">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2_Default Design">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All in One</Template>
  <TotalTime>5969</TotalTime>
  <Words>8785</Words>
  <Application>Microsoft Office PowerPoint</Application>
  <PresentationFormat>Letter Paper (8.5x11 in)</PresentationFormat>
  <Paragraphs>1234</Paragraphs>
  <Slides>77</Slides>
  <Notes>77</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77</vt:i4>
      </vt:variant>
    </vt:vector>
  </HeadingPairs>
  <TitlesOfParts>
    <vt:vector size="87" baseType="lpstr">
      <vt:lpstr>Arial</vt:lpstr>
      <vt:lpstr>Arial Narrow</vt:lpstr>
      <vt:lpstr>Calibri</vt:lpstr>
      <vt:lpstr>Futura Lt BT</vt:lpstr>
      <vt:lpstr>NMECA O+ Helvetica Neue</vt:lpstr>
      <vt:lpstr>Times New Roman</vt:lpstr>
      <vt:lpstr>Verdana</vt:lpstr>
      <vt:lpstr>Wingdings</vt:lpstr>
      <vt:lpstr>Zurich BT</vt:lpstr>
      <vt:lpstr>2_Default Design</vt:lpstr>
      <vt:lpstr>Các ứng dụng chủ chốt</vt:lpstr>
      <vt:lpstr>Mục tiêu bài học</vt:lpstr>
      <vt:lpstr>Tìm hiểu các thuật ngữ căn bản</vt:lpstr>
      <vt:lpstr>Tìm hiểu các thuật ngữ căn bản</vt:lpstr>
      <vt:lpstr>Quản lý các sổ tính</vt:lpstr>
      <vt:lpstr>Quản lý các sổ tính</vt:lpstr>
      <vt:lpstr>Quản lý các sổ tính</vt:lpstr>
      <vt:lpstr>Quản lý các sổ tính</vt:lpstr>
      <vt:lpstr>Quản lý các sổ tính</vt:lpstr>
      <vt:lpstr>Quản lý các sổ tính</vt:lpstr>
      <vt:lpstr>Quản lý các sổ tính</vt:lpstr>
      <vt:lpstr>Quản lý các sổ tính</vt:lpstr>
      <vt:lpstr>Quản lý các sổ tính</vt:lpstr>
      <vt:lpstr>Thao tác với nội dung</vt:lpstr>
      <vt:lpstr>Thao tác với nội dung</vt:lpstr>
      <vt:lpstr>Thao tác với nội dung</vt:lpstr>
      <vt:lpstr>Thao tác với nội dung</vt:lpstr>
      <vt:lpstr>Thao tác với nội dung</vt:lpstr>
      <vt:lpstr>Thao tác với nội dung</vt:lpstr>
      <vt:lpstr>Thao tác với nội dung</vt:lpstr>
      <vt:lpstr>Thao tác với nội dung</vt:lpstr>
      <vt:lpstr>Thao tác với nội dung</vt:lpstr>
      <vt:lpstr>Thao tác với nội dung</vt:lpstr>
      <vt:lpstr>Thao tác với nội dung</vt:lpstr>
      <vt:lpstr>Thao tác với nội dung</vt:lpstr>
      <vt:lpstr>Thao tác với nội dung</vt:lpstr>
      <vt:lpstr>Thao tác với nội dung</vt:lpstr>
      <vt:lpstr>Tạo các công thức đơn giản</vt:lpstr>
      <vt:lpstr>Tạo các công thức đơn giản</vt:lpstr>
      <vt:lpstr>Tạo các công thức đơn giản</vt:lpstr>
      <vt:lpstr>Tạo các công thức đơn giản</vt:lpstr>
      <vt:lpstr>Tạo các công thức đơn giản</vt:lpstr>
      <vt:lpstr>Tạo các công thức đơn giản</vt:lpstr>
      <vt:lpstr>Tạo các công thức đơn giản</vt:lpstr>
      <vt:lpstr>Định dạng có nghĩa là gì?</vt:lpstr>
      <vt:lpstr>Định dạng có nghĩa là gì?</vt:lpstr>
      <vt:lpstr>Định dạng có nghĩa là gì?</vt:lpstr>
      <vt:lpstr>Định dạng có nghĩa là gì?</vt:lpstr>
      <vt:lpstr>Định dạng có nghĩa là gì?</vt:lpstr>
      <vt:lpstr>Định dạng có nghĩa là gì?</vt:lpstr>
      <vt:lpstr>Định dạng có nghĩa là gì?</vt:lpstr>
      <vt:lpstr>Định dạng có nghĩa là gì?</vt:lpstr>
      <vt:lpstr>Định dạng có nghĩa là gì?</vt:lpstr>
      <vt:lpstr>Định dạng có nghĩa là gì?</vt:lpstr>
      <vt:lpstr>Định dạng có nghĩa là gì?</vt:lpstr>
      <vt:lpstr>Định dạng có nghĩa là gì?</vt:lpstr>
      <vt:lpstr>Sử dụng bộ kiểm tra chính tả</vt:lpstr>
      <vt:lpstr>Sắp xếp hoặc lọc dữ liệu</vt:lpstr>
      <vt:lpstr>Sắp xếp hoặc lọc dữ liệu</vt:lpstr>
      <vt:lpstr>Sắp xếp hoặc lọc dữ liệu</vt:lpstr>
      <vt:lpstr>Sắp xếp hoặc lọc dữ liệu</vt:lpstr>
      <vt:lpstr>Sắp xếp hoặc lọc dữ liệu</vt:lpstr>
      <vt:lpstr>Làm việc với biểu đồ</vt:lpstr>
      <vt:lpstr>Làm việc với biểu đồ</vt:lpstr>
      <vt:lpstr>Làm việc với biểu đồ</vt:lpstr>
      <vt:lpstr>Làm việc với biểu đồ</vt:lpstr>
      <vt:lpstr>Làm việc với biểu đồ</vt:lpstr>
      <vt:lpstr>Làm việc với biểu đồ</vt:lpstr>
      <vt:lpstr>Sẵn sàng để in ấn</vt:lpstr>
      <vt:lpstr>Sẵn sàng để in ấn</vt:lpstr>
      <vt:lpstr>Sẵn sàng để in ấn</vt:lpstr>
      <vt:lpstr>Sẵn sàng để in ấn</vt:lpstr>
      <vt:lpstr>Sẵn sàng để in ấn</vt:lpstr>
      <vt:lpstr>Sẵn sàng để in ấn</vt:lpstr>
      <vt:lpstr>Sẵn sàng để in ấn</vt:lpstr>
      <vt:lpstr>Sẵn sàng để in ấn</vt:lpstr>
      <vt:lpstr>Sẵn sàng để in ấn</vt:lpstr>
      <vt:lpstr>Sẵn sàng để in ấn</vt:lpstr>
      <vt:lpstr>Sẵn sàng để in ấn</vt:lpstr>
      <vt:lpstr>Sẵn sàng để in ấn</vt:lpstr>
      <vt:lpstr>Tổng kết bài học</vt:lpstr>
      <vt:lpstr>Câu hỏi ôn tập</vt:lpstr>
      <vt:lpstr>Câu hỏi ôn tập</vt:lpstr>
      <vt:lpstr>Câu hỏi ôn tập</vt:lpstr>
      <vt:lpstr>Câu hỏi ôn tập</vt:lpstr>
      <vt:lpstr>Câu hỏi ôn tập</vt:lpstr>
      <vt:lpstr>Câu hỏi ôn tập</vt:lpstr>
    </vt:vector>
  </TitlesOfParts>
  <Company>CCI Learning Solutions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CCI Learning Solutions Inc.</dc:creator>
  <cp:lastModifiedBy>Nguyen Thanh Trung</cp:lastModifiedBy>
  <cp:revision>811</cp:revision>
  <dcterms:created xsi:type="dcterms:W3CDTF">2007-03-28T02:59:08Z</dcterms:created>
  <dcterms:modified xsi:type="dcterms:W3CDTF">2014-03-07T04:04:28Z</dcterms:modified>
</cp:coreProperties>
</file>