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2">
  <p:sldMasterIdLst>
    <p:sldMasterId id="2147483845" r:id="rId1"/>
  </p:sldMasterIdLst>
  <p:notesMasterIdLst>
    <p:notesMasterId r:id="rId77"/>
  </p:notesMasterIdLst>
  <p:handoutMasterIdLst>
    <p:handoutMasterId r:id="rId78"/>
  </p:handoutMasterIdLst>
  <p:sldIdLst>
    <p:sldId id="257" r:id="rId2"/>
    <p:sldId id="259" r:id="rId3"/>
    <p:sldId id="354" r:id="rId4"/>
    <p:sldId id="433" r:id="rId5"/>
    <p:sldId id="355" r:id="rId6"/>
    <p:sldId id="434" r:id="rId7"/>
    <p:sldId id="356" r:id="rId8"/>
    <p:sldId id="358" r:id="rId9"/>
    <p:sldId id="359" r:id="rId10"/>
    <p:sldId id="360" r:id="rId11"/>
    <p:sldId id="361" r:id="rId12"/>
    <p:sldId id="362" r:id="rId13"/>
    <p:sldId id="363" r:id="rId14"/>
    <p:sldId id="366" r:id="rId15"/>
    <p:sldId id="367" r:id="rId16"/>
    <p:sldId id="365" r:id="rId17"/>
    <p:sldId id="368" r:id="rId18"/>
    <p:sldId id="369" r:id="rId19"/>
    <p:sldId id="370" r:id="rId20"/>
    <p:sldId id="357" r:id="rId21"/>
    <p:sldId id="371" r:id="rId22"/>
    <p:sldId id="373" r:id="rId23"/>
    <p:sldId id="374" r:id="rId24"/>
    <p:sldId id="377" r:id="rId25"/>
    <p:sldId id="378" r:id="rId26"/>
    <p:sldId id="379" r:id="rId27"/>
    <p:sldId id="380" r:id="rId28"/>
    <p:sldId id="381" r:id="rId29"/>
    <p:sldId id="382" r:id="rId30"/>
    <p:sldId id="383" r:id="rId31"/>
    <p:sldId id="384" r:id="rId32"/>
    <p:sldId id="386" r:id="rId33"/>
    <p:sldId id="387" r:id="rId34"/>
    <p:sldId id="385" r:id="rId35"/>
    <p:sldId id="388" r:id="rId36"/>
    <p:sldId id="389" r:id="rId37"/>
    <p:sldId id="390" r:id="rId38"/>
    <p:sldId id="391" r:id="rId39"/>
    <p:sldId id="392" r:id="rId40"/>
    <p:sldId id="393" r:id="rId41"/>
    <p:sldId id="395" r:id="rId42"/>
    <p:sldId id="394" r:id="rId43"/>
    <p:sldId id="397" r:id="rId44"/>
    <p:sldId id="398" r:id="rId45"/>
    <p:sldId id="401" r:id="rId46"/>
    <p:sldId id="402" r:id="rId47"/>
    <p:sldId id="403" r:id="rId48"/>
    <p:sldId id="405" r:id="rId49"/>
    <p:sldId id="406" r:id="rId50"/>
    <p:sldId id="408" r:id="rId51"/>
    <p:sldId id="409" r:id="rId52"/>
    <p:sldId id="410" r:id="rId53"/>
    <p:sldId id="411" r:id="rId54"/>
    <p:sldId id="412" r:id="rId55"/>
    <p:sldId id="413" r:id="rId56"/>
    <p:sldId id="414" r:id="rId57"/>
    <p:sldId id="416" r:id="rId58"/>
    <p:sldId id="418" r:id="rId59"/>
    <p:sldId id="419" r:id="rId60"/>
    <p:sldId id="420" r:id="rId61"/>
    <p:sldId id="421" r:id="rId62"/>
    <p:sldId id="424" r:id="rId63"/>
    <p:sldId id="423" r:id="rId64"/>
    <p:sldId id="425" r:id="rId65"/>
    <p:sldId id="426" r:id="rId66"/>
    <p:sldId id="427" r:id="rId67"/>
    <p:sldId id="429" r:id="rId68"/>
    <p:sldId id="428" r:id="rId69"/>
    <p:sldId id="349" r:id="rId70"/>
    <p:sldId id="350" r:id="rId71"/>
    <p:sldId id="351" r:id="rId72"/>
    <p:sldId id="352" r:id="rId73"/>
    <p:sldId id="430" r:id="rId74"/>
    <p:sldId id="431" r:id="rId75"/>
    <p:sldId id="432" r:id="rId76"/>
  </p:sldIdLst>
  <p:sldSz cx="9144000" cy="6858000" type="letter"/>
  <p:notesSz cx="6858000" cy="9144000"/>
  <p:custDataLst>
    <p:tags r:id="rId79"/>
  </p:custDataLst>
  <p:defaultTextStyle>
    <a:defPPr>
      <a:defRPr lang="en-US"/>
    </a:defPPr>
    <a:lvl1pPr algn="l" rtl="0" fontAlgn="base">
      <a:spcBef>
        <a:spcPct val="0"/>
      </a:spcBef>
      <a:spcAft>
        <a:spcPct val="0"/>
      </a:spcAft>
      <a:defRPr sz="1400" kern="1200">
        <a:solidFill>
          <a:schemeClr val="tx1"/>
        </a:solidFill>
        <a:latin typeface="Arial" pitchFamily="34" charset="0"/>
        <a:ea typeface="+mn-ea"/>
        <a:cs typeface="+mn-cs"/>
      </a:defRPr>
    </a:lvl1pPr>
    <a:lvl2pPr marL="457200" algn="l" rtl="0" fontAlgn="base">
      <a:spcBef>
        <a:spcPct val="0"/>
      </a:spcBef>
      <a:spcAft>
        <a:spcPct val="0"/>
      </a:spcAft>
      <a:defRPr sz="1400" kern="1200">
        <a:solidFill>
          <a:schemeClr val="tx1"/>
        </a:solidFill>
        <a:latin typeface="Arial" pitchFamily="34" charset="0"/>
        <a:ea typeface="+mn-ea"/>
        <a:cs typeface="+mn-cs"/>
      </a:defRPr>
    </a:lvl2pPr>
    <a:lvl3pPr marL="914400" algn="l" rtl="0" fontAlgn="base">
      <a:spcBef>
        <a:spcPct val="0"/>
      </a:spcBef>
      <a:spcAft>
        <a:spcPct val="0"/>
      </a:spcAft>
      <a:defRPr sz="1400" kern="1200">
        <a:solidFill>
          <a:schemeClr val="tx1"/>
        </a:solidFill>
        <a:latin typeface="Arial" pitchFamily="34" charset="0"/>
        <a:ea typeface="+mn-ea"/>
        <a:cs typeface="+mn-cs"/>
      </a:defRPr>
    </a:lvl3pPr>
    <a:lvl4pPr marL="1371600" algn="l" rtl="0" fontAlgn="base">
      <a:spcBef>
        <a:spcPct val="0"/>
      </a:spcBef>
      <a:spcAft>
        <a:spcPct val="0"/>
      </a:spcAft>
      <a:defRPr sz="1400" kern="1200">
        <a:solidFill>
          <a:schemeClr val="tx1"/>
        </a:solidFill>
        <a:latin typeface="Arial" pitchFamily="34" charset="0"/>
        <a:ea typeface="+mn-ea"/>
        <a:cs typeface="+mn-cs"/>
      </a:defRPr>
    </a:lvl4pPr>
    <a:lvl5pPr marL="1828800" algn="l" rtl="0" fontAlgn="base">
      <a:spcBef>
        <a:spcPct val="0"/>
      </a:spcBef>
      <a:spcAft>
        <a:spcPct val="0"/>
      </a:spcAft>
      <a:defRPr sz="1400" kern="1200">
        <a:solidFill>
          <a:schemeClr val="tx1"/>
        </a:solidFill>
        <a:latin typeface="Arial" pitchFamily="34" charset="0"/>
        <a:ea typeface="+mn-ea"/>
        <a:cs typeface="+mn-cs"/>
      </a:defRPr>
    </a:lvl5pPr>
    <a:lvl6pPr marL="2286000" algn="l" defTabSz="914400" rtl="0" eaLnBrk="1" latinLnBrk="0" hangingPunct="1">
      <a:defRPr sz="1400" kern="1200">
        <a:solidFill>
          <a:schemeClr val="tx1"/>
        </a:solidFill>
        <a:latin typeface="Arial" pitchFamily="34" charset="0"/>
        <a:ea typeface="+mn-ea"/>
        <a:cs typeface="+mn-cs"/>
      </a:defRPr>
    </a:lvl6pPr>
    <a:lvl7pPr marL="2743200" algn="l" defTabSz="914400" rtl="0" eaLnBrk="1" latinLnBrk="0" hangingPunct="1">
      <a:defRPr sz="1400" kern="1200">
        <a:solidFill>
          <a:schemeClr val="tx1"/>
        </a:solidFill>
        <a:latin typeface="Arial" pitchFamily="34" charset="0"/>
        <a:ea typeface="+mn-ea"/>
        <a:cs typeface="+mn-cs"/>
      </a:defRPr>
    </a:lvl7pPr>
    <a:lvl8pPr marL="3200400" algn="l" defTabSz="914400" rtl="0" eaLnBrk="1" latinLnBrk="0" hangingPunct="1">
      <a:defRPr sz="1400" kern="1200">
        <a:solidFill>
          <a:schemeClr val="tx1"/>
        </a:solidFill>
        <a:latin typeface="Arial" pitchFamily="34" charset="0"/>
        <a:ea typeface="+mn-ea"/>
        <a:cs typeface="+mn-cs"/>
      </a:defRPr>
    </a:lvl8pPr>
    <a:lvl9pPr marL="3657600" algn="l" defTabSz="914400" rtl="0" eaLnBrk="1" latinLnBrk="0" hangingPunct="1">
      <a:defRPr sz="1400" kern="1200">
        <a:solidFill>
          <a:schemeClr val="tx1"/>
        </a:solidFill>
        <a:latin typeface="Arial" pitchFamily="34" charset="0"/>
        <a:ea typeface="+mn-ea"/>
        <a:cs typeface="+mn-cs"/>
      </a:defRPr>
    </a:lvl9pPr>
  </p:defaultTextStyle>
  <p:extLst>
    <p:ext uri="{EFAFB233-063F-42B5-8137-9DF3F51BA10A}">
      <p15:sldGuideLst xmlns:p15="http://schemas.microsoft.com/office/powerpoint/2012/main">
        <p15:guide id="1" orient="horz" pos="865">
          <p15:clr>
            <a:srgbClr val="A4A3A4"/>
          </p15:clr>
        </p15:guide>
        <p15:guide id="2" pos="5479">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C040"/>
    <a:srgbClr val="A5D028"/>
    <a:srgbClr val="5BD078"/>
    <a:srgbClr val="E6BA07"/>
    <a:srgbClr val="62883B"/>
    <a:srgbClr val="BAE18F"/>
    <a:srgbClr val="99CE04"/>
    <a:srgbClr val="ADD787"/>
    <a:srgbClr val="000000"/>
    <a:srgbClr val="66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279" autoAdjust="0"/>
    <p:restoredTop sz="89698" autoAdjust="0"/>
  </p:normalViewPr>
  <p:slideViewPr>
    <p:cSldViewPr snapToGrid="0">
      <p:cViewPr varScale="1">
        <p:scale>
          <a:sx n="78" d="100"/>
          <a:sy n="78" d="100"/>
        </p:scale>
        <p:origin x="96" y="660"/>
      </p:cViewPr>
      <p:guideLst>
        <p:guide orient="horz" pos="865"/>
        <p:guide pos="5479"/>
      </p:guideLst>
    </p:cSldViewPr>
  </p:slideViewPr>
  <p:outlineViewPr>
    <p:cViewPr>
      <p:scale>
        <a:sx n="33" d="100"/>
        <a:sy n="33" d="100"/>
      </p:scale>
      <p:origin x="0" y="116196"/>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60" d="100"/>
          <a:sy n="60" d="100"/>
        </p:scale>
        <p:origin x="-2454" y="-7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ags" Target="tags/tag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handoutMaster" Target="handoutMasters/handoutMaster1.xml"/><Relationship Id="rId8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177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121" tIns="45561" rIns="91121" bIns="45561" numCol="1" anchor="t" anchorCtr="0" compatLnSpc="1">
            <a:prstTxWarp prst="textNoShape">
              <a:avLst/>
            </a:prstTxWarp>
          </a:bodyPr>
          <a:lstStyle>
            <a:lvl1pPr defTabSz="911322">
              <a:defRPr sz="1200">
                <a:latin typeface="Arial" pitchFamily="34" charset="0"/>
              </a:defRPr>
            </a:lvl1pPr>
          </a:lstStyle>
          <a:p>
            <a:pPr>
              <a:defRPr/>
            </a:pPr>
            <a:r>
              <a:rPr lang="en-US" dirty="0" smtClean="0"/>
              <a:t>Internet and Computing Core Certification Guide Module A Computing Fundamentals</a:t>
            </a:r>
            <a:endParaRPr lang="en-US" dirty="0"/>
          </a:p>
        </p:txBody>
      </p:sp>
      <p:sp>
        <p:nvSpPr>
          <p:cNvPr id="971779"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121" tIns="45561" rIns="91121" bIns="45561" numCol="1" anchor="t" anchorCtr="0" compatLnSpc="1">
            <a:prstTxWarp prst="textNoShape">
              <a:avLst/>
            </a:prstTxWarp>
          </a:bodyPr>
          <a:lstStyle>
            <a:lvl1pPr algn="r" defTabSz="911322">
              <a:defRPr sz="1200">
                <a:latin typeface="Arial" charset="0"/>
              </a:defRPr>
            </a:lvl1pPr>
          </a:lstStyle>
          <a:p>
            <a:pPr>
              <a:defRPr/>
            </a:pPr>
            <a:endParaRPr lang="en-US" dirty="0"/>
          </a:p>
        </p:txBody>
      </p:sp>
      <p:sp>
        <p:nvSpPr>
          <p:cNvPr id="971780"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121" tIns="45561" rIns="91121" bIns="45561" numCol="1" anchor="b" anchorCtr="0" compatLnSpc="1">
            <a:prstTxWarp prst="textNoShape">
              <a:avLst/>
            </a:prstTxWarp>
          </a:bodyPr>
          <a:lstStyle>
            <a:lvl1pPr defTabSz="911322">
              <a:defRPr sz="1200">
                <a:latin typeface="Arial" charset="0"/>
              </a:defRPr>
            </a:lvl1pPr>
          </a:lstStyle>
          <a:p>
            <a:pPr>
              <a:defRPr/>
            </a:pPr>
            <a:endParaRPr lang="en-US" dirty="0"/>
          </a:p>
        </p:txBody>
      </p:sp>
      <p:sp>
        <p:nvSpPr>
          <p:cNvPr id="971781"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121" tIns="45561" rIns="91121" bIns="45561" numCol="1" anchor="b" anchorCtr="0" compatLnSpc="1">
            <a:prstTxWarp prst="textNoShape">
              <a:avLst/>
            </a:prstTxWarp>
          </a:bodyPr>
          <a:lstStyle>
            <a:lvl1pPr algn="r" defTabSz="911322">
              <a:defRPr sz="1200">
                <a:latin typeface="Arial" charset="0"/>
              </a:defRPr>
            </a:lvl1pPr>
          </a:lstStyle>
          <a:p>
            <a:pPr>
              <a:defRPr/>
            </a:pPr>
            <a:fld id="{5C88637F-DDEC-44B1-B222-F6613425A130}" type="slidenum">
              <a:rPr lang="en-US"/>
              <a:pPr>
                <a:defRPr/>
              </a:pPr>
              <a:t>‹#›</a:t>
            </a:fld>
            <a:endParaRPr lang="en-US" dirty="0"/>
          </a:p>
        </p:txBody>
      </p:sp>
    </p:spTree>
    <p:extLst>
      <p:ext uri="{BB962C8B-B14F-4D97-AF65-F5344CB8AC3E}">
        <p14:creationId xmlns:p14="http://schemas.microsoft.com/office/powerpoint/2010/main" val="172333510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166688"/>
            <a:ext cx="6858000" cy="322262"/>
          </a:xfrm>
          <a:prstGeom prst="rect">
            <a:avLst/>
          </a:prstGeom>
          <a:noFill/>
          <a:ln w="9525">
            <a:noFill/>
            <a:miter lim="800000"/>
            <a:headEnd/>
            <a:tailEnd/>
          </a:ln>
          <a:effectLst/>
        </p:spPr>
        <p:txBody>
          <a:bodyPr vert="horz" wrap="square" lIns="91121" tIns="45561" rIns="91121" bIns="45561" numCol="1" anchor="t" anchorCtr="0" compatLnSpc="1">
            <a:prstTxWarp prst="textNoShape">
              <a:avLst/>
            </a:prstTxWarp>
          </a:bodyPr>
          <a:lstStyle>
            <a:lvl1pPr marL="230556" indent="0" defTabSz="911322">
              <a:tabLst>
                <a:tab pos="6281105" algn="r"/>
              </a:tabLst>
              <a:defRPr sz="1100" b="1">
                <a:latin typeface="Arial" pitchFamily="34" charset="0"/>
                <a:cs typeface="Arial" pitchFamily="34" charset="0"/>
              </a:defRPr>
            </a:lvl1pPr>
          </a:lstStyle>
          <a:p>
            <a:pPr>
              <a:defRPr/>
            </a:pPr>
            <a:r>
              <a:rPr lang="en-US" dirty="0" smtClean="0"/>
              <a:t>Internet and Computing Core Certification Guide 	Module A Computing Fundamentals</a:t>
            </a:r>
            <a:endParaRPr lang="en-CA" dirty="0"/>
          </a:p>
        </p:txBody>
      </p:sp>
      <p:sp>
        <p:nvSpPr>
          <p:cNvPr id="97283" name="Rectangle 4"/>
          <p:cNvSpPr>
            <a:spLocks noGrp="1" noRot="1" noChangeAspect="1" noChangeArrowheads="1" noTextEdit="1"/>
          </p:cNvSpPr>
          <p:nvPr>
            <p:ph type="sldImg" idx="2"/>
          </p:nvPr>
        </p:nvSpPr>
        <p:spPr bwMode="auto">
          <a:xfrm>
            <a:off x="1146175" y="687388"/>
            <a:ext cx="4567238" cy="3427412"/>
          </a:xfrm>
          <a:prstGeom prst="rect">
            <a:avLst/>
          </a:prstGeom>
          <a:noFill/>
          <a:ln w="9525">
            <a:solidFill>
              <a:srgbClr val="000000"/>
            </a:solidFill>
            <a:miter lim="800000"/>
            <a:headEnd/>
            <a:tailEnd/>
          </a:ln>
        </p:spPr>
      </p:sp>
      <p:sp>
        <p:nvSpPr>
          <p:cNvPr id="11269" name="Rectangle 5"/>
          <p:cNvSpPr>
            <a:spLocks noGrp="1" noChangeArrowheads="1"/>
          </p:cNvSpPr>
          <p:nvPr>
            <p:ph type="body" sz="quarter" idx="3"/>
          </p:nvPr>
        </p:nvSpPr>
        <p:spPr bwMode="auto">
          <a:xfrm>
            <a:off x="715963" y="4343400"/>
            <a:ext cx="5584825" cy="4113213"/>
          </a:xfrm>
          <a:prstGeom prst="rect">
            <a:avLst/>
          </a:prstGeom>
          <a:noFill/>
          <a:ln w="9525">
            <a:noFill/>
            <a:miter lim="800000"/>
            <a:headEnd/>
            <a:tailEnd/>
          </a:ln>
          <a:effectLst/>
        </p:spPr>
        <p:txBody>
          <a:bodyPr vert="horz" wrap="square" lIns="9112" tIns="45561" rIns="9112" bIns="45561" numCol="1" anchor="t" anchorCtr="0" compatLnSpc="1">
            <a:prstTxWarp prst="textNoShape">
              <a:avLst/>
            </a:prstTxWarp>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p:txBody>
      </p:sp>
      <p:sp>
        <p:nvSpPr>
          <p:cNvPr id="11270" name="Rectangle 6"/>
          <p:cNvSpPr>
            <a:spLocks noGrp="1" noChangeArrowheads="1"/>
          </p:cNvSpPr>
          <p:nvPr>
            <p:ph type="ftr" sz="quarter" idx="4"/>
          </p:nvPr>
        </p:nvSpPr>
        <p:spPr bwMode="auto">
          <a:xfrm>
            <a:off x="166688" y="8680450"/>
            <a:ext cx="2971800" cy="360363"/>
          </a:xfrm>
          <a:prstGeom prst="rect">
            <a:avLst/>
          </a:prstGeom>
          <a:noFill/>
          <a:ln w="9525">
            <a:noFill/>
            <a:miter lim="800000"/>
            <a:headEnd/>
            <a:tailEnd/>
          </a:ln>
          <a:effectLst/>
        </p:spPr>
        <p:txBody>
          <a:bodyPr vert="horz" wrap="square" lIns="91121" tIns="45561" rIns="91121" bIns="45561" numCol="1" anchor="b" anchorCtr="0" compatLnSpc="1">
            <a:prstTxWarp prst="textNoShape">
              <a:avLst/>
            </a:prstTxWarp>
          </a:bodyPr>
          <a:lstStyle>
            <a:lvl1pPr marL="230556" defTabSz="911322">
              <a:defRPr sz="800">
                <a:latin typeface="Arial" pitchFamily="34" charset="0"/>
                <a:cs typeface="Arial" pitchFamily="34" charset="0"/>
              </a:defRPr>
            </a:lvl1pPr>
          </a:lstStyle>
          <a:p>
            <a:pPr>
              <a:defRPr/>
            </a:pPr>
            <a:r>
              <a:rPr lang="en-CA" dirty="0" smtClean="0"/>
              <a:t>© CCI Learning Solutions Inc.</a:t>
            </a:r>
            <a:endParaRPr lang="en-CA" dirty="0"/>
          </a:p>
        </p:txBody>
      </p:sp>
      <p:sp>
        <p:nvSpPr>
          <p:cNvPr id="11271" name="Rectangle 7"/>
          <p:cNvSpPr>
            <a:spLocks noGrp="1" noChangeArrowheads="1"/>
          </p:cNvSpPr>
          <p:nvPr>
            <p:ph type="sldNum" sz="quarter" idx="5"/>
          </p:nvPr>
        </p:nvSpPr>
        <p:spPr bwMode="auto">
          <a:xfrm>
            <a:off x="4000500" y="8763000"/>
            <a:ext cx="2703513" cy="277813"/>
          </a:xfrm>
          <a:prstGeom prst="rect">
            <a:avLst/>
          </a:prstGeom>
          <a:noFill/>
          <a:ln w="9525">
            <a:noFill/>
            <a:miter lim="800000"/>
            <a:headEnd/>
            <a:tailEnd/>
          </a:ln>
          <a:effectLst/>
        </p:spPr>
        <p:txBody>
          <a:bodyPr vert="horz" wrap="square" lIns="91121" tIns="45561" rIns="91121" bIns="45561" numCol="1" anchor="b" anchorCtr="0" compatLnSpc="1">
            <a:prstTxWarp prst="textNoShape">
              <a:avLst/>
            </a:prstTxWarp>
          </a:bodyPr>
          <a:lstStyle>
            <a:lvl1pPr algn="l" defTabSz="911322">
              <a:tabLst>
                <a:tab pos="2243252" algn="r"/>
              </a:tabLst>
              <a:defRPr sz="1000">
                <a:latin typeface="Arial" pitchFamily="34" charset="0"/>
                <a:cs typeface="Arial" pitchFamily="34" charset="0"/>
              </a:defRPr>
            </a:lvl1pPr>
          </a:lstStyle>
          <a:p>
            <a:pPr>
              <a:defRPr/>
            </a:pPr>
            <a:r>
              <a:rPr lang="en-CA" dirty="0"/>
              <a:t>	</a:t>
            </a:r>
            <a:fld id="{F04A01C5-19D3-4B4B-9DC1-665A64C6CD2F}" type="slidenum">
              <a:rPr lang="en-CA"/>
              <a:pPr>
                <a:defRPr/>
              </a:pPr>
              <a:t>‹#›</a:t>
            </a:fld>
            <a:endParaRPr lang="en-US" dirty="0"/>
          </a:p>
        </p:txBody>
      </p:sp>
    </p:spTree>
    <p:extLst>
      <p:ext uri="{BB962C8B-B14F-4D97-AF65-F5344CB8AC3E}">
        <p14:creationId xmlns:p14="http://schemas.microsoft.com/office/powerpoint/2010/main" val="1748034369"/>
      </p:ext>
    </p:extLst>
  </p:cSld>
  <p:clrMap bg1="lt1" tx1="dk1" bg2="lt2" tx2="dk2" accent1="accent1" accent2="accent2" accent3="accent3" accent4="accent4" accent5="accent5" accent6="accent6" hlink="hlink" folHlink="folHlink"/>
  <p:hf/>
  <p:notesStyle>
    <a:lvl1pPr marL="114300" indent="-114300" algn="l" rtl="0" eaLnBrk="0" fontAlgn="base" hangingPunct="0">
      <a:spcBef>
        <a:spcPct val="30000"/>
      </a:spcBef>
      <a:spcAft>
        <a:spcPct val="0"/>
      </a:spcAft>
      <a:buClr>
        <a:srgbClr val="035174"/>
      </a:buClr>
      <a:buFont typeface="Wingdings" pitchFamily="2" charset="2"/>
      <a:buChar char="§"/>
      <a:defRPr sz="900" kern="1200">
        <a:solidFill>
          <a:schemeClr val="tx1"/>
        </a:solidFill>
        <a:latin typeface="Arial" pitchFamily="34" charset="0"/>
        <a:ea typeface="+mn-ea"/>
        <a:cs typeface="Arial" pitchFamily="34" charset="0"/>
      </a:defRPr>
    </a:lvl1pPr>
    <a:lvl2pPr marL="457200" algn="l" rtl="0" eaLnBrk="0" fontAlgn="base" hangingPunct="0">
      <a:spcBef>
        <a:spcPct val="30000"/>
      </a:spcBef>
      <a:spcAft>
        <a:spcPct val="0"/>
      </a:spcAft>
      <a:buFont typeface="Verdana" pitchFamily="34" charset="0"/>
      <a:defRPr sz="900" kern="1200">
        <a:solidFill>
          <a:schemeClr val="tx1"/>
        </a:solidFill>
        <a:latin typeface="Arial" pitchFamily="34" charset="0"/>
        <a:ea typeface="+mn-ea"/>
        <a:cs typeface="Arial" pitchFamily="34" charset="0"/>
      </a:defRPr>
    </a:lvl2pPr>
    <a:lvl3pPr marL="914400" algn="l" rtl="0" eaLnBrk="0" fontAlgn="base" hangingPunct="0">
      <a:spcBef>
        <a:spcPct val="30000"/>
      </a:spcBef>
      <a:spcAft>
        <a:spcPct val="0"/>
      </a:spcAft>
      <a:defRPr sz="900" kern="1200">
        <a:solidFill>
          <a:schemeClr val="tx1"/>
        </a:solidFill>
        <a:latin typeface="Arial" pitchFamily="34" charset="0"/>
        <a:ea typeface="+mn-ea"/>
        <a:cs typeface="Arial" pitchFamily="34" charset="0"/>
      </a:defRPr>
    </a:lvl3pPr>
    <a:lvl4pPr marL="1371600" algn="l" rtl="0" eaLnBrk="0" fontAlgn="base" hangingPunct="0">
      <a:spcBef>
        <a:spcPct val="30000"/>
      </a:spcBef>
      <a:spcAft>
        <a:spcPct val="0"/>
      </a:spcAft>
      <a:defRPr sz="900" kern="1200">
        <a:solidFill>
          <a:schemeClr val="tx1"/>
        </a:solidFill>
        <a:latin typeface="Arial" pitchFamily="34" charset="0"/>
        <a:ea typeface="+mn-ea"/>
        <a:cs typeface="Arial" pitchFamily="34" charset="0"/>
      </a:defRPr>
    </a:lvl4pPr>
    <a:lvl5pPr marL="1828800" algn="l" rtl="0" eaLnBrk="0" fontAlgn="base" hangingPunct="0">
      <a:spcBef>
        <a:spcPct val="30000"/>
      </a:spcBef>
      <a:spcAft>
        <a:spcPct val="0"/>
      </a:spcAft>
      <a:defRPr sz="9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343</a:t>
            </a:r>
          </a:p>
          <a:p>
            <a:endParaRPr lang="en-US" dirty="0"/>
          </a:p>
        </p:txBody>
      </p:sp>
      <p:sp>
        <p:nvSpPr>
          <p:cNvPr id="4" name="Slide Number Placeholder 3"/>
          <p:cNvSpPr>
            <a:spLocks noGrp="1"/>
          </p:cNvSpPr>
          <p:nvPr>
            <p:ph type="sldNum" sz="quarter" idx="10"/>
          </p:nvPr>
        </p:nvSpPr>
        <p:spPr/>
        <p:txBody>
          <a:bodyPr/>
          <a:lstStyle/>
          <a:p>
            <a:fld id="{8C1B23D2-AEFA-4669-8D14-C57A190566F4}" type="slidenum">
              <a:rPr lang="en-US" smtClean="0"/>
              <a:t>2</a:t>
            </a:fld>
            <a:endParaRPr lang="en-US" dirty="0"/>
          </a:p>
        </p:txBody>
      </p:sp>
    </p:spTree>
    <p:extLst>
      <p:ext uri="{BB962C8B-B14F-4D97-AF65-F5344CB8AC3E}">
        <p14:creationId xmlns:p14="http://schemas.microsoft.com/office/powerpoint/2010/main" val="3363002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347</a:t>
            </a:r>
          </a:p>
          <a:p>
            <a:r>
              <a:rPr lang="en-US" dirty="0" smtClean="0"/>
              <a:t>Objective 1.3, 4.1</a:t>
            </a:r>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11</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347</a:t>
            </a:r>
          </a:p>
          <a:p>
            <a:r>
              <a:rPr lang="en-US" dirty="0" smtClean="0"/>
              <a:t>Objective 1.3, 4.1</a:t>
            </a:r>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12</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348</a:t>
            </a:r>
          </a:p>
          <a:p>
            <a:r>
              <a:rPr lang="en-US" dirty="0" smtClean="0"/>
              <a:t>Objective 1.3, 4.1</a:t>
            </a:r>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13</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348</a:t>
            </a:r>
          </a:p>
          <a:p>
            <a:r>
              <a:rPr lang="en-US" dirty="0" smtClean="0"/>
              <a:t>Objective 1.3, 4.1</a:t>
            </a:r>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14</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348-349</a:t>
            </a:r>
          </a:p>
          <a:p>
            <a:r>
              <a:rPr lang="en-US" dirty="0" smtClean="0"/>
              <a:t>Objective 1.3, 4.1</a:t>
            </a:r>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15</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352-353</a:t>
            </a:r>
          </a:p>
          <a:p>
            <a:r>
              <a:rPr lang="en-US" dirty="0" smtClean="0"/>
              <a:t>Objective 1.3, 4.1</a:t>
            </a:r>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16</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353</a:t>
            </a:r>
          </a:p>
          <a:p>
            <a:r>
              <a:rPr lang="en-US" dirty="0" smtClean="0"/>
              <a:t>Objective 1.3, 4.1</a:t>
            </a:r>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17</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353</a:t>
            </a:r>
          </a:p>
          <a:p>
            <a:r>
              <a:rPr lang="en-US" dirty="0" smtClean="0"/>
              <a:t>Objective 1.3, 4.1</a:t>
            </a:r>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18</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353</a:t>
            </a:r>
          </a:p>
          <a:p>
            <a:r>
              <a:rPr lang="en-US" dirty="0" smtClean="0"/>
              <a:t>Objective 1.3, 4.1</a:t>
            </a:r>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19</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356</a:t>
            </a:r>
          </a:p>
          <a:p>
            <a:r>
              <a:rPr lang="en-US" dirty="0" smtClean="0"/>
              <a:t>Objective 4.2,</a:t>
            </a:r>
            <a:r>
              <a:rPr lang="en-US" baseline="0" dirty="0" smtClean="0"/>
              <a:t> 4.3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20</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343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356</a:t>
            </a:r>
          </a:p>
          <a:p>
            <a:r>
              <a:rPr lang="en-US" smtClean="0"/>
              <a:t>Objective 4.2,</a:t>
            </a:r>
            <a:r>
              <a:rPr lang="en-US" baseline="0" smtClean="0"/>
              <a:t> 4.3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21</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357</a:t>
            </a:r>
          </a:p>
          <a:p>
            <a:r>
              <a:rPr lang="en-US" dirty="0" smtClean="0"/>
              <a:t>Objective 4.2,</a:t>
            </a:r>
            <a:r>
              <a:rPr lang="en-US" baseline="0" dirty="0" smtClean="0"/>
              <a:t> 4.3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22</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357</a:t>
            </a:r>
          </a:p>
          <a:p>
            <a:r>
              <a:rPr lang="en-US" dirty="0" smtClean="0"/>
              <a:t>Objective 4.2,</a:t>
            </a:r>
            <a:r>
              <a:rPr lang="en-US" baseline="0" dirty="0" smtClean="0"/>
              <a:t> 4.3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23</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357-358</a:t>
            </a:r>
          </a:p>
          <a:p>
            <a:r>
              <a:rPr lang="en-US" dirty="0" smtClean="0"/>
              <a:t>Objective 4.2,</a:t>
            </a:r>
            <a:r>
              <a:rPr lang="en-US" baseline="0" dirty="0" smtClean="0"/>
              <a:t> 4.3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24</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361</a:t>
            </a:r>
          </a:p>
          <a:p>
            <a:r>
              <a:rPr lang="en-US" dirty="0" smtClean="0"/>
              <a:t>Objective 4.1</a:t>
            </a:r>
            <a:endParaRPr lang="en-US" baseline="0"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25</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361</a:t>
            </a:r>
          </a:p>
          <a:p>
            <a:r>
              <a:rPr lang="en-US" smtClean="0"/>
              <a:t>Objective 4.1</a:t>
            </a:r>
            <a:endParaRPr lang="en-US" baseline="0"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26</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361</a:t>
            </a:r>
          </a:p>
          <a:p>
            <a:r>
              <a:rPr lang="en-US" smtClean="0"/>
              <a:t>Objective 4.1</a:t>
            </a:r>
            <a:endParaRPr lang="en-US" baseline="0"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27</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362</a:t>
            </a:r>
          </a:p>
          <a:p>
            <a:r>
              <a:rPr lang="en-US" dirty="0" smtClean="0"/>
              <a:t>Objective 1.1,</a:t>
            </a:r>
            <a:r>
              <a:rPr lang="en-US" baseline="0" dirty="0" smtClean="0"/>
              <a:t> </a:t>
            </a:r>
            <a:r>
              <a:rPr lang="en-US" dirty="0" smtClean="0"/>
              <a:t>4.1</a:t>
            </a:r>
            <a:endParaRPr lang="en-US" baseline="0"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28</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362</a:t>
            </a:r>
          </a:p>
          <a:p>
            <a:r>
              <a:rPr lang="en-US" dirty="0" smtClean="0"/>
              <a:t>Objective 4.1</a:t>
            </a:r>
            <a:endParaRPr lang="en-US" baseline="0"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29</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362</a:t>
            </a:r>
          </a:p>
          <a:p>
            <a:r>
              <a:rPr lang="en-US" dirty="0" smtClean="0"/>
              <a:t>Objective 4.1</a:t>
            </a:r>
            <a:endParaRPr lang="en-US" baseline="0"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30</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343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363</a:t>
            </a:r>
          </a:p>
          <a:p>
            <a:r>
              <a:rPr lang="en-US" dirty="0" smtClean="0"/>
              <a:t>Objective 4.1</a:t>
            </a:r>
            <a:endParaRPr lang="en-US" baseline="0"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31</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363-364</a:t>
            </a:r>
          </a:p>
          <a:p>
            <a:r>
              <a:rPr lang="en-US" dirty="0" smtClean="0"/>
              <a:t>Objective 4.1</a:t>
            </a:r>
            <a:endParaRPr lang="en-US" baseline="0"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32</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364</a:t>
            </a:r>
          </a:p>
          <a:p>
            <a:r>
              <a:rPr lang="en-US" dirty="0" smtClean="0"/>
              <a:t>Objective 4.1</a:t>
            </a:r>
            <a:endParaRPr lang="en-US" baseline="0"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33</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365-366</a:t>
            </a:r>
          </a:p>
          <a:p>
            <a:r>
              <a:rPr lang="en-US" dirty="0" smtClean="0"/>
              <a:t>Objective 4.1</a:t>
            </a:r>
            <a:endParaRPr lang="en-US" baseline="0"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34</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366</a:t>
            </a:r>
          </a:p>
          <a:p>
            <a:r>
              <a:rPr lang="en-US" dirty="0" smtClean="0"/>
              <a:t>Objective 4.1</a:t>
            </a:r>
            <a:endParaRPr lang="en-US" baseline="0"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35</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smtClean="0"/>
              <a:t> 365-366</a:t>
            </a:r>
            <a:endParaRPr lang="en-US" dirty="0" smtClean="0"/>
          </a:p>
          <a:p>
            <a:r>
              <a:rPr lang="en-US" dirty="0" smtClean="0"/>
              <a:t>Objective 4.1</a:t>
            </a:r>
            <a:endParaRPr lang="en-US" baseline="0"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36</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368</a:t>
            </a:r>
          </a:p>
          <a:p>
            <a:r>
              <a:rPr lang="en-US" dirty="0" smtClean="0"/>
              <a:t>Objective 4.1</a:t>
            </a:r>
            <a:endParaRPr lang="en-US" baseline="0"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37</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369</a:t>
            </a:r>
          </a:p>
          <a:p>
            <a:r>
              <a:rPr lang="en-US" dirty="0" smtClean="0"/>
              <a:t>Objective 4.1</a:t>
            </a:r>
            <a:endParaRPr lang="en-US" baseline="0"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38</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369</a:t>
            </a:r>
          </a:p>
          <a:p>
            <a:r>
              <a:rPr lang="en-US" dirty="0" smtClean="0"/>
              <a:t>Objective 4.1</a:t>
            </a:r>
            <a:endParaRPr lang="en-US" baseline="0"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39</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369</a:t>
            </a:r>
          </a:p>
          <a:p>
            <a:r>
              <a:rPr lang="en-US" dirty="0" smtClean="0"/>
              <a:t>Objective 4.1</a:t>
            </a:r>
            <a:endParaRPr lang="en-US" baseline="0"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40</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344-345</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369-370</a:t>
            </a:r>
          </a:p>
          <a:p>
            <a:r>
              <a:rPr lang="en-US" dirty="0" smtClean="0"/>
              <a:t>Objective 4.1</a:t>
            </a:r>
            <a:endParaRPr lang="en-US" baseline="0"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41</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370</a:t>
            </a:r>
          </a:p>
          <a:p>
            <a:r>
              <a:rPr lang="en-US" dirty="0" smtClean="0"/>
              <a:t>Objective 4.1</a:t>
            </a:r>
            <a:endParaRPr lang="en-US" baseline="0"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42</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370-371</a:t>
            </a:r>
          </a:p>
          <a:p>
            <a:r>
              <a:rPr lang="en-US" dirty="0" smtClean="0"/>
              <a:t>Objective 4.1</a:t>
            </a:r>
            <a:endParaRPr lang="en-US" baseline="0"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43</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374-375</a:t>
            </a:r>
          </a:p>
          <a:p>
            <a:r>
              <a:rPr lang="en-US" dirty="0" smtClean="0"/>
              <a:t>Objective 4.1</a:t>
            </a:r>
            <a:endParaRPr lang="en-US" baseline="0"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44</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375</a:t>
            </a:r>
          </a:p>
          <a:p>
            <a:r>
              <a:rPr lang="en-US" dirty="0" smtClean="0"/>
              <a:t>Objective 4.1</a:t>
            </a:r>
            <a:endParaRPr lang="en-US" baseline="0"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45</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378</a:t>
            </a:r>
          </a:p>
          <a:p>
            <a:r>
              <a:rPr lang="en-US" dirty="0" smtClean="0"/>
              <a:t>Objective 4.1</a:t>
            </a:r>
            <a:endParaRPr lang="en-US" baseline="0"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46</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378-379</a:t>
            </a:r>
          </a:p>
          <a:p>
            <a:r>
              <a:rPr lang="en-US" dirty="0" smtClean="0"/>
              <a:t>Objective 4.1</a:t>
            </a:r>
            <a:endParaRPr lang="en-US" baseline="0"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47</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379</a:t>
            </a:r>
          </a:p>
          <a:p>
            <a:r>
              <a:rPr lang="en-US" dirty="0" smtClean="0"/>
              <a:t>Objective 4.1</a:t>
            </a:r>
            <a:endParaRPr lang="en-US" baseline="0"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48</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380</a:t>
            </a:r>
          </a:p>
          <a:p>
            <a:r>
              <a:rPr lang="en-US" dirty="0" smtClean="0"/>
              <a:t>Objective 4.1</a:t>
            </a:r>
            <a:endParaRPr lang="en-US" baseline="0"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49</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382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50</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344-345</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382-383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51</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383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52</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385</a:t>
            </a:r>
          </a:p>
          <a:p>
            <a:r>
              <a:rPr lang="en-US" dirty="0" smtClean="0"/>
              <a:t>Objective</a:t>
            </a:r>
            <a:r>
              <a:rPr lang="en-US" baseline="0" dirty="0" smtClean="0"/>
              <a:t> 4.3</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53</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385-386</a:t>
            </a:r>
          </a:p>
          <a:p>
            <a:r>
              <a:rPr lang="en-US" dirty="0" smtClean="0"/>
              <a:t>Objective</a:t>
            </a:r>
            <a:r>
              <a:rPr lang="en-US" baseline="0" dirty="0" smtClean="0"/>
              <a:t> 4.3</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54</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386-387</a:t>
            </a:r>
          </a:p>
          <a:p>
            <a:r>
              <a:rPr lang="en-US" dirty="0" smtClean="0"/>
              <a:t>Objective</a:t>
            </a:r>
            <a:r>
              <a:rPr lang="en-US" baseline="0" dirty="0" smtClean="0"/>
              <a:t> 4.3</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55</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387</a:t>
            </a:r>
          </a:p>
          <a:p>
            <a:r>
              <a:rPr lang="en-US" dirty="0" smtClean="0"/>
              <a:t>Objective</a:t>
            </a:r>
            <a:r>
              <a:rPr lang="en-US" baseline="0" dirty="0" smtClean="0"/>
              <a:t> 4.3</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56</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387-388</a:t>
            </a:r>
          </a:p>
          <a:p>
            <a:r>
              <a:rPr lang="en-US" dirty="0" smtClean="0"/>
              <a:t>Objective</a:t>
            </a:r>
            <a:r>
              <a:rPr lang="en-US" baseline="0" dirty="0" smtClean="0"/>
              <a:t> 4.3</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57</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390</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58</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390</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59</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391</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60</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345</a:t>
            </a:r>
          </a:p>
          <a:p>
            <a:r>
              <a:rPr lang="en-US" dirty="0" smtClean="0"/>
              <a:t>Objective 1.3, 4.1</a:t>
            </a:r>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7</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391-392</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61</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392</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62</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394</a:t>
            </a:r>
          </a:p>
          <a:p>
            <a:r>
              <a:rPr lang="en-US" dirty="0" smtClean="0"/>
              <a:t>Objective</a:t>
            </a:r>
            <a:r>
              <a:rPr lang="en-US" baseline="0" dirty="0" smtClean="0"/>
              <a:t> 1.1, 1.2</a:t>
            </a:r>
            <a:endParaRPr lang="en-US" dirty="0" smtClean="0"/>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63</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394</a:t>
            </a:r>
          </a:p>
          <a:p>
            <a:r>
              <a:rPr lang="en-US" dirty="0" smtClean="0"/>
              <a:t>Objective</a:t>
            </a:r>
            <a:r>
              <a:rPr lang="en-US" baseline="0" dirty="0" smtClean="0"/>
              <a:t> 1.1, 1.2</a:t>
            </a:r>
            <a:endParaRPr lang="en-US" dirty="0" smtClean="0"/>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64</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395</a:t>
            </a:r>
          </a:p>
          <a:p>
            <a:r>
              <a:rPr lang="en-US" dirty="0" smtClean="0"/>
              <a:t>Objective</a:t>
            </a:r>
            <a:r>
              <a:rPr lang="en-US" baseline="0" dirty="0" smtClean="0"/>
              <a:t> 1.1, 1.2</a:t>
            </a:r>
            <a:endParaRPr lang="en-US" dirty="0" smtClean="0"/>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65</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395</a:t>
            </a:r>
          </a:p>
          <a:p>
            <a:r>
              <a:rPr lang="en-US" dirty="0" smtClean="0"/>
              <a:t>Objective</a:t>
            </a:r>
            <a:r>
              <a:rPr lang="en-US" baseline="0" dirty="0" smtClean="0"/>
              <a:t> 1.1, 1.2</a:t>
            </a:r>
            <a:endParaRPr lang="en-US" dirty="0" smtClean="0"/>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66</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396</a:t>
            </a:r>
          </a:p>
          <a:p>
            <a:r>
              <a:rPr lang="en-US" dirty="0" smtClean="0"/>
              <a:t>Objective</a:t>
            </a:r>
            <a:r>
              <a:rPr lang="en-US" baseline="0" dirty="0" smtClean="0"/>
              <a:t> 1.1, 1.2</a:t>
            </a:r>
            <a:endParaRPr lang="en-US" dirty="0" smtClean="0"/>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67</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396</a:t>
            </a:r>
          </a:p>
          <a:p>
            <a:r>
              <a:rPr lang="en-US" dirty="0" smtClean="0"/>
              <a:t>Objective</a:t>
            </a:r>
            <a:r>
              <a:rPr lang="en-US" baseline="0" dirty="0" smtClean="0"/>
              <a:t> 1.1, 1.2</a:t>
            </a:r>
            <a:endParaRPr lang="en-US" dirty="0" smtClean="0"/>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68</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399</a:t>
            </a:r>
          </a:p>
        </p:txBody>
      </p:sp>
      <p:sp>
        <p:nvSpPr>
          <p:cNvPr id="4" name="Slide Number Placeholder 3"/>
          <p:cNvSpPr>
            <a:spLocks noGrp="1"/>
          </p:cNvSpPr>
          <p:nvPr>
            <p:ph type="sldNum" sz="quarter" idx="10"/>
          </p:nvPr>
        </p:nvSpPr>
        <p:spPr/>
        <p:txBody>
          <a:bodyPr/>
          <a:lstStyle/>
          <a:p>
            <a:fld id="{8C1B23D2-AEFA-4669-8D14-C57A190566F4}" type="slidenum">
              <a:rPr lang="en-US" smtClean="0"/>
              <a:t>69</a:t>
            </a:fld>
            <a:endParaRPr lang="en-US" dirty="0"/>
          </a:p>
        </p:txBody>
      </p:sp>
    </p:spTree>
    <p:extLst>
      <p:ext uri="{BB962C8B-B14F-4D97-AF65-F5344CB8AC3E}">
        <p14:creationId xmlns:p14="http://schemas.microsoft.com/office/powerpoint/2010/main" val="33630024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399</a:t>
            </a:r>
          </a:p>
          <a:p>
            <a:endParaRPr lang="en-US" dirty="0"/>
          </a:p>
        </p:txBody>
      </p:sp>
      <p:sp>
        <p:nvSpPr>
          <p:cNvPr id="4" name="Slide Number Placeholder 3"/>
          <p:cNvSpPr>
            <a:spLocks noGrp="1"/>
          </p:cNvSpPr>
          <p:nvPr>
            <p:ph type="sldNum" sz="quarter" idx="10"/>
          </p:nvPr>
        </p:nvSpPr>
        <p:spPr/>
        <p:txBody>
          <a:bodyPr/>
          <a:lstStyle/>
          <a:p>
            <a:fld id="{8C1B23D2-AEFA-4669-8D14-C57A190566F4}" type="slidenum">
              <a:rPr lang="en-US" smtClean="0"/>
              <a:t>70</a:t>
            </a:fld>
            <a:endParaRPr lang="en-US" dirty="0"/>
          </a:p>
        </p:txBody>
      </p:sp>
    </p:spTree>
    <p:extLst>
      <p:ext uri="{BB962C8B-B14F-4D97-AF65-F5344CB8AC3E}">
        <p14:creationId xmlns:p14="http://schemas.microsoft.com/office/powerpoint/2010/main" val="39297243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345-346</a:t>
            </a:r>
          </a:p>
          <a:p>
            <a:r>
              <a:rPr lang="en-US" dirty="0" smtClean="0"/>
              <a:t>Objective 1.3, 4.1</a:t>
            </a:r>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8</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399-400</a:t>
            </a:r>
          </a:p>
        </p:txBody>
      </p:sp>
      <p:sp>
        <p:nvSpPr>
          <p:cNvPr id="4" name="Slide Number Placeholder 3"/>
          <p:cNvSpPr>
            <a:spLocks noGrp="1"/>
          </p:cNvSpPr>
          <p:nvPr>
            <p:ph type="sldNum" sz="quarter" idx="10"/>
          </p:nvPr>
        </p:nvSpPr>
        <p:spPr/>
        <p:txBody>
          <a:bodyPr/>
          <a:lstStyle/>
          <a:p>
            <a:fld id="{8C1B23D2-AEFA-4669-8D14-C57A190566F4}" type="slidenum">
              <a:rPr lang="en-US" smtClean="0"/>
              <a:t>71</a:t>
            </a:fld>
            <a:endParaRPr lang="en-US" dirty="0"/>
          </a:p>
        </p:txBody>
      </p:sp>
    </p:spTree>
    <p:extLst>
      <p:ext uri="{BB962C8B-B14F-4D97-AF65-F5344CB8AC3E}">
        <p14:creationId xmlns:p14="http://schemas.microsoft.com/office/powerpoint/2010/main" val="392972431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400</a:t>
            </a:r>
          </a:p>
        </p:txBody>
      </p:sp>
      <p:sp>
        <p:nvSpPr>
          <p:cNvPr id="4" name="Slide Number Placeholder 3"/>
          <p:cNvSpPr>
            <a:spLocks noGrp="1"/>
          </p:cNvSpPr>
          <p:nvPr>
            <p:ph type="sldNum" sz="quarter" idx="10"/>
          </p:nvPr>
        </p:nvSpPr>
        <p:spPr/>
        <p:txBody>
          <a:bodyPr/>
          <a:lstStyle/>
          <a:p>
            <a:fld id="{8C1B23D2-AEFA-4669-8D14-C57A190566F4}" type="slidenum">
              <a:rPr lang="en-US" smtClean="0"/>
              <a:t>72</a:t>
            </a:fld>
            <a:endParaRPr lang="en-US" dirty="0"/>
          </a:p>
        </p:txBody>
      </p:sp>
    </p:spTree>
    <p:extLst>
      <p:ext uri="{BB962C8B-B14F-4D97-AF65-F5344CB8AC3E}">
        <p14:creationId xmlns:p14="http://schemas.microsoft.com/office/powerpoint/2010/main" val="392972431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smtClean="0"/>
              <a:t> 400</a:t>
            </a:r>
            <a:endParaRPr lang="en-US" dirty="0" smtClean="0"/>
          </a:p>
        </p:txBody>
      </p:sp>
      <p:sp>
        <p:nvSpPr>
          <p:cNvPr id="4" name="Slide Number Placeholder 3"/>
          <p:cNvSpPr>
            <a:spLocks noGrp="1"/>
          </p:cNvSpPr>
          <p:nvPr>
            <p:ph type="sldNum" sz="quarter" idx="10"/>
          </p:nvPr>
        </p:nvSpPr>
        <p:spPr/>
        <p:txBody>
          <a:bodyPr/>
          <a:lstStyle/>
          <a:p>
            <a:fld id="{8C1B23D2-AEFA-4669-8D14-C57A190566F4}" type="slidenum">
              <a:rPr lang="en-US" smtClean="0"/>
              <a:t>73</a:t>
            </a:fld>
            <a:endParaRPr lang="en-US" dirty="0"/>
          </a:p>
        </p:txBody>
      </p:sp>
    </p:spTree>
    <p:extLst>
      <p:ext uri="{BB962C8B-B14F-4D97-AF65-F5344CB8AC3E}">
        <p14:creationId xmlns:p14="http://schemas.microsoft.com/office/powerpoint/2010/main" val="392972431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smtClean="0"/>
              <a:t> 400</a:t>
            </a:r>
            <a:endParaRPr lang="en-US" dirty="0" smtClean="0"/>
          </a:p>
        </p:txBody>
      </p:sp>
      <p:sp>
        <p:nvSpPr>
          <p:cNvPr id="4" name="Slide Number Placeholder 3"/>
          <p:cNvSpPr>
            <a:spLocks noGrp="1"/>
          </p:cNvSpPr>
          <p:nvPr>
            <p:ph type="sldNum" sz="quarter" idx="10"/>
          </p:nvPr>
        </p:nvSpPr>
        <p:spPr/>
        <p:txBody>
          <a:bodyPr/>
          <a:lstStyle/>
          <a:p>
            <a:fld id="{8C1B23D2-AEFA-4669-8D14-C57A190566F4}" type="slidenum">
              <a:rPr lang="en-US" smtClean="0"/>
              <a:t>74</a:t>
            </a:fld>
            <a:endParaRPr lang="en-US" dirty="0"/>
          </a:p>
        </p:txBody>
      </p:sp>
    </p:spTree>
    <p:extLst>
      <p:ext uri="{BB962C8B-B14F-4D97-AF65-F5344CB8AC3E}">
        <p14:creationId xmlns:p14="http://schemas.microsoft.com/office/powerpoint/2010/main" val="392972431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smtClean="0"/>
              <a:t> 400</a:t>
            </a:r>
            <a:endParaRPr lang="en-US" dirty="0" smtClean="0"/>
          </a:p>
        </p:txBody>
      </p:sp>
      <p:sp>
        <p:nvSpPr>
          <p:cNvPr id="4" name="Slide Number Placeholder 3"/>
          <p:cNvSpPr>
            <a:spLocks noGrp="1"/>
          </p:cNvSpPr>
          <p:nvPr>
            <p:ph type="sldNum" sz="quarter" idx="10"/>
          </p:nvPr>
        </p:nvSpPr>
        <p:spPr/>
        <p:txBody>
          <a:bodyPr/>
          <a:lstStyle/>
          <a:p>
            <a:fld id="{8C1B23D2-AEFA-4669-8D14-C57A190566F4}" type="slidenum">
              <a:rPr lang="en-US" smtClean="0"/>
              <a:t>75</a:t>
            </a:fld>
            <a:endParaRPr lang="en-US" dirty="0"/>
          </a:p>
        </p:txBody>
      </p:sp>
    </p:spTree>
    <p:extLst>
      <p:ext uri="{BB962C8B-B14F-4D97-AF65-F5344CB8AC3E}">
        <p14:creationId xmlns:p14="http://schemas.microsoft.com/office/powerpoint/2010/main" val="39297243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346</a:t>
            </a:r>
          </a:p>
          <a:p>
            <a:r>
              <a:rPr lang="en-US" dirty="0" smtClean="0"/>
              <a:t>Objective 1.3, 4.1</a:t>
            </a:r>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9</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346</a:t>
            </a:r>
          </a:p>
          <a:p>
            <a:r>
              <a:rPr lang="en-US" dirty="0" smtClean="0"/>
              <a:t>Objective 1.3, 4.1</a:t>
            </a:r>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10</a:t>
            </a:fld>
            <a:endParaRPr lang="en-US" dirty="0"/>
          </a:p>
        </p:txBody>
      </p:sp>
    </p:spTree>
    <p:extLst>
      <p:ext uri="{BB962C8B-B14F-4D97-AF65-F5344CB8AC3E}">
        <p14:creationId xmlns:p14="http://schemas.microsoft.com/office/powerpoint/2010/main" val="25652263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32000" y="360000"/>
            <a:ext cx="8389938" cy="914400"/>
          </a:xfrm>
          <a:prstGeom prst="rect">
            <a:avLst/>
          </a:prstGeom>
        </p:spPr>
        <p:txBody>
          <a:bodyPr/>
          <a:lstStyle>
            <a:lvl1pPr>
              <a:defRPr sz="3800"/>
            </a:lvl1pPr>
          </a:lstStyle>
          <a:p>
            <a:r>
              <a:rPr lang="en-US" dirty="0" smtClean="0"/>
              <a:t>Click to edit Master title style</a:t>
            </a:r>
            <a:endParaRPr lang="en-US" dirty="0"/>
          </a:p>
        </p:txBody>
      </p:sp>
      <p:sp>
        <p:nvSpPr>
          <p:cNvPr id="6" name="Content Placeholder 5"/>
          <p:cNvSpPr>
            <a:spLocks noGrp="1"/>
          </p:cNvSpPr>
          <p:nvPr>
            <p:ph sz="quarter" idx="12"/>
          </p:nvPr>
        </p:nvSpPr>
        <p:spPr>
          <a:xfrm>
            <a:off x="363538" y="1288974"/>
            <a:ext cx="4109310" cy="4990640"/>
          </a:xfrm>
        </p:spPr>
        <p:txBody>
          <a:bodyPr/>
          <a:lstStyle>
            <a:lvl1pPr>
              <a:defRPr sz="2400"/>
            </a:lvl1pPr>
            <a:lvl2pPr>
              <a:defRPr sz="2000"/>
            </a:lvl2pPr>
            <a:lvl3pPr>
              <a:defRPr sz="1800"/>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5"/>
          <p:cNvSpPr>
            <a:spLocks noGrp="1"/>
          </p:cNvSpPr>
          <p:nvPr>
            <p:ph sz="quarter" idx="13"/>
          </p:nvPr>
        </p:nvSpPr>
        <p:spPr>
          <a:xfrm>
            <a:off x="4647265" y="1287138"/>
            <a:ext cx="4109310" cy="4990640"/>
          </a:xfrm>
        </p:spPr>
        <p:txBody>
          <a:bodyPr/>
          <a:lstStyle>
            <a:lvl1pPr>
              <a:defRPr sz="2400"/>
            </a:lvl1pPr>
            <a:lvl2pPr>
              <a:defRPr sz="2000"/>
            </a:lvl2pPr>
            <a:lvl3pPr>
              <a:defRPr sz="1800"/>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5"/>
          <p:cNvSpPr>
            <a:spLocks noGrp="1" noChangeArrowheads="1"/>
          </p:cNvSpPr>
          <p:nvPr>
            <p:ph type="ftr" sz="quarter" idx="14"/>
          </p:nvPr>
        </p:nvSpPr>
        <p:spPr>
          <a:ln/>
        </p:spPr>
        <p:txBody>
          <a:bodyPr/>
          <a:lstStyle>
            <a:lvl1pPr>
              <a:defRPr sz="900">
                <a:latin typeface="Arial" pitchFamily="34" charset="0"/>
                <a:cs typeface="Arial" pitchFamily="34" charset="0"/>
              </a:defRPr>
            </a:lvl1pPr>
          </a:lstStyle>
          <a:p>
            <a:pPr>
              <a:defRPr/>
            </a:pPr>
            <a:r>
              <a:rPr lang="en-US" smtClean="0"/>
              <a:t>© CCI Learning Solutions Inc.</a:t>
            </a:r>
            <a:endParaRPr lang="en-US" dirty="0"/>
          </a:p>
        </p:txBody>
      </p:sp>
      <p:sp>
        <p:nvSpPr>
          <p:cNvPr id="8" name="Rectangle 6"/>
          <p:cNvSpPr>
            <a:spLocks noGrp="1" noChangeArrowheads="1"/>
          </p:cNvSpPr>
          <p:nvPr>
            <p:ph type="sldNum" sz="quarter" idx="15"/>
          </p:nvPr>
        </p:nvSpPr>
        <p:spPr>
          <a:ln/>
        </p:spPr>
        <p:txBody>
          <a:bodyPr/>
          <a:lstStyle>
            <a:lvl1pPr>
              <a:defRPr/>
            </a:lvl1pPr>
          </a:lstStyle>
          <a:p>
            <a:pPr>
              <a:defRPr/>
            </a:pPr>
            <a:fld id="{3B3A439C-1D43-49FE-9ED0-6F1657F62FA0}"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5" name="Footer Placeholder 4"/>
          <p:cNvSpPr>
            <a:spLocks noGrp="1"/>
          </p:cNvSpPr>
          <p:nvPr>
            <p:ph type="ftr" sz="quarter" idx="11"/>
          </p:nvPr>
        </p:nvSpPr>
        <p:spPr/>
        <p:txBody>
          <a:bodyPr/>
          <a:lstStyle/>
          <a:p>
            <a:r>
              <a:rPr lang="en-US" smtClean="0"/>
              <a:t>© CCI Learning Solutions Inc.</a:t>
            </a:r>
            <a:endParaRPr lang="en-US"/>
          </a:p>
        </p:txBody>
      </p:sp>
      <p:sp>
        <p:nvSpPr>
          <p:cNvPr id="6" name="Slide Number Placeholder 5"/>
          <p:cNvSpPr>
            <a:spLocks noGrp="1"/>
          </p:cNvSpPr>
          <p:nvPr>
            <p:ph type="sldNum" sz="quarter" idx="12"/>
          </p:nvPr>
        </p:nvSpPr>
        <p:spPr/>
        <p:txBody>
          <a:bodyPr/>
          <a:lstStyle/>
          <a:p>
            <a:fld id="{45FB6C65-6715-49C2-A781-2C0369051A11}" type="slidenum">
              <a:rPr lang="en-US" smtClean="0"/>
              <a:t>‹#›</a:t>
            </a:fld>
            <a:endParaRPr lang="en-US"/>
          </a:p>
        </p:txBody>
      </p:sp>
    </p:spTree>
    <p:extLst>
      <p:ext uri="{BB962C8B-B14F-4D97-AF65-F5344CB8AC3E}">
        <p14:creationId xmlns:p14="http://schemas.microsoft.com/office/powerpoint/2010/main" val="408441038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35429" y="333828"/>
            <a:ext cx="8291712" cy="836065"/>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373063" y="1344705"/>
            <a:ext cx="8385175" cy="4913219"/>
          </a:xfrm>
        </p:spPr>
        <p:txBody>
          <a:bodyPr/>
          <a:lstStyle>
            <a:lvl1pPr>
              <a:lnSpc>
                <a:spcPct val="114000"/>
              </a:lnSpc>
              <a:defRPr/>
            </a:lvl1pPr>
            <a:lvl2pPr>
              <a:lnSpc>
                <a:spcPct val="114000"/>
              </a:lnSpc>
              <a:defRPr/>
            </a:lvl2pPr>
            <a:lvl3pPr>
              <a:lnSpc>
                <a:spcPct val="114000"/>
              </a:lnSpc>
              <a:defRPr/>
            </a:lvl3pPr>
            <a:lvl4pPr>
              <a:lnSpc>
                <a:spcPct val="114000"/>
              </a:lnSpc>
              <a:defRPr/>
            </a:lvl4pPr>
            <a:lvl5pPr>
              <a:lnSpc>
                <a:spcPct val="114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p:txBody>
          <a:bodyPr/>
          <a:lstStyle/>
          <a:p>
            <a:r>
              <a:rPr lang="en-US" dirty="0" smtClean="0"/>
              <a:t>© CCI Learning Solutions Inc.</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t>‹#›</a:t>
            </a:fld>
            <a:endParaRPr lang="en-US" dirty="0"/>
          </a:p>
        </p:txBody>
      </p:sp>
    </p:spTree>
    <p:extLst>
      <p:ext uri="{BB962C8B-B14F-4D97-AF65-F5344CB8AC3E}">
        <p14:creationId xmlns:p14="http://schemas.microsoft.com/office/powerpoint/2010/main" val="4193494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0"/>
            <a:ext cx="9144000" cy="6921392"/>
          </a:xfrm>
          <a:prstGeom prst="rect">
            <a:avLst/>
          </a:prstGeom>
        </p:spPr>
      </p:pic>
      <p:sp>
        <p:nvSpPr>
          <p:cNvPr id="3" name="Rounded Rectangle 2"/>
          <p:cNvSpPr/>
          <p:nvPr userDrawn="1"/>
        </p:nvSpPr>
        <p:spPr bwMode="auto">
          <a:xfrm>
            <a:off x="372139" y="244550"/>
            <a:ext cx="8410354" cy="935664"/>
          </a:xfrm>
          <a:prstGeom prst="roundRect">
            <a:avLst/>
          </a:prstGeom>
          <a:solidFill>
            <a:srgbClr val="A5D02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Arial" charset="0"/>
            </a:endParaRPr>
          </a:p>
        </p:txBody>
      </p:sp>
      <p:sp>
        <p:nvSpPr>
          <p:cNvPr id="1027" name="Rectangle 3"/>
          <p:cNvSpPr>
            <a:spLocks noGrp="1" noChangeArrowheads="1"/>
          </p:cNvSpPr>
          <p:nvPr>
            <p:ph type="body" idx="1"/>
          </p:nvPr>
        </p:nvSpPr>
        <p:spPr bwMode="auto">
          <a:xfrm>
            <a:off x="373063" y="1300163"/>
            <a:ext cx="8385175" cy="49577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8" name="Rectangle 5"/>
          <p:cNvSpPr>
            <a:spLocks noGrp="1" noChangeArrowheads="1"/>
          </p:cNvSpPr>
          <p:nvPr>
            <p:ph type="ftr" sz="quarter" idx="3"/>
          </p:nvPr>
        </p:nvSpPr>
        <p:spPr bwMode="auto">
          <a:xfrm>
            <a:off x="252413" y="6445250"/>
            <a:ext cx="2895600" cy="250825"/>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defRPr sz="1000">
                <a:solidFill>
                  <a:schemeClr val="bg1"/>
                </a:solidFill>
                <a:latin typeface="Calibri" pitchFamily="34" charset="0"/>
              </a:defRPr>
            </a:lvl1pPr>
          </a:lstStyle>
          <a:p>
            <a:pPr>
              <a:defRPr/>
            </a:pPr>
            <a:r>
              <a:rPr lang="en-US" dirty="0" smtClean="0"/>
              <a:t>© CCI Learning Solutions Inc.</a:t>
            </a:r>
            <a:endParaRPr lang="en-US" dirty="0"/>
          </a:p>
        </p:txBody>
      </p:sp>
      <p:sp>
        <p:nvSpPr>
          <p:cNvPr id="9" name="Rectangle 6"/>
          <p:cNvSpPr>
            <a:spLocks noGrp="1" noChangeArrowheads="1"/>
          </p:cNvSpPr>
          <p:nvPr>
            <p:ph type="sldNum" sz="quarter" idx="4"/>
          </p:nvPr>
        </p:nvSpPr>
        <p:spPr bwMode="auto">
          <a:xfrm>
            <a:off x="6696075" y="6456363"/>
            <a:ext cx="2193925" cy="2540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900">
                <a:solidFill>
                  <a:schemeClr val="bg1"/>
                </a:solidFill>
                <a:latin typeface="Arial" pitchFamily="34" charset="0"/>
                <a:cs typeface="Arial" pitchFamily="34" charset="0"/>
              </a:defRPr>
            </a:lvl1pPr>
          </a:lstStyle>
          <a:p>
            <a:pPr>
              <a:defRPr/>
            </a:pPr>
            <a:fld id="{32C7E6D7-D697-4F57-BB64-AF588BE1D64B}"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3912" r:id="rId1"/>
    <p:sldLayoutId id="2147483915" r:id="rId2"/>
    <p:sldLayoutId id="2147483916" r:id="rId3"/>
  </p:sldLayoutIdLst>
  <p:transition/>
  <p:timing>
    <p:tnLst>
      <p:par>
        <p:cTn id="1" dur="indefinite" restart="never" nodeType="tmRoot"/>
      </p:par>
    </p:tnLst>
  </p:timing>
  <p:hf hdr="0" dt="0"/>
  <p:txStyles>
    <p:titleStyle>
      <a:lvl1pPr marL="2511425" indent="-2511425" algn="l" rtl="0" eaLnBrk="0" fontAlgn="base" hangingPunct="0">
        <a:spcBef>
          <a:spcPct val="0"/>
        </a:spcBef>
        <a:spcAft>
          <a:spcPct val="0"/>
        </a:spcAft>
        <a:defRPr sz="4000" b="1" baseline="0">
          <a:solidFill>
            <a:schemeClr val="bg1"/>
          </a:solidFill>
          <a:latin typeface="Zurich BT" pitchFamily="34" charset="0"/>
          <a:ea typeface="+mj-ea"/>
          <a:cs typeface="+mj-cs"/>
        </a:defRPr>
      </a:lvl1pPr>
      <a:lvl2pPr marL="2511425" indent="-2511425" algn="l" rtl="0" eaLnBrk="0" fontAlgn="base" hangingPunct="0">
        <a:spcBef>
          <a:spcPct val="0"/>
        </a:spcBef>
        <a:spcAft>
          <a:spcPct val="0"/>
        </a:spcAft>
        <a:defRPr sz="3600" b="1">
          <a:solidFill>
            <a:schemeClr val="bg1"/>
          </a:solidFill>
          <a:latin typeface="Calibri" pitchFamily="34" charset="0"/>
        </a:defRPr>
      </a:lvl2pPr>
      <a:lvl3pPr marL="2511425" indent="-2511425" algn="l" rtl="0" eaLnBrk="0" fontAlgn="base" hangingPunct="0">
        <a:spcBef>
          <a:spcPct val="0"/>
        </a:spcBef>
        <a:spcAft>
          <a:spcPct val="0"/>
        </a:spcAft>
        <a:defRPr sz="3600" b="1">
          <a:solidFill>
            <a:schemeClr val="bg1"/>
          </a:solidFill>
          <a:latin typeface="Calibri" pitchFamily="34" charset="0"/>
        </a:defRPr>
      </a:lvl3pPr>
      <a:lvl4pPr marL="2511425" indent="-2511425" algn="l" rtl="0" eaLnBrk="0" fontAlgn="base" hangingPunct="0">
        <a:spcBef>
          <a:spcPct val="0"/>
        </a:spcBef>
        <a:spcAft>
          <a:spcPct val="0"/>
        </a:spcAft>
        <a:defRPr sz="3600" b="1">
          <a:solidFill>
            <a:schemeClr val="bg1"/>
          </a:solidFill>
          <a:latin typeface="Calibri" pitchFamily="34" charset="0"/>
        </a:defRPr>
      </a:lvl4pPr>
      <a:lvl5pPr marL="2511425" indent="-2511425" algn="l" rtl="0" eaLnBrk="0" fontAlgn="base" hangingPunct="0">
        <a:spcBef>
          <a:spcPct val="0"/>
        </a:spcBef>
        <a:spcAft>
          <a:spcPct val="0"/>
        </a:spcAft>
        <a:defRPr sz="3600" b="1">
          <a:solidFill>
            <a:schemeClr val="bg1"/>
          </a:solidFill>
          <a:latin typeface="Calibri" pitchFamily="34" charset="0"/>
        </a:defRPr>
      </a:lvl5pPr>
      <a:lvl6pPr marL="2968625" indent="-2511425" algn="l" rtl="0" fontAlgn="base">
        <a:spcBef>
          <a:spcPct val="0"/>
        </a:spcBef>
        <a:spcAft>
          <a:spcPct val="0"/>
        </a:spcAft>
        <a:defRPr sz="3600" b="1">
          <a:solidFill>
            <a:srgbClr val="035174"/>
          </a:solidFill>
          <a:latin typeface="Verdana" pitchFamily="34" charset="0"/>
        </a:defRPr>
      </a:lvl6pPr>
      <a:lvl7pPr marL="3425825" indent="-2511425" algn="l" rtl="0" fontAlgn="base">
        <a:spcBef>
          <a:spcPct val="0"/>
        </a:spcBef>
        <a:spcAft>
          <a:spcPct val="0"/>
        </a:spcAft>
        <a:defRPr sz="3600" b="1">
          <a:solidFill>
            <a:srgbClr val="035174"/>
          </a:solidFill>
          <a:latin typeface="Verdana" pitchFamily="34" charset="0"/>
        </a:defRPr>
      </a:lvl7pPr>
      <a:lvl8pPr marL="3883025" indent="-2511425" algn="l" rtl="0" fontAlgn="base">
        <a:spcBef>
          <a:spcPct val="0"/>
        </a:spcBef>
        <a:spcAft>
          <a:spcPct val="0"/>
        </a:spcAft>
        <a:defRPr sz="3600" b="1">
          <a:solidFill>
            <a:srgbClr val="035174"/>
          </a:solidFill>
          <a:latin typeface="Verdana" pitchFamily="34" charset="0"/>
        </a:defRPr>
      </a:lvl8pPr>
      <a:lvl9pPr marL="4340225" indent="-2511425" algn="l" rtl="0" fontAlgn="base">
        <a:spcBef>
          <a:spcPct val="0"/>
        </a:spcBef>
        <a:spcAft>
          <a:spcPct val="0"/>
        </a:spcAft>
        <a:defRPr sz="3600" b="1">
          <a:solidFill>
            <a:srgbClr val="035174"/>
          </a:solidFill>
          <a:latin typeface="Verdana" pitchFamily="34" charset="0"/>
        </a:defRPr>
      </a:lvl9pPr>
    </p:titleStyle>
    <p:bodyStyle>
      <a:lvl1pPr marL="225425" indent="-225425" algn="l" rtl="0" eaLnBrk="0" fontAlgn="base" hangingPunct="0">
        <a:lnSpc>
          <a:spcPct val="114000"/>
        </a:lnSpc>
        <a:spcBef>
          <a:spcPts val="800"/>
        </a:spcBef>
        <a:spcAft>
          <a:spcPct val="0"/>
        </a:spcAft>
        <a:buClr>
          <a:schemeClr val="tx1"/>
        </a:buClr>
        <a:buFont typeface="Arial" pitchFamily="34" charset="0"/>
        <a:buChar char="•"/>
        <a:defRPr sz="2400">
          <a:solidFill>
            <a:schemeClr val="tx1"/>
          </a:solidFill>
          <a:latin typeface="Zurich BT" pitchFamily="34" charset="0"/>
          <a:ea typeface="+mn-ea"/>
          <a:cs typeface="Arial" pitchFamily="34" charset="0"/>
        </a:defRPr>
      </a:lvl1pPr>
      <a:lvl2pPr marL="625475" indent="-285750" algn="l" rtl="0" eaLnBrk="0" fontAlgn="base" hangingPunct="0">
        <a:lnSpc>
          <a:spcPct val="114000"/>
        </a:lnSpc>
        <a:spcBef>
          <a:spcPts val="800"/>
        </a:spcBef>
        <a:spcAft>
          <a:spcPct val="0"/>
        </a:spcAft>
        <a:buFont typeface="Arial Narrow" pitchFamily="34" charset="0"/>
        <a:buChar char="−"/>
        <a:defRPr sz="2000">
          <a:solidFill>
            <a:schemeClr val="tx1"/>
          </a:solidFill>
          <a:latin typeface="Zurich BT" pitchFamily="34" charset="0"/>
          <a:cs typeface="Arial" pitchFamily="34" charset="0"/>
        </a:defRPr>
      </a:lvl2pPr>
      <a:lvl3pPr marL="971550" indent="-231775" algn="l" rtl="0" eaLnBrk="0" fontAlgn="base" hangingPunct="0">
        <a:lnSpc>
          <a:spcPct val="114000"/>
        </a:lnSpc>
        <a:spcBef>
          <a:spcPts val="800"/>
        </a:spcBef>
        <a:spcAft>
          <a:spcPct val="0"/>
        </a:spcAft>
        <a:buFont typeface="Arial Narrow" pitchFamily="34" charset="0"/>
        <a:buChar char="−"/>
        <a:defRPr sz="1800">
          <a:solidFill>
            <a:schemeClr val="tx1"/>
          </a:solidFill>
          <a:latin typeface="Zurich BT" pitchFamily="34" charset="0"/>
          <a:cs typeface="Arial" pitchFamily="34" charset="0"/>
        </a:defRPr>
      </a:lvl3pPr>
      <a:lvl4pPr marL="1317625" indent="-231775" algn="l" rtl="0" eaLnBrk="0" fontAlgn="base" hangingPunct="0">
        <a:lnSpc>
          <a:spcPct val="114000"/>
        </a:lnSpc>
        <a:spcBef>
          <a:spcPts val="800"/>
        </a:spcBef>
        <a:spcAft>
          <a:spcPct val="0"/>
        </a:spcAft>
        <a:buFont typeface="Arial" pitchFamily="34" charset="0"/>
        <a:buChar char="◦"/>
        <a:defRPr sz="1600">
          <a:solidFill>
            <a:schemeClr val="tx1"/>
          </a:solidFill>
          <a:latin typeface="Zurich BT" pitchFamily="34" charset="0"/>
          <a:cs typeface="Arial" pitchFamily="34" charset="0"/>
        </a:defRPr>
      </a:lvl4pPr>
      <a:lvl5pPr marL="1663700" indent="-231775" algn="l" rtl="0" eaLnBrk="0" fontAlgn="base" hangingPunct="0">
        <a:lnSpc>
          <a:spcPct val="114000"/>
        </a:lnSpc>
        <a:spcBef>
          <a:spcPts val="800"/>
        </a:spcBef>
        <a:spcAft>
          <a:spcPct val="0"/>
        </a:spcAft>
        <a:buClr>
          <a:schemeClr val="tx1"/>
        </a:buClr>
        <a:buFont typeface="Arial" pitchFamily="34" charset="0"/>
        <a:buChar char="◦"/>
        <a:defRPr sz="1400">
          <a:solidFill>
            <a:schemeClr val="tx1"/>
          </a:solidFill>
          <a:latin typeface="Zurich BT" pitchFamily="34" charset="0"/>
          <a:cs typeface="Arial" pitchFamily="34" charset="0"/>
        </a:defRPr>
      </a:lvl5pPr>
      <a:lvl6pPr marL="2514600" indent="-228600" algn="l" rtl="0" fontAlgn="base">
        <a:spcBef>
          <a:spcPct val="0"/>
        </a:spcBef>
        <a:spcAft>
          <a:spcPct val="30000"/>
        </a:spcAft>
        <a:buClr>
          <a:schemeClr val="tx1"/>
        </a:buClr>
        <a:buFont typeface="Wingdings" pitchFamily="2" charset="2"/>
        <a:buChar char=""/>
        <a:defRPr sz="2000">
          <a:solidFill>
            <a:schemeClr val="tx1"/>
          </a:solidFill>
          <a:latin typeface="Arial" charset="0"/>
        </a:defRPr>
      </a:lvl6pPr>
      <a:lvl7pPr marL="2971800" indent="-228600" algn="l" rtl="0" fontAlgn="base">
        <a:spcBef>
          <a:spcPct val="0"/>
        </a:spcBef>
        <a:spcAft>
          <a:spcPct val="30000"/>
        </a:spcAft>
        <a:buClr>
          <a:schemeClr val="tx1"/>
        </a:buClr>
        <a:buFont typeface="Wingdings" pitchFamily="2" charset="2"/>
        <a:buChar char=""/>
        <a:defRPr sz="2000">
          <a:solidFill>
            <a:schemeClr val="tx1"/>
          </a:solidFill>
          <a:latin typeface="Arial" charset="0"/>
        </a:defRPr>
      </a:lvl7pPr>
      <a:lvl8pPr marL="3429000" indent="-228600" algn="l" rtl="0" fontAlgn="base">
        <a:spcBef>
          <a:spcPct val="0"/>
        </a:spcBef>
        <a:spcAft>
          <a:spcPct val="30000"/>
        </a:spcAft>
        <a:buClr>
          <a:schemeClr val="tx1"/>
        </a:buClr>
        <a:buFont typeface="Wingdings" pitchFamily="2" charset="2"/>
        <a:buChar char=""/>
        <a:defRPr sz="2000">
          <a:solidFill>
            <a:schemeClr val="tx1"/>
          </a:solidFill>
          <a:latin typeface="Arial" charset="0"/>
        </a:defRPr>
      </a:lvl8pPr>
      <a:lvl9pPr marL="3886200" indent="-228600" algn="l" rtl="0" fontAlgn="base">
        <a:spcBef>
          <a:spcPct val="0"/>
        </a:spcBef>
        <a:spcAft>
          <a:spcPct val="30000"/>
        </a:spcAft>
        <a:buClr>
          <a:schemeClr val="tx1"/>
        </a:buClr>
        <a:buFont typeface="Wingdings" pitchFamily="2" charset="2"/>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11.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3.xml"/><Relationship Id="rId5" Type="http://schemas.openxmlformats.org/officeDocument/2006/relationships/image" Target="../media/image23.pn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5.xml"/><Relationship Id="rId1" Type="http://schemas.openxmlformats.org/officeDocument/2006/relationships/slideLayout" Target="../slideLayouts/slideLayout3.xml"/><Relationship Id="rId5" Type="http://schemas.openxmlformats.org/officeDocument/2006/relationships/image" Target="../media/image32.png"/><Relationship Id="rId4" Type="http://schemas.openxmlformats.org/officeDocument/2006/relationships/image" Target="../media/image31.png"/></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openxmlformats.org/officeDocument/2006/relationships/image" Target="../media/image34.png"/></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image" Target="../media/image3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1.xml"/><Relationship Id="rId1" Type="http://schemas.openxmlformats.org/officeDocument/2006/relationships/slideLayout" Target="../slideLayouts/slideLayout3.xml"/><Relationship Id="rId5" Type="http://schemas.openxmlformats.org/officeDocument/2006/relationships/image" Target="../media/image41.png"/><Relationship Id="rId4" Type="http://schemas.openxmlformats.org/officeDocument/2006/relationships/image" Target="../media/image40.png"/></Relationships>
</file>

<file path=ppt/slides/_rels/slide3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2.xml"/><Relationship Id="rId1" Type="http://schemas.openxmlformats.org/officeDocument/2006/relationships/slideLayout" Target="../slideLayouts/slideLayout3.xml"/><Relationship Id="rId5" Type="http://schemas.openxmlformats.org/officeDocument/2006/relationships/image" Target="../media/image44.png"/><Relationship Id="rId4" Type="http://schemas.openxmlformats.org/officeDocument/2006/relationships/image" Target="../media/image43.png"/></Relationships>
</file>

<file path=ppt/slides/_rels/slide3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3.xml"/><Relationship Id="rId1" Type="http://schemas.openxmlformats.org/officeDocument/2006/relationships/slideLayout" Target="../slideLayouts/slideLayout3.xml"/><Relationship Id="rId4" Type="http://schemas.openxmlformats.org/officeDocument/2006/relationships/image" Target="../media/image46.png"/></Relationships>
</file>

<file path=ppt/slides/_rels/slide3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4.xml"/><Relationship Id="rId1" Type="http://schemas.openxmlformats.org/officeDocument/2006/relationships/slideLayout" Target="../slideLayouts/slideLayout3.xml"/><Relationship Id="rId4" Type="http://schemas.openxmlformats.org/officeDocument/2006/relationships/image" Target="../media/image48.png"/></Relationships>
</file>

<file path=ppt/slides/_rels/slide3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5.xml"/><Relationship Id="rId1" Type="http://schemas.openxmlformats.org/officeDocument/2006/relationships/slideLayout" Target="../slideLayouts/slideLayout3.xml"/><Relationship Id="rId4" Type="http://schemas.openxmlformats.org/officeDocument/2006/relationships/image" Target="../media/image50.png"/></Relationships>
</file>

<file path=ppt/slides/_rels/slide3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7.xml"/><Relationship Id="rId1" Type="http://schemas.openxmlformats.org/officeDocument/2006/relationships/slideLayout" Target="../slideLayouts/slideLayout3.xml"/><Relationship Id="rId5" Type="http://schemas.openxmlformats.org/officeDocument/2006/relationships/image" Target="../media/image54.png"/><Relationship Id="rId4" Type="http://schemas.openxmlformats.org/officeDocument/2006/relationships/image" Target="../media/image53.png"/></Relationships>
</file>

<file path=ppt/slides/_rels/slide3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6.xml"/><Relationship Id="rId1" Type="http://schemas.openxmlformats.org/officeDocument/2006/relationships/slideLayout" Target="../slideLayouts/slideLayout3.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4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47.xml"/><Relationship Id="rId1" Type="http://schemas.openxmlformats.org/officeDocument/2006/relationships/slideLayout" Target="../slideLayouts/slideLayout3.xml"/><Relationship Id="rId4" Type="http://schemas.openxmlformats.org/officeDocument/2006/relationships/image" Target="../media/image64.png"/></Relationships>
</file>

<file path=ppt/slides/_rels/slide4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8.xml"/><Relationship Id="rId1" Type="http://schemas.openxmlformats.org/officeDocument/2006/relationships/slideLayout" Target="../slideLayouts/slideLayout3.xml"/><Relationship Id="rId4" Type="http://schemas.openxmlformats.org/officeDocument/2006/relationships/image" Target="../media/image66.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53.xml"/><Relationship Id="rId1" Type="http://schemas.openxmlformats.org/officeDocument/2006/relationships/slideLayout" Target="../slideLayouts/slideLayout3.xml"/><Relationship Id="rId4" Type="http://schemas.openxmlformats.org/officeDocument/2006/relationships/image" Target="../media/image72.png"/></Relationships>
</file>

<file path=ppt/slides/_rels/slide55.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54.xml"/><Relationship Id="rId1" Type="http://schemas.openxmlformats.org/officeDocument/2006/relationships/slideLayout" Target="../slideLayouts/slideLayout3.xml"/><Relationship Id="rId4" Type="http://schemas.openxmlformats.org/officeDocument/2006/relationships/image" Target="../media/image74.png"/></Relationships>
</file>

<file path=ppt/slides/_rels/slide56.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55.xml"/><Relationship Id="rId1" Type="http://schemas.openxmlformats.org/officeDocument/2006/relationships/slideLayout" Target="../slideLayouts/slideLayout3.xml"/><Relationship Id="rId4" Type="http://schemas.openxmlformats.org/officeDocument/2006/relationships/image" Target="../media/image76.png"/></Relationships>
</file>

<file path=ppt/slides/_rels/slide57.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4.png"/><Relationship Id="rId4" Type="http://schemas.openxmlformats.org/officeDocument/2006/relationships/image" Target="../media/image3.png"/></Relationships>
</file>

<file path=ppt/slides/_rels/slide6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60.xml"/><Relationship Id="rId1" Type="http://schemas.openxmlformats.org/officeDocument/2006/relationships/slideLayout" Target="../slideLayouts/slideLayout3.xml"/><Relationship Id="rId5" Type="http://schemas.openxmlformats.org/officeDocument/2006/relationships/image" Target="../media/image82.png"/><Relationship Id="rId4" Type="http://schemas.openxmlformats.org/officeDocument/2006/relationships/image" Target="../media/image81.png"/></Relationships>
</file>

<file path=ppt/slides/_rels/slide62.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9.xml"/><Relationship Id="rId1" Type="http://schemas.openxmlformats.org/officeDocument/2006/relationships/slideLayout" Target="../slideLayouts/slideLayout3.xml"/><Relationship Id="rId6" Type="http://schemas.openxmlformats.org/officeDocument/2006/relationships/image" Target="../media/image20.png"/><Relationship Id="rId5" Type="http://schemas.openxmlformats.org/officeDocument/2006/relationships/image" Target="../media/image17.png"/><Relationship Id="rId4" Type="http://schemas.openxmlformats.org/officeDocument/2006/relationships/image" Target="../media/image18.pn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4949630"/>
            <a:ext cx="6400800" cy="524894"/>
          </a:xfrm>
        </p:spPr>
        <p:txBody>
          <a:bodyPr/>
          <a:lstStyle/>
          <a:p>
            <a:r>
              <a:rPr lang="en-US" sz="2800" dirty="0" err="1" smtClean="0">
                <a:solidFill>
                  <a:schemeClr val="bg1"/>
                </a:solidFill>
                <a:latin typeface="Zurich BT" pitchFamily="34" charset="0"/>
              </a:rPr>
              <a:t>Bài</a:t>
            </a:r>
            <a:r>
              <a:rPr lang="en-US" sz="2800" dirty="0" smtClean="0">
                <a:solidFill>
                  <a:schemeClr val="bg1"/>
                </a:solidFill>
                <a:latin typeface="Zurich BT" pitchFamily="34" charset="0"/>
              </a:rPr>
              <a:t> 10: PowerPoint 2010</a:t>
            </a:r>
          </a:p>
        </p:txBody>
      </p:sp>
      <p:sp>
        <p:nvSpPr>
          <p:cNvPr id="4" name="Title 5"/>
          <p:cNvSpPr txBox="1">
            <a:spLocks/>
          </p:cNvSpPr>
          <p:nvPr/>
        </p:nvSpPr>
        <p:spPr>
          <a:xfrm>
            <a:off x="386526" y="235559"/>
            <a:ext cx="8389938" cy="914400"/>
          </a:xfrm>
          <a:prstGeom prst="rect">
            <a:avLst/>
          </a:prstGeom>
          <a:noFill/>
        </p:spPr>
        <p:txBody>
          <a:bodyPr/>
          <a:lstStyle>
            <a:lvl1pPr marL="2511425" indent="-2511425" algn="l" rtl="0" eaLnBrk="0" fontAlgn="base" hangingPunct="0">
              <a:spcBef>
                <a:spcPct val="0"/>
              </a:spcBef>
              <a:spcAft>
                <a:spcPct val="0"/>
              </a:spcAft>
              <a:defRPr sz="4000" b="1" baseline="0">
                <a:solidFill>
                  <a:schemeClr val="bg1"/>
                </a:solidFill>
                <a:latin typeface="Zurich BT" pitchFamily="34" charset="0"/>
                <a:ea typeface="+mj-ea"/>
                <a:cs typeface="+mj-cs"/>
              </a:defRPr>
            </a:lvl1pPr>
            <a:lvl2pPr marL="2511425" indent="-2511425" algn="l" rtl="0" eaLnBrk="0" fontAlgn="base" hangingPunct="0">
              <a:spcBef>
                <a:spcPct val="0"/>
              </a:spcBef>
              <a:spcAft>
                <a:spcPct val="0"/>
              </a:spcAft>
              <a:defRPr sz="3600" b="1">
                <a:solidFill>
                  <a:schemeClr val="bg1"/>
                </a:solidFill>
                <a:latin typeface="Calibri" pitchFamily="34" charset="0"/>
              </a:defRPr>
            </a:lvl2pPr>
            <a:lvl3pPr marL="2511425" indent="-2511425" algn="l" rtl="0" eaLnBrk="0" fontAlgn="base" hangingPunct="0">
              <a:spcBef>
                <a:spcPct val="0"/>
              </a:spcBef>
              <a:spcAft>
                <a:spcPct val="0"/>
              </a:spcAft>
              <a:defRPr sz="3600" b="1">
                <a:solidFill>
                  <a:schemeClr val="bg1"/>
                </a:solidFill>
                <a:latin typeface="Calibri" pitchFamily="34" charset="0"/>
              </a:defRPr>
            </a:lvl3pPr>
            <a:lvl4pPr marL="2511425" indent="-2511425" algn="l" rtl="0" eaLnBrk="0" fontAlgn="base" hangingPunct="0">
              <a:spcBef>
                <a:spcPct val="0"/>
              </a:spcBef>
              <a:spcAft>
                <a:spcPct val="0"/>
              </a:spcAft>
              <a:defRPr sz="3600" b="1">
                <a:solidFill>
                  <a:schemeClr val="bg1"/>
                </a:solidFill>
                <a:latin typeface="Calibri" pitchFamily="34" charset="0"/>
              </a:defRPr>
            </a:lvl4pPr>
            <a:lvl5pPr marL="2511425" indent="-2511425" algn="l" rtl="0" eaLnBrk="0" fontAlgn="base" hangingPunct="0">
              <a:spcBef>
                <a:spcPct val="0"/>
              </a:spcBef>
              <a:spcAft>
                <a:spcPct val="0"/>
              </a:spcAft>
              <a:defRPr sz="3600" b="1">
                <a:solidFill>
                  <a:schemeClr val="bg1"/>
                </a:solidFill>
                <a:latin typeface="Calibri" pitchFamily="34" charset="0"/>
              </a:defRPr>
            </a:lvl5pPr>
            <a:lvl6pPr marL="2968625" indent="-2511425" algn="l" rtl="0" fontAlgn="base">
              <a:spcBef>
                <a:spcPct val="0"/>
              </a:spcBef>
              <a:spcAft>
                <a:spcPct val="0"/>
              </a:spcAft>
              <a:defRPr sz="3600" b="1">
                <a:solidFill>
                  <a:srgbClr val="035174"/>
                </a:solidFill>
                <a:latin typeface="Verdana" pitchFamily="34" charset="0"/>
              </a:defRPr>
            </a:lvl6pPr>
            <a:lvl7pPr marL="3425825" indent="-2511425" algn="l" rtl="0" fontAlgn="base">
              <a:spcBef>
                <a:spcPct val="0"/>
              </a:spcBef>
              <a:spcAft>
                <a:spcPct val="0"/>
              </a:spcAft>
              <a:defRPr sz="3600" b="1">
                <a:solidFill>
                  <a:srgbClr val="035174"/>
                </a:solidFill>
                <a:latin typeface="Verdana" pitchFamily="34" charset="0"/>
              </a:defRPr>
            </a:lvl7pPr>
            <a:lvl8pPr marL="3883025" indent="-2511425" algn="l" rtl="0" fontAlgn="base">
              <a:spcBef>
                <a:spcPct val="0"/>
              </a:spcBef>
              <a:spcAft>
                <a:spcPct val="0"/>
              </a:spcAft>
              <a:defRPr sz="3600" b="1">
                <a:solidFill>
                  <a:srgbClr val="035174"/>
                </a:solidFill>
                <a:latin typeface="Verdana" pitchFamily="34" charset="0"/>
              </a:defRPr>
            </a:lvl8pPr>
            <a:lvl9pPr marL="4340225" indent="-2511425" algn="l" rtl="0" fontAlgn="base">
              <a:spcBef>
                <a:spcPct val="0"/>
              </a:spcBef>
              <a:spcAft>
                <a:spcPct val="0"/>
              </a:spcAft>
              <a:defRPr sz="3600" b="1">
                <a:solidFill>
                  <a:srgbClr val="035174"/>
                </a:solidFill>
                <a:latin typeface="Verdana" pitchFamily="34" charset="0"/>
              </a:defRPr>
            </a:lvl9pPr>
          </a:lstStyle>
          <a:p>
            <a:pPr marL="0" indent="0"/>
            <a:r>
              <a:rPr lang="en-US" sz="3600" dirty="0" smtClean="0"/>
              <a:t>IC</a:t>
            </a:r>
            <a:r>
              <a:rPr lang="en-US" baseline="30000" dirty="0" smtClean="0"/>
              <a:t>3 </a:t>
            </a:r>
            <a:r>
              <a:rPr lang="en-US" sz="2400" dirty="0" smtClean="0"/>
              <a:t>Internet and Computing Core Certification Guide</a:t>
            </a:r>
            <a:r>
              <a:rPr lang="en-US" sz="3600" baseline="30000" dirty="0" smtClean="0"/>
              <a:t/>
            </a:r>
            <a:br>
              <a:rPr lang="en-US" sz="3600" baseline="30000" dirty="0" smtClean="0"/>
            </a:br>
            <a:r>
              <a:rPr lang="en-US" sz="1600" dirty="0" smtClean="0"/>
              <a:t>Global Standard 4</a:t>
            </a:r>
            <a:r>
              <a:rPr lang="en-US" sz="2800" dirty="0" smtClean="0"/>
              <a:t/>
            </a:r>
            <a:br>
              <a:rPr lang="en-US" sz="2800" dirty="0" smtClean="0"/>
            </a:br>
            <a:endParaRPr lang="en-US" sz="1400" dirty="0" smtClean="0"/>
          </a:p>
        </p:txBody>
      </p:sp>
      <p:sp>
        <p:nvSpPr>
          <p:cNvPr id="7" name="Oval 6"/>
          <p:cNvSpPr/>
          <p:nvPr/>
        </p:nvSpPr>
        <p:spPr bwMode="auto">
          <a:xfrm>
            <a:off x="-617517" y="4714504"/>
            <a:ext cx="2137559" cy="1520041"/>
          </a:xfrm>
          <a:prstGeom prst="ellips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p:txBody>
      </p:sp>
      <p:sp>
        <p:nvSpPr>
          <p:cNvPr id="8" name="Oval 7"/>
          <p:cNvSpPr/>
          <p:nvPr/>
        </p:nvSpPr>
        <p:spPr bwMode="auto">
          <a:xfrm>
            <a:off x="3111076" y="1930753"/>
            <a:ext cx="2866877" cy="2866877"/>
          </a:xfrm>
          <a:prstGeom prst="ellipse">
            <a:avLst/>
          </a:prstGeom>
          <a:solidFill>
            <a:srgbClr val="62883B"/>
          </a:solidFill>
          <a:ln w="38100" cap="flat" cmpd="sng" algn="ctr">
            <a:solidFill>
              <a:srgbClr val="E6BA07"/>
            </a:solidFill>
            <a:prstDash val="solid"/>
            <a:round/>
            <a:headEnd type="none" w="med" len="med"/>
            <a:tailEnd type="none" w="med" len="med"/>
          </a:ln>
          <a:effectLst>
            <a:outerShdw blurRad="76200" dir="18900000" sy="23000" kx="-1200000" algn="bl" rotWithShape="0">
              <a:prstClr val="black">
                <a:alpha val="2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p:txBody>
      </p:sp>
      <p:sp>
        <p:nvSpPr>
          <p:cNvPr id="9" name="Footer Placeholder 8"/>
          <p:cNvSpPr>
            <a:spLocks noGrp="1"/>
          </p:cNvSpPr>
          <p:nvPr>
            <p:ph type="ftr" sz="quarter" idx="11"/>
          </p:nvPr>
        </p:nvSpPr>
        <p:spPr/>
        <p:txBody>
          <a:bodyPr/>
          <a:lstStyle/>
          <a:p>
            <a:r>
              <a:rPr lang="en-US" smtClean="0"/>
              <a:t>© CCI Learning Solutions Inc.</a:t>
            </a:r>
            <a:endParaRPr lang="en-US" dirty="0"/>
          </a:p>
        </p:txBody>
      </p:sp>
      <p:sp>
        <p:nvSpPr>
          <p:cNvPr id="10" name="Slide Number Placeholder 9"/>
          <p:cNvSpPr>
            <a:spLocks noGrp="1"/>
          </p:cNvSpPr>
          <p:nvPr>
            <p:ph type="sldNum" sz="quarter" idx="12"/>
          </p:nvPr>
        </p:nvSpPr>
        <p:spPr/>
        <p:txBody>
          <a:bodyPr/>
          <a:lstStyle/>
          <a:p>
            <a:fld id="{45FB6C65-6715-49C2-A781-2C0369051A11}" type="slidenum">
              <a:rPr lang="en-US" smtClean="0"/>
              <a:t>1</a:t>
            </a:fld>
            <a:endParaRPr lang="en-US"/>
          </a:p>
        </p:txBody>
      </p:sp>
      <p:sp>
        <p:nvSpPr>
          <p:cNvPr id="11" name="Title 10"/>
          <p:cNvSpPr>
            <a:spLocks noGrp="1"/>
          </p:cNvSpPr>
          <p:nvPr>
            <p:ph type="ctrTitle"/>
          </p:nvPr>
        </p:nvSpPr>
        <p:spPr>
          <a:xfrm>
            <a:off x="2995633" y="2690065"/>
            <a:ext cx="3097762" cy="1333296"/>
          </a:xfrm>
        </p:spPr>
        <p:txBody>
          <a:bodyPr/>
          <a:lstStyle/>
          <a:p>
            <a:pPr marL="0" indent="0" algn="ctr">
              <a:spcBef>
                <a:spcPts val="600"/>
              </a:spcBef>
            </a:pPr>
            <a:r>
              <a:rPr lang="en-US" sz="3200" dirty="0" err="1" smtClean="0"/>
              <a:t>Các</a:t>
            </a:r>
            <a:r>
              <a:rPr lang="en-US" sz="3200" dirty="0" smtClean="0"/>
              <a:t> </a:t>
            </a:r>
            <a:r>
              <a:rPr lang="en-US" sz="3200" dirty="0" err="1" smtClean="0"/>
              <a:t>ứng</a:t>
            </a:r>
            <a:r>
              <a:rPr lang="en-US" sz="3200" dirty="0" smtClean="0"/>
              <a:t> </a:t>
            </a:r>
            <a:r>
              <a:rPr lang="en-US" sz="3200" dirty="0" err="1" smtClean="0"/>
              <a:t>dụng</a:t>
            </a:r>
            <a:r>
              <a:rPr lang="en-US" sz="3200" dirty="0" smtClean="0"/>
              <a:t> </a:t>
            </a:r>
            <a:r>
              <a:rPr lang="en-US" sz="3200" dirty="0" err="1" smtClean="0"/>
              <a:t>chủ</a:t>
            </a:r>
            <a:r>
              <a:rPr lang="en-US" sz="3200" dirty="0" smtClean="0"/>
              <a:t> </a:t>
            </a:r>
            <a:r>
              <a:rPr lang="en-US" sz="3200" dirty="0" err="1" smtClean="0"/>
              <a:t>chốt</a:t>
            </a:r>
            <a:endParaRPr lang="en-US" sz="3200" dirty="0"/>
          </a:p>
        </p:txBody>
      </p:sp>
    </p:spTree>
    <p:extLst>
      <p:ext uri="{BB962C8B-B14F-4D97-AF65-F5344CB8AC3E}">
        <p14:creationId xmlns:p14="http://schemas.microsoft.com/office/powerpoint/2010/main" val="6009637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Làm</a:t>
            </a:r>
            <a:r>
              <a:rPr lang="en-US" dirty="0" smtClean="0"/>
              <a:t> </a:t>
            </a:r>
            <a:r>
              <a:rPr lang="en-US" dirty="0" err="1" smtClean="0"/>
              <a:t>việc</a:t>
            </a:r>
            <a:r>
              <a:rPr lang="en-US" dirty="0" smtClean="0"/>
              <a:t> </a:t>
            </a:r>
            <a:r>
              <a:rPr lang="en-US" dirty="0" err="1" smtClean="0"/>
              <a:t>với</a:t>
            </a:r>
            <a:r>
              <a:rPr lang="en-US" dirty="0" smtClean="0"/>
              <a:t> </a:t>
            </a:r>
            <a:r>
              <a:rPr lang="en-US" dirty="0" err="1" smtClean="0"/>
              <a:t>các</a:t>
            </a:r>
            <a:r>
              <a:rPr lang="en-US" dirty="0" smtClean="0"/>
              <a:t> </a:t>
            </a:r>
            <a:r>
              <a:rPr lang="en-US" dirty="0" err="1" smtClean="0"/>
              <a:t>bản</a:t>
            </a:r>
            <a:r>
              <a:rPr lang="en-US" dirty="0" smtClean="0"/>
              <a:t> </a:t>
            </a:r>
            <a:r>
              <a:rPr lang="en-US" dirty="0" err="1" smtClean="0"/>
              <a:t>trình</a:t>
            </a:r>
            <a:r>
              <a:rPr lang="en-US" dirty="0" smtClean="0"/>
              <a:t> </a:t>
            </a:r>
            <a:r>
              <a:rPr lang="en-US" dirty="0" err="1" smtClean="0"/>
              <a:t>chiếu</a:t>
            </a:r>
            <a:endParaRPr lang="en-US" dirty="0"/>
          </a:p>
        </p:txBody>
      </p:sp>
      <p:sp>
        <p:nvSpPr>
          <p:cNvPr id="3" name="Content Placeholder 2"/>
          <p:cNvSpPr>
            <a:spLocks noGrp="1"/>
          </p:cNvSpPr>
          <p:nvPr>
            <p:ph idx="1"/>
          </p:nvPr>
        </p:nvSpPr>
        <p:spPr/>
        <p:txBody>
          <a:bodyPr/>
          <a:lstStyle/>
          <a:p>
            <a:pPr lvl="1"/>
            <a:r>
              <a:rPr lang="en-CA" dirty="0" err="1"/>
              <a:t>Đ</a:t>
            </a:r>
            <a:r>
              <a:rPr lang="en-CA" dirty="0" err="1" smtClean="0"/>
              <a:t>ể</a:t>
            </a:r>
            <a:r>
              <a:rPr lang="en-CA" dirty="0" smtClean="0"/>
              <a:t> </a:t>
            </a:r>
            <a:r>
              <a:rPr lang="en-CA" dirty="0"/>
              <a:t>di </a:t>
            </a:r>
            <a:r>
              <a:rPr lang="en-CA" dirty="0" err="1"/>
              <a:t>chuyển</a:t>
            </a:r>
            <a:r>
              <a:rPr lang="en-CA" dirty="0"/>
              <a:t> </a:t>
            </a:r>
            <a:r>
              <a:rPr lang="en-CA" dirty="0" err="1"/>
              <a:t>vào</a:t>
            </a:r>
            <a:r>
              <a:rPr lang="en-CA" dirty="0"/>
              <a:t> ô </a:t>
            </a:r>
            <a:r>
              <a:rPr lang="en-CA" dirty="0" err="1"/>
              <a:t>đặt</a:t>
            </a:r>
            <a:r>
              <a:rPr lang="en-CA" dirty="0"/>
              <a:t> </a:t>
            </a:r>
            <a:r>
              <a:rPr lang="en-CA" dirty="0" err="1"/>
              <a:t>nội</a:t>
            </a:r>
            <a:r>
              <a:rPr lang="en-CA" dirty="0"/>
              <a:t> dung Bulleted List (</a:t>
            </a:r>
            <a:r>
              <a:rPr lang="en-CA" dirty="0" err="1"/>
              <a:t>Danh</a:t>
            </a:r>
            <a:r>
              <a:rPr lang="en-CA" dirty="0"/>
              <a:t> </a:t>
            </a:r>
            <a:r>
              <a:rPr lang="en-CA" dirty="0" err="1"/>
              <a:t>sách</a:t>
            </a:r>
            <a:r>
              <a:rPr lang="en-CA" dirty="0"/>
              <a:t> hoa thị), </a:t>
            </a:r>
            <a:r>
              <a:rPr lang="en-CA" dirty="0" err="1"/>
              <a:t>trên</a:t>
            </a:r>
            <a:r>
              <a:rPr lang="en-CA" dirty="0"/>
              <a:t> slide Title and Content</a:t>
            </a:r>
            <a:r>
              <a:rPr lang="en-US" dirty="0" smtClean="0"/>
              <a:t>, </a:t>
            </a:r>
            <a:r>
              <a:rPr lang="en-US" dirty="0" err="1" smtClean="0"/>
              <a:t>nhấn</a:t>
            </a:r>
            <a:r>
              <a:rPr lang="en-US" dirty="0" smtClean="0"/>
              <a:t> CTRL+ENTER</a:t>
            </a:r>
          </a:p>
          <a:p>
            <a:pPr lvl="2"/>
            <a:r>
              <a:rPr lang="en-US" dirty="0" err="1" smtClean="0"/>
              <a:t>Nhấn</a:t>
            </a:r>
            <a:r>
              <a:rPr lang="en-US" dirty="0" smtClean="0"/>
              <a:t> ENTER </a:t>
            </a:r>
            <a:r>
              <a:rPr lang="en-US" dirty="0" err="1" smtClean="0"/>
              <a:t>để</a:t>
            </a:r>
            <a:r>
              <a:rPr lang="en-US" dirty="0" smtClean="0"/>
              <a:t> </a:t>
            </a:r>
            <a:r>
              <a:rPr lang="en-US" dirty="0" err="1" smtClean="0"/>
              <a:t>thêm</a:t>
            </a:r>
            <a:r>
              <a:rPr lang="en-US" dirty="0" smtClean="0"/>
              <a:t> </a:t>
            </a:r>
            <a:r>
              <a:rPr lang="en-US" dirty="0" err="1" smtClean="0"/>
              <a:t>dòng</a:t>
            </a:r>
            <a:r>
              <a:rPr lang="en-US" dirty="0" smtClean="0"/>
              <a:t> </a:t>
            </a:r>
            <a:r>
              <a:rPr lang="en-CA" dirty="0"/>
              <a:t>hoa thị </a:t>
            </a:r>
            <a:r>
              <a:rPr lang="en-CA" dirty="0" err="1"/>
              <a:t>mới</a:t>
            </a:r>
            <a:endParaRPr lang="en-US" dirty="0"/>
          </a:p>
          <a:p>
            <a:pPr lvl="1"/>
            <a:r>
              <a:rPr lang="en-CA" dirty="0" err="1"/>
              <a:t>Để</a:t>
            </a:r>
            <a:r>
              <a:rPr lang="en-CA" dirty="0"/>
              <a:t> di </a:t>
            </a:r>
            <a:r>
              <a:rPr lang="en-CA" dirty="0" err="1"/>
              <a:t>chuyển</a:t>
            </a:r>
            <a:r>
              <a:rPr lang="en-CA" dirty="0"/>
              <a:t> </a:t>
            </a:r>
            <a:r>
              <a:rPr lang="en-CA" dirty="0" err="1"/>
              <a:t>vào</a:t>
            </a:r>
            <a:r>
              <a:rPr lang="en-CA" dirty="0"/>
              <a:t> </a:t>
            </a:r>
            <a:r>
              <a:rPr lang="en-CA" dirty="0" err="1"/>
              <a:t>trong</a:t>
            </a:r>
            <a:r>
              <a:rPr lang="en-CA" dirty="0"/>
              <a:t> </a:t>
            </a:r>
            <a:r>
              <a:rPr lang="en-CA" dirty="0" err="1"/>
              <a:t>một</a:t>
            </a:r>
            <a:r>
              <a:rPr lang="en-CA" dirty="0"/>
              <a:t> </a:t>
            </a:r>
            <a:r>
              <a:rPr lang="en-CA" dirty="0" err="1"/>
              <a:t>cấp</a:t>
            </a:r>
            <a:r>
              <a:rPr lang="en-CA" dirty="0"/>
              <a:t> </a:t>
            </a:r>
            <a:r>
              <a:rPr lang="en-CA" dirty="0" err="1"/>
              <a:t>độ</a:t>
            </a:r>
            <a:r>
              <a:rPr lang="en-CA" dirty="0"/>
              <a:t> </a:t>
            </a:r>
            <a:r>
              <a:rPr lang="en-CA" dirty="0" err="1"/>
              <a:t>hoặc</a:t>
            </a:r>
            <a:r>
              <a:rPr lang="en-CA" dirty="0"/>
              <a:t> </a:t>
            </a:r>
            <a:r>
              <a:rPr lang="en-CA" dirty="0" err="1"/>
              <a:t>tạo</a:t>
            </a:r>
            <a:r>
              <a:rPr lang="en-CA" dirty="0"/>
              <a:t> </a:t>
            </a:r>
            <a:r>
              <a:rPr lang="en-CA" dirty="0" err="1"/>
              <a:t>ra</a:t>
            </a:r>
            <a:r>
              <a:rPr lang="en-CA" dirty="0"/>
              <a:t> </a:t>
            </a:r>
            <a:r>
              <a:rPr lang="en-CA" dirty="0" err="1"/>
              <a:t>mục</a:t>
            </a:r>
            <a:r>
              <a:rPr lang="en-CA" dirty="0"/>
              <a:t> con, di </a:t>
            </a:r>
            <a:r>
              <a:rPr lang="en-CA" dirty="0" err="1"/>
              <a:t>chuyển</a:t>
            </a:r>
            <a:r>
              <a:rPr lang="en-CA" dirty="0"/>
              <a:t> </a:t>
            </a:r>
            <a:r>
              <a:rPr lang="en-CA" dirty="0" err="1"/>
              <a:t>điểm</a:t>
            </a:r>
            <a:r>
              <a:rPr lang="en-CA" dirty="0"/>
              <a:t> </a:t>
            </a:r>
            <a:r>
              <a:rPr lang="en-CA" dirty="0" err="1"/>
              <a:t>chèn</a:t>
            </a:r>
            <a:r>
              <a:rPr lang="en-CA" dirty="0"/>
              <a:t> </a:t>
            </a:r>
            <a:r>
              <a:rPr lang="en-CA" dirty="0" err="1"/>
              <a:t>văn</a:t>
            </a:r>
            <a:r>
              <a:rPr lang="en-CA" dirty="0"/>
              <a:t> </a:t>
            </a:r>
            <a:r>
              <a:rPr lang="en-CA" dirty="0" err="1"/>
              <a:t>bản</a:t>
            </a:r>
            <a:r>
              <a:rPr lang="en-CA" dirty="0"/>
              <a:t> </a:t>
            </a:r>
            <a:r>
              <a:rPr lang="en-CA" dirty="0" err="1"/>
              <a:t>tới</a:t>
            </a:r>
            <a:r>
              <a:rPr lang="en-CA" dirty="0"/>
              <a:t> </a:t>
            </a:r>
            <a:r>
              <a:rPr lang="en-CA" dirty="0" err="1"/>
              <a:t>vị</a:t>
            </a:r>
            <a:r>
              <a:rPr lang="en-CA" dirty="0"/>
              <a:t> </a:t>
            </a:r>
            <a:r>
              <a:rPr lang="en-CA" dirty="0" err="1"/>
              <a:t>trí</a:t>
            </a:r>
            <a:r>
              <a:rPr lang="en-CA" dirty="0"/>
              <a:t> </a:t>
            </a:r>
            <a:r>
              <a:rPr lang="en-CA" dirty="0" err="1"/>
              <a:t>bắt</a:t>
            </a:r>
            <a:r>
              <a:rPr lang="en-CA" dirty="0"/>
              <a:t> </a:t>
            </a:r>
            <a:r>
              <a:rPr lang="en-CA" dirty="0" err="1"/>
              <a:t>đầu</a:t>
            </a:r>
            <a:r>
              <a:rPr lang="en-CA" dirty="0"/>
              <a:t> hoa thị </a:t>
            </a:r>
            <a:r>
              <a:rPr lang="en-CA" dirty="0" err="1"/>
              <a:t>và</a:t>
            </a:r>
            <a:r>
              <a:rPr lang="en-CA" dirty="0"/>
              <a:t> </a:t>
            </a:r>
            <a:r>
              <a:rPr lang="en-CA" dirty="0" err="1"/>
              <a:t>nhấn</a:t>
            </a:r>
            <a:r>
              <a:rPr lang="en-US" dirty="0" smtClean="0"/>
              <a:t> TAB</a:t>
            </a:r>
            <a:endParaRPr lang="en-US" dirty="0"/>
          </a:p>
          <a:p>
            <a:pPr lvl="1"/>
            <a:r>
              <a:rPr lang="en-CA" dirty="0" err="1"/>
              <a:t>Để</a:t>
            </a:r>
            <a:r>
              <a:rPr lang="en-CA" dirty="0"/>
              <a:t> di </a:t>
            </a:r>
            <a:r>
              <a:rPr lang="en-CA" dirty="0" err="1"/>
              <a:t>chuyển</a:t>
            </a:r>
            <a:r>
              <a:rPr lang="en-CA" dirty="0"/>
              <a:t> </a:t>
            </a:r>
            <a:r>
              <a:rPr lang="en-CA" dirty="0" err="1"/>
              <a:t>tới</a:t>
            </a:r>
            <a:r>
              <a:rPr lang="en-CA" dirty="0"/>
              <a:t> </a:t>
            </a:r>
            <a:r>
              <a:rPr lang="en-CA" dirty="0" err="1"/>
              <a:t>cấp</a:t>
            </a:r>
            <a:r>
              <a:rPr lang="en-CA" dirty="0"/>
              <a:t> </a:t>
            </a:r>
            <a:r>
              <a:rPr lang="en-CA" dirty="0" err="1"/>
              <a:t>độ</a:t>
            </a:r>
            <a:r>
              <a:rPr lang="en-CA" dirty="0"/>
              <a:t> </a:t>
            </a:r>
            <a:r>
              <a:rPr lang="en-CA" dirty="0" err="1"/>
              <a:t>trước</a:t>
            </a:r>
            <a:r>
              <a:rPr lang="en-CA" dirty="0"/>
              <a:t>, di </a:t>
            </a:r>
            <a:r>
              <a:rPr lang="en-CA" dirty="0" err="1"/>
              <a:t>chuyển</a:t>
            </a:r>
            <a:r>
              <a:rPr lang="en-CA" dirty="0"/>
              <a:t> </a:t>
            </a:r>
            <a:r>
              <a:rPr lang="en-CA" dirty="0" err="1"/>
              <a:t>điểm</a:t>
            </a:r>
            <a:r>
              <a:rPr lang="en-CA" dirty="0"/>
              <a:t> </a:t>
            </a:r>
            <a:r>
              <a:rPr lang="en-CA" dirty="0" err="1"/>
              <a:t>chèn</a:t>
            </a:r>
            <a:r>
              <a:rPr lang="en-CA" dirty="0"/>
              <a:t> </a:t>
            </a:r>
            <a:r>
              <a:rPr lang="en-CA" dirty="0" err="1"/>
              <a:t>văn</a:t>
            </a:r>
            <a:r>
              <a:rPr lang="en-CA" dirty="0"/>
              <a:t> </a:t>
            </a:r>
            <a:r>
              <a:rPr lang="en-CA" dirty="0" err="1"/>
              <a:t>bản</a:t>
            </a:r>
            <a:r>
              <a:rPr lang="en-CA" dirty="0"/>
              <a:t> </a:t>
            </a:r>
            <a:r>
              <a:rPr lang="en-CA" dirty="0" err="1"/>
              <a:t>tới</a:t>
            </a:r>
            <a:r>
              <a:rPr lang="en-CA" dirty="0"/>
              <a:t> </a:t>
            </a:r>
            <a:r>
              <a:rPr lang="en-CA" dirty="0" err="1"/>
              <a:t>vị</a:t>
            </a:r>
            <a:r>
              <a:rPr lang="en-CA" dirty="0"/>
              <a:t> </a:t>
            </a:r>
            <a:r>
              <a:rPr lang="en-CA" dirty="0" err="1"/>
              <a:t>trí</a:t>
            </a:r>
            <a:r>
              <a:rPr lang="en-CA" dirty="0"/>
              <a:t> </a:t>
            </a:r>
            <a:r>
              <a:rPr lang="en-CA" dirty="0" err="1"/>
              <a:t>bắt</a:t>
            </a:r>
            <a:r>
              <a:rPr lang="en-CA" dirty="0"/>
              <a:t> </a:t>
            </a:r>
            <a:r>
              <a:rPr lang="en-CA" dirty="0" err="1"/>
              <a:t>đầu</a:t>
            </a:r>
            <a:r>
              <a:rPr lang="en-CA" dirty="0"/>
              <a:t> hoa thị </a:t>
            </a:r>
            <a:r>
              <a:rPr lang="en-CA" dirty="0" err="1"/>
              <a:t>và</a:t>
            </a:r>
            <a:r>
              <a:rPr lang="en-CA" dirty="0"/>
              <a:t> </a:t>
            </a:r>
            <a:r>
              <a:rPr lang="en-CA" dirty="0" err="1"/>
              <a:t>nhấn</a:t>
            </a:r>
            <a:r>
              <a:rPr lang="en-US" dirty="0" smtClean="0"/>
              <a:t> SHIFT+TAB</a:t>
            </a:r>
            <a:endParaRPr lang="en-US" dirty="0"/>
          </a:p>
          <a:p>
            <a:pPr lvl="1"/>
            <a:r>
              <a:rPr lang="en-CA" dirty="0" err="1"/>
              <a:t>Để</a:t>
            </a:r>
            <a:r>
              <a:rPr lang="en-CA" dirty="0"/>
              <a:t> </a:t>
            </a:r>
            <a:r>
              <a:rPr lang="en-CA" dirty="0" err="1"/>
              <a:t>tạo</a:t>
            </a:r>
            <a:r>
              <a:rPr lang="en-CA" dirty="0"/>
              <a:t> </a:t>
            </a:r>
            <a:r>
              <a:rPr lang="en-CA" dirty="0" err="1"/>
              <a:t>một</a:t>
            </a:r>
            <a:r>
              <a:rPr lang="en-CA" dirty="0"/>
              <a:t> slide </a:t>
            </a:r>
            <a:r>
              <a:rPr lang="en-CA" dirty="0" err="1"/>
              <a:t>mới</a:t>
            </a:r>
            <a:r>
              <a:rPr lang="en-CA" dirty="0"/>
              <a:t> </a:t>
            </a:r>
            <a:r>
              <a:rPr lang="en-CA" dirty="0" err="1"/>
              <a:t>sau</a:t>
            </a:r>
            <a:r>
              <a:rPr lang="en-CA" dirty="0"/>
              <a:t> </a:t>
            </a:r>
            <a:r>
              <a:rPr lang="en-CA" dirty="0" err="1"/>
              <a:t>khi</a:t>
            </a:r>
            <a:r>
              <a:rPr lang="en-CA" dirty="0"/>
              <a:t> </a:t>
            </a:r>
            <a:r>
              <a:rPr lang="en-CA" dirty="0" err="1"/>
              <a:t>nhập</a:t>
            </a:r>
            <a:r>
              <a:rPr lang="en-CA" dirty="0"/>
              <a:t> </a:t>
            </a:r>
            <a:r>
              <a:rPr lang="en-CA" dirty="0" err="1"/>
              <a:t>tất</a:t>
            </a:r>
            <a:r>
              <a:rPr lang="en-CA" dirty="0"/>
              <a:t> </a:t>
            </a:r>
            <a:r>
              <a:rPr lang="en-CA" dirty="0" err="1"/>
              <a:t>cả</a:t>
            </a:r>
            <a:r>
              <a:rPr lang="en-CA" dirty="0"/>
              <a:t> </a:t>
            </a:r>
            <a:r>
              <a:rPr lang="en-CA" dirty="0" err="1"/>
              <a:t>các</a:t>
            </a:r>
            <a:r>
              <a:rPr lang="en-CA" dirty="0"/>
              <a:t> </a:t>
            </a:r>
            <a:r>
              <a:rPr lang="en-CA" dirty="0" err="1"/>
              <a:t>mục</a:t>
            </a:r>
            <a:r>
              <a:rPr lang="en-CA" dirty="0"/>
              <a:t> </a:t>
            </a:r>
            <a:r>
              <a:rPr lang="en-CA" dirty="0" err="1"/>
              <a:t>trong</a:t>
            </a:r>
            <a:r>
              <a:rPr lang="en-CA" dirty="0"/>
              <a:t> </a:t>
            </a:r>
            <a:r>
              <a:rPr lang="en-CA" dirty="0" err="1"/>
              <a:t>danh</a:t>
            </a:r>
            <a:r>
              <a:rPr lang="en-CA" dirty="0"/>
              <a:t> </a:t>
            </a:r>
            <a:r>
              <a:rPr lang="en-CA" dirty="0" err="1"/>
              <a:t>sách</a:t>
            </a:r>
            <a:r>
              <a:rPr lang="en-CA" dirty="0"/>
              <a:t> hoa thị, </a:t>
            </a:r>
            <a:r>
              <a:rPr lang="en-CA" dirty="0" err="1"/>
              <a:t>nhấn</a:t>
            </a:r>
            <a:r>
              <a:rPr lang="en-US" dirty="0" smtClean="0"/>
              <a:t> CTRL+ENTER </a:t>
            </a:r>
            <a:endParaRPr lang="en-US" dirty="0"/>
          </a:p>
          <a:p>
            <a:pPr lvl="1"/>
            <a:r>
              <a:rPr lang="en-CA" dirty="0" err="1"/>
              <a:t>Để</a:t>
            </a:r>
            <a:r>
              <a:rPr lang="en-CA" dirty="0"/>
              <a:t> </a:t>
            </a:r>
            <a:r>
              <a:rPr lang="en-CA" dirty="0" err="1"/>
              <a:t>chọn</a:t>
            </a:r>
            <a:r>
              <a:rPr lang="en-CA" dirty="0"/>
              <a:t> </a:t>
            </a:r>
            <a:r>
              <a:rPr lang="en-CA" dirty="0" err="1"/>
              <a:t>nội</a:t>
            </a:r>
            <a:r>
              <a:rPr lang="en-CA" dirty="0"/>
              <a:t> dung </a:t>
            </a:r>
            <a:r>
              <a:rPr lang="en-CA" dirty="0" err="1"/>
              <a:t>của</a:t>
            </a:r>
            <a:r>
              <a:rPr lang="en-CA" dirty="0"/>
              <a:t> </a:t>
            </a:r>
            <a:r>
              <a:rPr lang="en-CA" dirty="0" err="1"/>
              <a:t>cả</a:t>
            </a:r>
            <a:r>
              <a:rPr lang="en-CA" dirty="0"/>
              <a:t> slide</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10</a:t>
            </a:fld>
            <a:endParaRPr lang="en-US" dirty="0"/>
          </a:p>
        </p:txBody>
      </p:sp>
      <p:pic>
        <p:nvPicPr>
          <p:cNvPr id="6" name="Picture 5" descr="C:\Users\swong\Documents\Manuals\IC3 GS4\7314 IC3 GS4\Screens\L10\l10-008.png"/>
          <p:cNvPicPr/>
          <p:nvPr/>
        </p:nvPicPr>
        <p:blipFill>
          <a:blip r:embed="rId3">
            <a:extLst>
              <a:ext uri="{28A0092B-C50C-407E-A947-70E740481C1C}">
                <a14:useLocalDpi xmlns:a14="http://schemas.microsoft.com/office/drawing/2010/main" val="0"/>
              </a:ext>
            </a:extLst>
          </a:blip>
          <a:srcRect/>
          <a:stretch>
            <a:fillRect/>
          </a:stretch>
        </p:blipFill>
        <p:spPr bwMode="auto">
          <a:xfrm>
            <a:off x="3799663" y="5383638"/>
            <a:ext cx="2245714" cy="874286"/>
          </a:xfrm>
          <a:prstGeom prst="rect">
            <a:avLst/>
          </a:prstGeom>
          <a:noFill/>
          <a:ln>
            <a:noFill/>
          </a:ln>
        </p:spPr>
      </p:pic>
    </p:spTree>
    <p:extLst>
      <p:ext uri="{BB962C8B-B14F-4D97-AF65-F5344CB8AC3E}">
        <p14:creationId xmlns:p14="http://schemas.microsoft.com/office/powerpoint/2010/main" val="161584769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Làm</a:t>
            </a:r>
            <a:r>
              <a:rPr lang="en-US" dirty="0" smtClean="0"/>
              <a:t> </a:t>
            </a:r>
            <a:r>
              <a:rPr lang="en-US" dirty="0" err="1" smtClean="0"/>
              <a:t>việc</a:t>
            </a:r>
            <a:r>
              <a:rPr lang="en-US" dirty="0" smtClean="0"/>
              <a:t> </a:t>
            </a:r>
            <a:r>
              <a:rPr lang="en-US" dirty="0" err="1" smtClean="0"/>
              <a:t>với</a:t>
            </a:r>
            <a:r>
              <a:rPr lang="en-US" dirty="0" smtClean="0"/>
              <a:t> </a:t>
            </a:r>
            <a:r>
              <a:rPr lang="en-US" dirty="0" err="1" smtClean="0"/>
              <a:t>các</a:t>
            </a:r>
            <a:r>
              <a:rPr lang="en-US" dirty="0" smtClean="0"/>
              <a:t> </a:t>
            </a:r>
            <a:r>
              <a:rPr lang="en-US" dirty="0" err="1" smtClean="0"/>
              <a:t>bản</a:t>
            </a:r>
            <a:r>
              <a:rPr lang="en-US" dirty="0" smtClean="0"/>
              <a:t> </a:t>
            </a:r>
            <a:r>
              <a:rPr lang="en-US" dirty="0" err="1" smtClean="0"/>
              <a:t>trình</a:t>
            </a:r>
            <a:r>
              <a:rPr lang="en-US" dirty="0" smtClean="0"/>
              <a:t> </a:t>
            </a:r>
            <a:r>
              <a:rPr lang="en-US" dirty="0" err="1" smtClean="0"/>
              <a:t>chiếu</a:t>
            </a:r>
            <a:endParaRPr lang="en-US" dirty="0"/>
          </a:p>
        </p:txBody>
      </p:sp>
      <p:sp>
        <p:nvSpPr>
          <p:cNvPr id="3" name="Content Placeholder 2"/>
          <p:cNvSpPr>
            <a:spLocks noGrp="1"/>
          </p:cNvSpPr>
          <p:nvPr>
            <p:ph idx="1"/>
          </p:nvPr>
        </p:nvSpPr>
        <p:spPr/>
        <p:txBody>
          <a:bodyPr/>
          <a:lstStyle/>
          <a:p>
            <a:r>
              <a:rPr lang="en-CA" b="1" dirty="0" err="1"/>
              <a:t>Nhập</a:t>
            </a:r>
            <a:r>
              <a:rPr lang="en-CA" b="1" dirty="0"/>
              <a:t> </a:t>
            </a:r>
            <a:r>
              <a:rPr lang="en-CA" b="1" dirty="0" err="1"/>
              <a:t>văn</a:t>
            </a:r>
            <a:r>
              <a:rPr lang="en-CA" b="1" dirty="0"/>
              <a:t> </a:t>
            </a:r>
            <a:r>
              <a:rPr lang="en-CA" b="1" dirty="0" err="1"/>
              <a:t>bản</a:t>
            </a:r>
            <a:r>
              <a:rPr lang="en-CA" b="1" dirty="0"/>
              <a:t> </a:t>
            </a:r>
            <a:r>
              <a:rPr lang="en-CA" b="1" dirty="0" err="1"/>
              <a:t>vào</a:t>
            </a:r>
            <a:r>
              <a:rPr lang="en-CA" b="1" dirty="0"/>
              <a:t> </a:t>
            </a:r>
            <a:r>
              <a:rPr lang="en-CA" b="1" dirty="0" err="1"/>
              <a:t>khung</a:t>
            </a:r>
            <a:r>
              <a:rPr lang="en-CA" b="1" dirty="0"/>
              <a:t> Slide</a:t>
            </a:r>
            <a:endParaRPr lang="en-US" b="1" dirty="0"/>
          </a:p>
          <a:p>
            <a:pPr lvl="1"/>
            <a:r>
              <a:rPr lang="en-CA" dirty="0" err="1"/>
              <a:t>Sử</a:t>
            </a:r>
            <a:r>
              <a:rPr lang="en-CA" dirty="0"/>
              <a:t> </a:t>
            </a:r>
            <a:r>
              <a:rPr lang="en-CA" dirty="0" err="1"/>
              <a:t>dụng</a:t>
            </a:r>
            <a:r>
              <a:rPr lang="en-CA" dirty="0"/>
              <a:t> </a:t>
            </a:r>
            <a:r>
              <a:rPr lang="en-CA" dirty="0" err="1"/>
              <a:t>khung</a:t>
            </a:r>
            <a:r>
              <a:rPr lang="en-CA" dirty="0"/>
              <a:t> Slide </a:t>
            </a:r>
            <a:r>
              <a:rPr lang="en-CA" dirty="0" err="1"/>
              <a:t>để</a:t>
            </a:r>
            <a:r>
              <a:rPr lang="en-CA" dirty="0"/>
              <a:t> </a:t>
            </a:r>
            <a:r>
              <a:rPr lang="en-CA" dirty="0" err="1"/>
              <a:t>chèn</a:t>
            </a:r>
            <a:r>
              <a:rPr lang="en-CA" dirty="0"/>
              <a:t> </a:t>
            </a:r>
            <a:r>
              <a:rPr lang="en-CA" dirty="0" err="1"/>
              <a:t>hoặc</a:t>
            </a:r>
            <a:r>
              <a:rPr lang="en-CA" dirty="0"/>
              <a:t> </a:t>
            </a:r>
            <a:r>
              <a:rPr lang="en-CA" dirty="0" err="1"/>
              <a:t>chỉnh</a:t>
            </a:r>
            <a:r>
              <a:rPr lang="en-CA" dirty="0"/>
              <a:t> </a:t>
            </a:r>
            <a:r>
              <a:rPr lang="en-CA" dirty="0" smtClean="0"/>
              <a:t/>
            </a:r>
            <a:br>
              <a:rPr lang="en-CA" dirty="0" smtClean="0"/>
            </a:br>
            <a:r>
              <a:rPr lang="en-CA" dirty="0" err="1" smtClean="0"/>
              <a:t>sửa</a:t>
            </a:r>
            <a:r>
              <a:rPr lang="en-CA" dirty="0" smtClean="0"/>
              <a:t> </a:t>
            </a:r>
            <a:r>
              <a:rPr lang="en-CA" dirty="0" err="1"/>
              <a:t>các</a:t>
            </a:r>
            <a:r>
              <a:rPr lang="en-CA" dirty="0"/>
              <a:t> </a:t>
            </a:r>
            <a:r>
              <a:rPr lang="en-CA" dirty="0" err="1"/>
              <a:t>mục</a:t>
            </a:r>
            <a:r>
              <a:rPr lang="en-CA" dirty="0"/>
              <a:t> </a:t>
            </a:r>
            <a:r>
              <a:rPr lang="en-CA" dirty="0" err="1"/>
              <a:t>trên</a:t>
            </a:r>
            <a:r>
              <a:rPr lang="en-CA" dirty="0"/>
              <a:t> </a:t>
            </a:r>
            <a:r>
              <a:rPr lang="en-CA" dirty="0" err="1"/>
              <a:t>các</a:t>
            </a:r>
            <a:r>
              <a:rPr lang="en-CA" dirty="0"/>
              <a:t> slide</a:t>
            </a:r>
            <a:endParaRPr lang="en-CA" dirty="0" smtClean="0"/>
          </a:p>
          <a:p>
            <a:pPr lvl="1"/>
            <a:r>
              <a:rPr lang="en-CA" dirty="0" err="1"/>
              <a:t>khung</a:t>
            </a:r>
            <a:r>
              <a:rPr lang="en-CA" dirty="0"/>
              <a:t> Slide </a:t>
            </a:r>
            <a:r>
              <a:rPr lang="en-CA" dirty="0" err="1"/>
              <a:t>và</a:t>
            </a:r>
            <a:r>
              <a:rPr lang="en-CA" dirty="0"/>
              <a:t> </a:t>
            </a:r>
            <a:r>
              <a:rPr lang="en-CA" dirty="0" err="1"/>
              <a:t>thẻ</a:t>
            </a:r>
            <a:r>
              <a:rPr lang="en-CA" dirty="0"/>
              <a:t> Slides </a:t>
            </a:r>
            <a:r>
              <a:rPr lang="en-CA" dirty="0" err="1"/>
              <a:t>là</a:t>
            </a:r>
            <a:r>
              <a:rPr lang="en-CA" dirty="0"/>
              <a:t> </a:t>
            </a:r>
            <a:r>
              <a:rPr lang="en-CA" dirty="0" err="1"/>
              <a:t>hai</a:t>
            </a:r>
            <a:r>
              <a:rPr lang="en-CA" dirty="0"/>
              <a:t> </a:t>
            </a:r>
            <a:r>
              <a:rPr lang="en-CA" dirty="0" err="1"/>
              <a:t>tùy</a:t>
            </a:r>
            <a:r>
              <a:rPr lang="en-CA" dirty="0"/>
              <a:t> </a:t>
            </a:r>
            <a:r>
              <a:rPr lang="en-CA" dirty="0" err="1"/>
              <a:t>chọn</a:t>
            </a:r>
            <a:r>
              <a:rPr lang="en-CA" dirty="0"/>
              <a:t> </a:t>
            </a:r>
            <a:r>
              <a:rPr lang="en-CA" dirty="0" smtClean="0"/>
              <a:t/>
            </a:r>
            <a:br>
              <a:rPr lang="en-CA" dirty="0" smtClean="0"/>
            </a:br>
            <a:r>
              <a:rPr lang="en-CA" dirty="0" err="1" smtClean="0"/>
              <a:t>khác</a:t>
            </a:r>
            <a:r>
              <a:rPr lang="en-CA" dirty="0" smtClean="0"/>
              <a:t> </a:t>
            </a:r>
            <a:r>
              <a:rPr lang="en-CA" dirty="0" err="1"/>
              <a:t>nhau</a:t>
            </a:r>
            <a:endParaRPr lang="en-US" dirty="0" smtClean="0"/>
          </a:p>
          <a:p>
            <a:pPr lvl="1"/>
            <a:r>
              <a:rPr lang="en-CA" dirty="0" err="1"/>
              <a:t>khung</a:t>
            </a:r>
            <a:r>
              <a:rPr lang="en-CA" dirty="0"/>
              <a:t> Slide </a:t>
            </a:r>
            <a:r>
              <a:rPr lang="en-CA" dirty="0" err="1"/>
              <a:t>và</a:t>
            </a:r>
            <a:r>
              <a:rPr lang="en-CA" dirty="0"/>
              <a:t> </a:t>
            </a:r>
            <a:r>
              <a:rPr lang="en-CA" dirty="0" err="1"/>
              <a:t>thẻ</a:t>
            </a:r>
            <a:r>
              <a:rPr lang="en-CA" dirty="0"/>
              <a:t> Slides </a:t>
            </a:r>
            <a:r>
              <a:rPr lang="en-CA" dirty="0" err="1"/>
              <a:t>là</a:t>
            </a:r>
            <a:r>
              <a:rPr lang="en-CA" dirty="0"/>
              <a:t> </a:t>
            </a:r>
            <a:r>
              <a:rPr lang="en-CA" dirty="0" err="1"/>
              <a:t>hai</a:t>
            </a:r>
            <a:r>
              <a:rPr lang="en-CA" dirty="0"/>
              <a:t> </a:t>
            </a:r>
            <a:r>
              <a:rPr lang="en-CA" dirty="0" err="1"/>
              <a:t>tùy</a:t>
            </a:r>
            <a:r>
              <a:rPr lang="en-CA" dirty="0"/>
              <a:t> </a:t>
            </a:r>
            <a:r>
              <a:rPr lang="en-CA" dirty="0" err="1"/>
              <a:t>chọn</a:t>
            </a:r>
            <a:r>
              <a:rPr lang="en-CA" dirty="0"/>
              <a:t> </a:t>
            </a:r>
            <a:r>
              <a:rPr lang="en-CA" dirty="0" err="1"/>
              <a:t>khác</a:t>
            </a:r>
            <a:r>
              <a:rPr lang="en-CA" dirty="0"/>
              <a:t> </a:t>
            </a:r>
            <a:r>
              <a:rPr lang="en-CA" dirty="0" err="1"/>
              <a:t>nhau</a:t>
            </a:r>
            <a:r>
              <a:rPr lang="en-US" dirty="0" smtClean="0"/>
              <a:t> </a:t>
            </a:r>
          </a:p>
          <a:p>
            <a:pPr lvl="2"/>
            <a:r>
              <a:rPr lang="en-CA" dirty="0" err="1"/>
              <a:t>không</a:t>
            </a:r>
            <a:r>
              <a:rPr lang="en-CA" dirty="0"/>
              <a:t> </a:t>
            </a:r>
            <a:r>
              <a:rPr lang="en-CA" dirty="0" err="1"/>
              <a:t>thể</a:t>
            </a:r>
            <a:r>
              <a:rPr lang="en-CA" dirty="0"/>
              <a:t> </a:t>
            </a:r>
            <a:r>
              <a:rPr lang="en-CA" dirty="0" err="1"/>
              <a:t>thực</a:t>
            </a:r>
            <a:r>
              <a:rPr lang="en-CA" dirty="0"/>
              <a:t> </a:t>
            </a:r>
            <a:r>
              <a:rPr lang="en-CA" dirty="0" err="1"/>
              <a:t>hiện</a:t>
            </a:r>
            <a:r>
              <a:rPr lang="en-CA" dirty="0"/>
              <a:t> </a:t>
            </a:r>
            <a:r>
              <a:rPr lang="en-CA" dirty="0" err="1"/>
              <a:t>thay</a:t>
            </a:r>
            <a:r>
              <a:rPr lang="en-CA" dirty="0"/>
              <a:t> </a:t>
            </a:r>
            <a:r>
              <a:rPr lang="en-CA" dirty="0" err="1"/>
              <a:t>đổi</a:t>
            </a:r>
            <a:r>
              <a:rPr lang="en-CA" dirty="0"/>
              <a:t> </a:t>
            </a:r>
            <a:r>
              <a:rPr lang="en-CA" dirty="0" err="1"/>
              <a:t>trực</a:t>
            </a:r>
            <a:r>
              <a:rPr lang="en-CA" dirty="0"/>
              <a:t> </a:t>
            </a:r>
            <a:r>
              <a:rPr lang="en-CA" dirty="0" err="1"/>
              <a:t>tiếp</a:t>
            </a:r>
            <a:r>
              <a:rPr lang="en-CA" dirty="0"/>
              <a:t> </a:t>
            </a:r>
            <a:r>
              <a:rPr lang="en-CA" dirty="0" err="1"/>
              <a:t>các</a:t>
            </a:r>
            <a:r>
              <a:rPr lang="en-CA" dirty="0"/>
              <a:t> </a:t>
            </a:r>
            <a:r>
              <a:rPr lang="en-CA" dirty="0" smtClean="0"/>
              <a:t/>
            </a:r>
            <a:br>
              <a:rPr lang="en-CA" dirty="0" smtClean="0"/>
            </a:br>
            <a:r>
              <a:rPr lang="en-CA" dirty="0" smtClean="0"/>
              <a:t>slide </a:t>
            </a:r>
            <a:r>
              <a:rPr lang="en-CA" dirty="0" err="1"/>
              <a:t>trên</a:t>
            </a:r>
            <a:r>
              <a:rPr lang="en-CA" dirty="0"/>
              <a:t> </a:t>
            </a:r>
            <a:r>
              <a:rPr lang="en-CA" dirty="0" err="1"/>
              <a:t>thẻ</a:t>
            </a:r>
            <a:r>
              <a:rPr lang="en-CA" dirty="0"/>
              <a:t> Slides</a:t>
            </a:r>
            <a:endParaRPr lang="en-US" dirty="0"/>
          </a:p>
          <a:p>
            <a:pPr lvl="2"/>
            <a:r>
              <a:rPr lang="en-CA" dirty="0" err="1"/>
              <a:t>Thẻ</a:t>
            </a:r>
            <a:r>
              <a:rPr lang="en-CA" dirty="0"/>
              <a:t> Slides </a:t>
            </a:r>
            <a:r>
              <a:rPr lang="en-CA" dirty="0" err="1"/>
              <a:t>xuất</a:t>
            </a:r>
            <a:r>
              <a:rPr lang="en-CA" dirty="0"/>
              <a:t> </a:t>
            </a:r>
            <a:r>
              <a:rPr lang="en-CA" dirty="0" err="1"/>
              <a:t>hiện</a:t>
            </a:r>
            <a:r>
              <a:rPr lang="en-CA" dirty="0"/>
              <a:t> </a:t>
            </a:r>
            <a:r>
              <a:rPr lang="en-CA" dirty="0" err="1" smtClean="0"/>
              <a:t>thành</a:t>
            </a:r>
            <a:r>
              <a:rPr lang="en-CA" dirty="0" smtClean="0"/>
              <a:t>          </a:t>
            </a:r>
            <a:r>
              <a:rPr lang="en-CA" dirty="0" err="1"/>
              <a:t>nếu</a:t>
            </a:r>
            <a:r>
              <a:rPr lang="en-CA" dirty="0"/>
              <a:t> </a:t>
            </a:r>
            <a:r>
              <a:rPr lang="en-CA" dirty="0" err="1" smtClean="0"/>
              <a:t>khung</a:t>
            </a:r>
            <a:r>
              <a:rPr lang="en-CA" dirty="0" smtClean="0"/>
              <a:t/>
            </a:r>
            <a:br>
              <a:rPr lang="en-CA" dirty="0" smtClean="0"/>
            </a:br>
            <a:r>
              <a:rPr lang="en-CA" dirty="0" err="1" smtClean="0"/>
              <a:t>quá</a:t>
            </a:r>
            <a:r>
              <a:rPr lang="en-CA" dirty="0" smtClean="0"/>
              <a:t> </a:t>
            </a:r>
            <a:r>
              <a:rPr lang="en-CA" dirty="0" err="1"/>
              <a:t>nhỏ</a:t>
            </a:r>
            <a:r>
              <a:rPr lang="en-CA" dirty="0"/>
              <a:t> </a:t>
            </a:r>
            <a:r>
              <a:rPr lang="en-CA" dirty="0" err="1"/>
              <a:t>để</a:t>
            </a:r>
            <a:r>
              <a:rPr lang="en-CA" dirty="0"/>
              <a:t> </a:t>
            </a:r>
            <a:r>
              <a:rPr lang="en-CA" dirty="0" err="1"/>
              <a:t>hiển</a:t>
            </a:r>
            <a:r>
              <a:rPr lang="en-CA" dirty="0"/>
              <a:t> thị </a:t>
            </a:r>
            <a:r>
              <a:rPr lang="en-CA" dirty="0" err="1"/>
              <a:t>tên</a:t>
            </a:r>
            <a:r>
              <a:rPr lang="en-CA" dirty="0"/>
              <a:t> </a:t>
            </a:r>
            <a:r>
              <a:rPr lang="en-CA" dirty="0" err="1"/>
              <a:t>đầy</a:t>
            </a:r>
            <a:r>
              <a:rPr lang="en-CA" dirty="0"/>
              <a:t> </a:t>
            </a:r>
            <a:r>
              <a:rPr lang="en-CA" dirty="0" err="1"/>
              <a:t>đủ</a:t>
            </a:r>
            <a:r>
              <a:rPr lang="en-CA" dirty="0"/>
              <a:t> </a:t>
            </a:r>
            <a:r>
              <a:rPr lang="en-CA" dirty="0" err="1"/>
              <a:t>của</a:t>
            </a:r>
            <a:r>
              <a:rPr lang="en-CA" dirty="0"/>
              <a:t> </a:t>
            </a:r>
            <a:r>
              <a:rPr lang="en-CA" dirty="0" err="1"/>
              <a:t>thẻ</a:t>
            </a:r>
            <a:r>
              <a:rPr lang="en-CA" dirty="0"/>
              <a:t>.</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11</a:t>
            </a:fld>
            <a:endParaRPr lang="en-US" dirty="0"/>
          </a:p>
        </p:txBody>
      </p:sp>
      <p:pic>
        <p:nvPicPr>
          <p:cNvPr id="6" name="Picture 5" descr="u6-009"/>
          <p:cNvPicPr/>
          <p:nvPr/>
        </p:nvPicPr>
        <p:blipFill>
          <a:blip r:embed="rId3">
            <a:extLst>
              <a:ext uri="{28A0092B-C50C-407E-A947-70E740481C1C}">
                <a14:useLocalDpi xmlns:a14="http://schemas.microsoft.com/office/drawing/2010/main" val="0"/>
              </a:ext>
            </a:extLst>
          </a:blip>
          <a:srcRect/>
          <a:stretch>
            <a:fillRect/>
          </a:stretch>
        </p:blipFill>
        <p:spPr bwMode="auto">
          <a:xfrm>
            <a:off x="5841394" y="1373586"/>
            <a:ext cx="2712242" cy="2034007"/>
          </a:xfrm>
          <a:prstGeom prst="rect">
            <a:avLst/>
          </a:prstGeom>
          <a:noFill/>
          <a:ln>
            <a:noFill/>
          </a:ln>
        </p:spPr>
      </p:pic>
      <p:pic>
        <p:nvPicPr>
          <p:cNvPr id="7" name="Picture 6" descr="C:\Users\swong\Documents\Manuals\IC3 GS4\7314 IC3 GS4\Screens\L10\l10-010.png"/>
          <p:cNvPicPr/>
          <p:nvPr/>
        </p:nvPicPr>
        <p:blipFill>
          <a:blip r:embed="rId4">
            <a:extLst>
              <a:ext uri="{28A0092B-C50C-407E-A947-70E740481C1C}">
                <a14:useLocalDpi xmlns:a14="http://schemas.microsoft.com/office/drawing/2010/main" val="0"/>
              </a:ext>
            </a:extLst>
          </a:blip>
          <a:srcRect/>
          <a:stretch>
            <a:fillRect/>
          </a:stretch>
        </p:blipFill>
        <p:spPr bwMode="auto">
          <a:xfrm>
            <a:off x="6048006" y="3944899"/>
            <a:ext cx="1334135" cy="2766060"/>
          </a:xfrm>
          <a:prstGeom prst="rect">
            <a:avLst/>
          </a:prstGeom>
          <a:noFill/>
          <a:ln>
            <a:noFill/>
          </a:ln>
        </p:spPr>
      </p:pic>
      <p:pic>
        <p:nvPicPr>
          <p:cNvPr id="8" name="Picture 7" descr="C:\Users\swong\Documents\Manuals\IC3 GS4\7314 IC3 GS4\Screens\L10\l10-005.png"/>
          <p:cNvPicPr/>
          <p:nvPr/>
        </p:nvPicPr>
        <p:blipFill>
          <a:blip r:embed="rId5">
            <a:extLst>
              <a:ext uri="{28A0092B-C50C-407E-A947-70E740481C1C}">
                <a14:useLocalDpi xmlns:a14="http://schemas.microsoft.com/office/drawing/2010/main" val="0"/>
              </a:ext>
            </a:extLst>
          </a:blip>
          <a:srcRect/>
          <a:stretch>
            <a:fillRect/>
          </a:stretch>
        </p:blipFill>
        <p:spPr bwMode="auto">
          <a:xfrm>
            <a:off x="4302657" y="4754524"/>
            <a:ext cx="369253" cy="152755"/>
          </a:xfrm>
          <a:prstGeom prst="rect">
            <a:avLst/>
          </a:prstGeom>
          <a:noFill/>
          <a:ln>
            <a:noFill/>
          </a:ln>
        </p:spPr>
      </p:pic>
    </p:spTree>
    <p:extLst>
      <p:ext uri="{BB962C8B-B14F-4D97-AF65-F5344CB8AC3E}">
        <p14:creationId xmlns:p14="http://schemas.microsoft.com/office/powerpoint/2010/main" val="322946629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Làm</a:t>
            </a:r>
            <a:r>
              <a:rPr lang="en-US" dirty="0" smtClean="0"/>
              <a:t> </a:t>
            </a:r>
            <a:r>
              <a:rPr lang="en-US" dirty="0" err="1" smtClean="0"/>
              <a:t>việc</a:t>
            </a:r>
            <a:r>
              <a:rPr lang="en-US" dirty="0" smtClean="0"/>
              <a:t> </a:t>
            </a:r>
            <a:r>
              <a:rPr lang="en-US" dirty="0" err="1" smtClean="0"/>
              <a:t>với</a:t>
            </a:r>
            <a:r>
              <a:rPr lang="en-US" dirty="0" smtClean="0"/>
              <a:t> </a:t>
            </a:r>
            <a:r>
              <a:rPr lang="en-US" dirty="0" err="1" smtClean="0"/>
              <a:t>các</a:t>
            </a:r>
            <a:r>
              <a:rPr lang="en-US" dirty="0" smtClean="0"/>
              <a:t> </a:t>
            </a:r>
            <a:r>
              <a:rPr lang="en-US" dirty="0" err="1" smtClean="0"/>
              <a:t>bản</a:t>
            </a:r>
            <a:r>
              <a:rPr lang="en-US" dirty="0" smtClean="0"/>
              <a:t> </a:t>
            </a:r>
            <a:r>
              <a:rPr lang="en-US" dirty="0" err="1" smtClean="0"/>
              <a:t>trình</a:t>
            </a:r>
            <a:r>
              <a:rPr lang="en-US" dirty="0" smtClean="0"/>
              <a:t> </a:t>
            </a:r>
            <a:r>
              <a:rPr lang="en-US" dirty="0" err="1" smtClean="0"/>
              <a:t>chiếu</a:t>
            </a:r>
            <a:endParaRPr lang="en-US" dirty="0"/>
          </a:p>
        </p:txBody>
      </p:sp>
      <p:sp>
        <p:nvSpPr>
          <p:cNvPr id="3" name="Content Placeholder 2"/>
          <p:cNvSpPr>
            <a:spLocks noGrp="1"/>
          </p:cNvSpPr>
          <p:nvPr>
            <p:ph idx="1"/>
          </p:nvPr>
        </p:nvSpPr>
        <p:spPr/>
        <p:txBody>
          <a:bodyPr/>
          <a:lstStyle/>
          <a:p>
            <a:pPr lvl="1"/>
            <a:r>
              <a:rPr lang="en-CA" dirty="0" err="1"/>
              <a:t>Sử</a:t>
            </a:r>
            <a:r>
              <a:rPr lang="en-CA" dirty="0"/>
              <a:t> </a:t>
            </a:r>
            <a:r>
              <a:rPr lang="en-CA" dirty="0" err="1"/>
              <a:t>dụng</a:t>
            </a:r>
            <a:r>
              <a:rPr lang="en-CA" dirty="0"/>
              <a:t> </a:t>
            </a:r>
            <a:r>
              <a:rPr lang="en-CA" dirty="0" err="1"/>
              <a:t>thanh</a:t>
            </a:r>
            <a:r>
              <a:rPr lang="en-CA" dirty="0"/>
              <a:t> </a:t>
            </a:r>
            <a:r>
              <a:rPr lang="en-CA" dirty="0" err="1"/>
              <a:t>ngăn</a:t>
            </a:r>
            <a:r>
              <a:rPr lang="en-CA" dirty="0"/>
              <a:t> </a:t>
            </a:r>
            <a:r>
              <a:rPr lang="en-CA" dirty="0" err="1"/>
              <a:t>cách</a:t>
            </a:r>
            <a:r>
              <a:rPr lang="en-CA" dirty="0"/>
              <a:t> </a:t>
            </a:r>
            <a:r>
              <a:rPr lang="en-CA" dirty="0" err="1"/>
              <a:t>giữa</a:t>
            </a:r>
            <a:r>
              <a:rPr lang="en-CA" dirty="0"/>
              <a:t> </a:t>
            </a:r>
            <a:r>
              <a:rPr lang="en-CA" dirty="0" err="1"/>
              <a:t>khung</a:t>
            </a:r>
            <a:r>
              <a:rPr lang="en-CA" dirty="0"/>
              <a:t> Outline </a:t>
            </a:r>
            <a:r>
              <a:rPr lang="en-CA" dirty="0" err="1"/>
              <a:t>và</a:t>
            </a:r>
            <a:r>
              <a:rPr lang="en-CA" dirty="0"/>
              <a:t> </a:t>
            </a:r>
            <a:r>
              <a:rPr lang="en-CA" dirty="0" err="1"/>
              <a:t>khung</a:t>
            </a:r>
            <a:r>
              <a:rPr lang="en-CA" dirty="0"/>
              <a:t> Slide </a:t>
            </a:r>
            <a:r>
              <a:rPr lang="en-CA" dirty="0" err="1"/>
              <a:t>để</a:t>
            </a:r>
            <a:r>
              <a:rPr lang="en-CA" dirty="0"/>
              <a:t> </a:t>
            </a:r>
            <a:r>
              <a:rPr lang="en-CA" dirty="0" err="1"/>
              <a:t>mở</a:t>
            </a:r>
            <a:r>
              <a:rPr lang="en-CA" dirty="0"/>
              <a:t> </a:t>
            </a:r>
            <a:r>
              <a:rPr lang="en-CA" dirty="0" err="1"/>
              <a:t>rộng</a:t>
            </a:r>
            <a:r>
              <a:rPr lang="en-CA" dirty="0"/>
              <a:t> </a:t>
            </a:r>
            <a:r>
              <a:rPr lang="en-CA" dirty="0" err="1"/>
              <a:t>hoặc</a:t>
            </a:r>
            <a:r>
              <a:rPr lang="en-CA" dirty="0"/>
              <a:t> thu </a:t>
            </a:r>
            <a:r>
              <a:rPr lang="en-CA" dirty="0" err="1"/>
              <a:t>nhỏ</a:t>
            </a:r>
            <a:r>
              <a:rPr lang="en-CA" dirty="0"/>
              <a:t> </a:t>
            </a:r>
            <a:r>
              <a:rPr lang="en-CA" dirty="0" err="1"/>
              <a:t>mỗi</a:t>
            </a:r>
            <a:r>
              <a:rPr lang="en-CA" dirty="0"/>
              <a:t> </a:t>
            </a:r>
            <a:r>
              <a:rPr lang="en-CA" dirty="0" err="1"/>
              <a:t>khung</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12</a:t>
            </a:fld>
            <a:endParaRPr lang="en-US" dirty="0"/>
          </a:p>
        </p:txBody>
      </p:sp>
      <p:grpSp>
        <p:nvGrpSpPr>
          <p:cNvPr id="6" name="Canvas 275"/>
          <p:cNvGrpSpPr/>
          <p:nvPr/>
        </p:nvGrpSpPr>
        <p:grpSpPr>
          <a:xfrm>
            <a:off x="1193800" y="2184400"/>
            <a:ext cx="7187450" cy="3873500"/>
            <a:chOff x="0" y="0"/>
            <a:chExt cx="4555194" cy="2454910"/>
          </a:xfrm>
        </p:grpSpPr>
        <p:sp>
          <p:nvSpPr>
            <p:cNvPr id="7" name="Rectangle 6"/>
            <p:cNvSpPr/>
            <p:nvPr/>
          </p:nvSpPr>
          <p:spPr>
            <a:xfrm>
              <a:off x="0" y="0"/>
              <a:ext cx="4554220" cy="2454910"/>
            </a:xfrm>
            <a:prstGeom prst="rect">
              <a:avLst/>
            </a:prstGeom>
            <a:noFill/>
          </p:spPr>
        </p:sp>
        <p:pic>
          <p:nvPicPr>
            <p:cNvPr id="8" name="Picture 7"/>
            <p:cNvPicPr preferRelativeResize="0">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4555194" cy="2424893"/>
            </a:xfrm>
            <a:prstGeom prst="rect">
              <a:avLst/>
            </a:prstGeom>
          </p:spPr>
        </p:pic>
        <p:grpSp>
          <p:nvGrpSpPr>
            <p:cNvPr id="9" name="Group 8"/>
            <p:cNvGrpSpPr/>
            <p:nvPr/>
          </p:nvGrpSpPr>
          <p:grpSpPr>
            <a:xfrm>
              <a:off x="2069273" y="1735126"/>
              <a:ext cx="1230769" cy="444621"/>
              <a:chOff x="2091550" y="1668659"/>
              <a:chExt cx="1230769" cy="444621"/>
            </a:xfrm>
          </p:grpSpPr>
          <p:cxnSp>
            <p:nvCxnSpPr>
              <p:cNvPr id="13" name="AutoShape 6"/>
              <p:cNvCxnSpPr>
                <a:cxnSpLocks noChangeShapeType="1"/>
              </p:cNvCxnSpPr>
              <p:nvPr/>
            </p:nvCxnSpPr>
            <p:spPr bwMode="auto">
              <a:xfrm>
                <a:off x="2581275" y="1808480"/>
                <a:ext cx="635" cy="304800"/>
              </a:xfrm>
              <a:prstGeom prst="straightConnector1">
                <a:avLst/>
              </a:prstGeom>
              <a:noFill/>
              <a:ln w="6350">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14" name="Text Box 7"/>
              <p:cNvSpPr txBox="1">
                <a:spLocks noChangeArrowheads="1"/>
              </p:cNvSpPr>
              <p:nvPr/>
            </p:nvSpPr>
            <p:spPr bwMode="auto">
              <a:xfrm>
                <a:off x="2091550" y="1668659"/>
                <a:ext cx="1230769" cy="149546"/>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spAutoFit/>
              </a:bodyPr>
              <a:lstStyle/>
              <a:p>
                <a:pPr marL="0" marR="0" algn="ctr">
                  <a:spcBef>
                    <a:spcPts val="0"/>
                  </a:spcBef>
                  <a:spcAft>
                    <a:spcPts val="0"/>
                  </a:spcAft>
                </a:pPr>
                <a:r>
                  <a:rPr lang="en-CA" sz="1200" b="1" dirty="0" smtClean="0">
                    <a:effectLst/>
                    <a:latin typeface="Zurich BT"/>
                    <a:ea typeface="Times New Roman"/>
                    <a:cs typeface="Arial"/>
                  </a:rPr>
                  <a:t>Thanh </a:t>
                </a:r>
                <a:r>
                  <a:rPr lang="en-CA" sz="1200" b="1" dirty="0" err="1" smtClean="0">
                    <a:effectLst/>
                    <a:latin typeface="Zurich BT"/>
                    <a:ea typeface="Times New Roman"/>
                    <a:cs typeface="Arial"/>
                  </a:rPr>
                  <a:t>ngăn</a:t>
                </a:r>
                <a:r>
                  <a:rPr lang="en-CA" sz="1200" b="1" dirty="0" smtClean="0">
                    <a:effectLst/>
                    <a:latin typeface="Zurich BT"/>
                    <a:ea typeface="Times New Roman"/>
                    <a:cs typeface="Arial"/>
                  </a:rPr>
                  <a:t> </a:t>
                </a:r>
                <a:r>
                  <a:rPr lang="en-CA" sz="1200" b="1" dirty="0" err="1" smtClean="0">
                    <a:effectLst/>
                    <a:latin typeface="Zurich BT"/>
                    <a:ea typeface="Times New Roman"/>
                    <a:cs typeface="Arial"/>
                  </a:rPr>
                  <a:t>cách</a:t>
                </a:r>
                <a:r>
                  <a:rPr lang="en-CA" sz="1200" b="1" dirty="0" smtClean="0">
                    <a:effectLst/>
                    <a:latin typeface="Zurich BT"/>
                    <a:ea typeface="Times New Roman"/>
                    <a:cs typeface="Arial"/>
                  </a:rPr>
                  <a:t> </a:t>
                </a:r>
                <a:r>
                  <a:rPr lang="en-CA" sz="1200" b="1" dirty="0" err="1" smtClean="0">
                    <a:effectLst/>
                    <a:latin typeface="Zurich BT"/>
                    <a:ea typeface="Times New Roman"/>
                    <a:cs typeface="Arial"/>
                  </a:rPr>
                  <a:t>ngang</a:t>
                </a:r>
                <a:endParaRPr lang="en-US" sz="1200" b="1" dirty="0">
                  <a:effectLst/>
                  <a:latin typeface="Zurich BT"/>
                  <a:ea typeface="Times New Roman"/>
                  <a:cs typeface="Arial"/>
                </a:endParaRPr>
              </a:p>
            </p:txBody>
          </p:sp>
        </p:grpSp>
        <p:grpSp>
          <p:nvGrpSpPr>
            <p:cNvPr id="10" name="Group 9"/>
            <p:cNvGrpSpPr/>
            <p:nvPr/>
          </p:nvGrpSpPr>
          <p:grpSpPr>
            <a:xfrm>
              <a:off x="477485" y="1789943"/>
              <a:ext cx="1064682" cy="419702"/>
              <a:chOff x="549864" y="1717675"/>
              <a:chExt cx="1064682" cy="419702"/>
            </a:xfrm>
          </p:grpSpPr>
          <p:cxnSp>
            <p:nvCxnSpPr>
              <p:cNvPr id="11" name="AutoShape 8"/>
              <p:cNvCxnSpPr>
                <a:cxnSpLocks noChangeShapeType="1"/>
              </p:cNvCxnSpPr>
              <p:nvPr/>
            </p:nvCxnSpPr>
            <p:spPr bwMode="auto">
              <a:xfrm flipV="1">
                <a:off x="979170" y="1717675"/>
                <a:ext cx="635" cy="270510"/>
              </a:xfrm>
              <a:prstGeom prst="straightConnector1">
                <a:avLst/>
              </a:prstGeom>
              <a:noFill/>
              <a:ln w="6350">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12" name="Text Box 9"/>
              <p:cNvSpPr txBox="1">
                <a:spLocks noChangeArrowheads="1"/>
              </p:cNvSpPr>
              <p:nvPr/>
            </p:nvSpPr>
            <p:spPr bwMode="auto">
              <a:xfrm>
                <a:off x="549864" y="1987831"/>
                <a:ext cx="1064682" cy="149546"/>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spAutoFit/>
              </a:bodyPr>
              <a:lstStyle/>
              <a:p>
                <a:pPr marL="0" marR="0" algn="ctr">
                  <a:spcBef>
                    <a:spcPts val="0"/>
                  </a:spcBef>
                  <a:spcAft>
                    <a:spcPts val="0"/>
                  </a:spcAft>
                </a:pPr>
                <a:r>
                  <a:rPr lang="en-CA" sz="1200" b="1" dirty="0" smtClean="0">
                    <a:effectLst/>
                    <a:latin typeface="Zurich BT"/>
                    <a:ea typeface="Times New Roman"/>
                    <a:cs typeface="Arial"/>
                  </a:rPr>
                  <a:t>Thanh </a:t>
                </a:r>
                <a:r>
                  <a:rPr lang="en-CA" sz="1200" b="1" dirty="0" err="1" smtClean="0">
                    <a:effectLst/>
                    <a:latin typeface="Zurich BT"/>
                    <a:ea typeface="Times New Roman"/>
                    <a:cs typeface="Arial"/>
                  </a:rPr>
                  <a:t>ngăn</a:t>
                </a:r>
                <a:r>
                  <a:rPr lang="en-CA" sz="1200" b="1" dirty="0" smtClean="0">
                    <a:effectLst/>
                    <a:latin typeface="Zurich BT"/>
                    <a:ea typeface="Times New Roman"/>
                    <a:cs typeface="Arial"/>
                  </a:rPr>
                  <a:t> </a:t>
                </a:r>
                <a:r>
                  <a:rPr lang="en-CA" sz="1200" b="1" dirty="0" err="1" smtClean="0">
                    <a:effectLst/>
                    <a:latin typeface="Zurich BT"/>
                    <a:ea typeface="Times New Roman"/>
                    <a:cs typeface="Arial"/>
                  </a:rPr>
                  <a:t>cách</a:t>
                </a:r>
                <a:r>
                  <a:rPr lang="en-CA" sz="1200" b="1" dirty="0" smtClean="0">
                    <a:effectLst/>
                    <a:latin typeface="Zurich BT"/>
                    <a:ea typeface="Times New Roman"/>
                    <a:cs typeface="Arial"/>
                  </a:rPr>
                  <a:t> </a:t>
                </a:r>
                <a:r>
                  <a:rPr lang="en-CA" sz="1200" b="1" dirty="0" err="1" smtClean="0">
                    <a:effectLst/>
                    <a:latin typeface="Zurich BT"/>
                    <a:ea typeface="Times New Roman"/>
                    <a:cs typeface="Arial"/>
                  </a:rPr>
                  <a:t>dọc</a:t>
                </a:r>
                <a:endParaRPr lang="en-US" sz="1200" b="1" dirty="0">
                  <a:effectLst/>
                  <a:latin typeface="Zurich BT"/>
                  <a:ea typeface="Times New Roman"/>
                  <a:cs typeface="Arial"/>
                </a:endParaRPr>
              </a:p>
            </p:txBody>
          </p:sp>
        </p:grpSp>
      </p:grpSp>
    </p:spTree>
    <p:extLst>
      <p:ext uri="{BB962C8B-B14F-4D97-AF65-F5344CB8AC3E}">
        <p14:creationId xmlns:p14="http://schemas.microsoft.com/office/powerpoint/2010/main" val="58122639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Làm</a:t>
            </a:r>
            <a:r>
              <a:rPr lang="en-US" dirty="0" smtClean="0"/>
              <a:t> </a:t>
            </a:r>
            <a:r>
              <a:rPr lang="en-US" dirty="0" err="1" smtClean="0"/>
              <a:t>việc</a:t>
            </a:r>
            <a:r>
              <a:rPr lang="en-US" dirty="0" smtClean="0"/>
              <a:t> </a:t>
            </a:r>
            <a:r>
              <a:rPr lang="en-US" dirty="0" err="1" smtClean="0"/>
              <a:t>với</a:t>
            </a:r>
            <a:r>
              <a:rPr lang="en-US" dirty="0" smtClean="0"/>
              <a:t> </a:t>
            </a:r>
            <a:r>
              <a:rPr lang="en-US" dirty="0" err="1" smtClean="0"/>
              <a:t>các</a:t>
            </a:r>
            <a:r>
              <a:rPr lang="en-US" dirty="0" smtClean="0"/>
              <a:t> </a:t>
            </a:r>
            <a:r>
              <a:rPr lang="en-US" dirty="0" err="1" smtClean="0"/>
              <a:t>bản</a:t>
            </a:r>
            <a:r>
              <a:rPr lang="en-US" dirty="0" smtClean="0"/>
              <a:t> </a:t>
            </a:r>
            <a:r>
              <a:rPr lang="en-US" dirty="0" err="1" smtClean="0"/>
              <a:t>trình</a:t>
            </a:r>
            <a:r>
              <a:rPr lang="en-US" dirty="0" smtClean="0"/>
              <a:t> </a:t>
            </a:r>
            <a:r>
              <a:rPr lang="en-US" dirty="0" err="1" smtClean="0"/>
              <a:t>chiếu</a:t>
            </a:r>
            <a:endParaRPr lang="en-US" dirty="0"/>
          </a:p>
        </p:txBody>
      </p:sp>
      <p:sp>
        <p:nvSpPr>
          <p:cNvPr id="3" name="Content Placeholder 2"/>
          <p:cNvSpPr>
            <a:spLocks noGrp="1"/>
          </p:cNvSpPr>
          <p:nvPr>
            <p:ph idx="1"/>
          </p:nvPr>
        </p:nvSpPr>
        <p:spPr/>
        <p:txBody>
          <a:bodyPr/>
          <a:lstStyle/>
          <a:p>
            <a:r>
              <a:rPr lang="en-CA" b="1" dirty="0"/>
              <a:t>Lưu </a:t>
            </a:r>
            <a:r>
              <a:rPr lang="en-CA" b="1" dirty="0" err="1"/>
              <a:t>bản</a:t>
            </a:r>
            <a:r>
              <a:rPr lang="en-CA" b="1" dirty="0"/>
              <a:t> </a:t>
            </a:r>
            <a:r>
              <a:rPr lang="en-CA" b="1" dirty="0" err="1"/>
              <a:t>trình</a:t>
            </a:r>
            <a:r>
              <a:rPr lang="en-CA" b="1" dirty="0"/>
              <a:t> </a:t>
            </a:r>
            <a:r>
              <a:rPr lang="en-CA" b="1" dirty="0" err="1"/>
              <a:t>chiếu</a:t>
            </a:r>
            <a:endParaRPr lang="en-US" b="1" dirty="0"/>
          </a:p>
          <a:p>
            <a:pPr lvl="1"/>
            <a:r>
              <a:rPr lang="en-US" dirty="0" err="1" smtClean="0"/>
              <a:t>Phần</a:t>
            </a:r>
            <a:r>
              <a:rPr lang="en-US" dirty="0" smtClean="0"/>
              <a:t> </a:t>
            </a:r>
            <a:r>
              <a:rPr lang="en-US" dirty="0" err="1" smtClean="0"/>
              <a:t>mở</a:t>
            </a:r>
            <a:r>
              <a:rPr lang="en-US" dirty="0" smtClean="0"/>
              <a:t> </a:t>
            </a:r>
            <a:r>
              <a:rPr lang="en-US" dirty="0" err="1" smtClean="0"/>
              <a:t>rộng</a:t>
            </a:r>
            <a:r>
              <a:rPr lang="en-US" dirty="0" smtClean="0"/>
              <a:t> .</a:t>
            </a:r>
            <a:r>
              <a:rPr lang="en-US" dirty="0" err="1"/>
              <a:t>pptx</a:t>
            </a:r>
            <a:r>
              <a:rPr lang="en-US" dirty="0"/>
              <a:t> </a:t>
            </a:r>
            <a:r>
              <a:rPr lang="en-US" dirty="0" err="1" smtClean="0"/>
              <a:t>được</a:t>
            </a:r>
            <a:r>
              <a:rPr lang="en-US" dirty="0" smtClean="0"/>
              <a:t> </a:t>
            </a:r>
            <a:r>
              <a:rPr lang="en-US" dirty="0" err="1" smtClean="0"/>
              <a:t>gán</a:t>
            </a:r>
            <a:r>
              <a:rPr lang="en-US" dirty="0" smtClean="0"/>
              <a:t> </a:t>
            </a:r>
            <a:r>
              <a:rPr lang="en-US" dirty="0" err="1" smtClean="0"/>
              <a:t>cho</a:t>
            </a:r>
            <a:r>
              <a:rPr lang="en-US" dirty="0" smtClean="0"/>
              <a:t> </a:t>
            </a:r>
            <a:r>
              <a:rPr lang="en-US" dirty="0" err="1" smtClean="0"/>
              <a:t>các</a:t>
            </a:r>
            <a:r>
              <a:rPr lang="en-US" dirty="0" smtClean="0"/>
              <a:t> </a:t>
            </a:r>
            <a:r>
              <a:rPr lang="en-US" dirty="0" err="1" smtClean="0"/>
              <a:t>tập</a:t>
            </a:r>
            <a:r>
              <a:rPr lang="en-US" dirty="0" smtClean="0"/>
              <a:t> tin </a:t>
            </a:r>
            <a:r>
              <a:rPr lang="en-US" dirty="0" err="1" smtClean="0"/>
              <a:t>trình</a:t>
            </a:r>
            <a:r>
              <a:rPr lang="en-US" dirty="0" smtClean="0"/>
              <a:t> </a:t>
            </a:r>
            <a:r>
              <a:rPr lang="en-US" dirty="0" err="1" smtClean="0"/>
              <a:t>chiếu</a:t>
            </a:r>
            <a:endParaRPr lang="en-US" dirty="0"/>
          </a:p>
          <a:p>
            <a:pPr lvl="1"/>
            <a:r>
              <a:rPr lang="en-CA" dirty="0" err="1"/>
              <a:t>Để</a:t>
            </a:r>
            <a:r>
              <a:rPr lang="en-CA" dirty="0"/>
              <a:t> </a:t>
            </a:r>
            <a:r>
              <a:rPr lang="en-CA" dirty="0" err="1"/>
              <a:t>lưu</a:t>
            </a:r>
            <a:r>
              <a:rPr lang="en-CA" dirty="0"/>
              <a:t> </a:t>
            </a:r>
            <a:r>
              <a:rPr lang="en-CA" dirty="0" err="1"/>
              <a:t>một</a:t>
            </a:r>
            <a:r>
              <a:rPr lang="en-CA" dirty="0"/>
              <a:t> </a:t>
            </a:r>
            <a:r>
              <a:rPr lang="en-CA" dirty="0" err="1"/>
              <a:t>bản</a:t>
            </a:r>
            <a:r>
              <a:rPr lang="en-CA" dirty="0"/>
              <a:t> </a:t>
            </a:r>
            <a:r>
              <a:rPr lang="en-CA" dirty="0" err="1"/>
              <a:t>trình</a:t>
            </a:r>
            <a:r>
              <a:rPr lang="en-CA" dirty="0"/>
              <a:t> </a:t>
            </a:r>
            <a:r>
              <a:rPr lang="en-CA" dirty="0" err="1"/>
              <a:t>chiếu</a:t>
            </a:r>
            <a:r>
              <a:rPr lang="en-CA" dirty="0"/>
              <a:t> </a:t>
            </a:r>
            <a:r>
              <a:rPr lang="en-CA" dirty="0" err="1"/>
              <a:t>mối</a:t>
            </a:r>
            <a:r>
              <a:rPr lang="en-CA" dirty="0"/>
              <a:t> </a:t>
            </a:r>
            <a:r>
              <a:rPr lang="en-CA" dirty="0" err="1"/>
              <a:t>hoặc</a:t>
            </a:r>
            <a:r>
              <a:rPr lang="en-CA" dirty="0"/>
              <a:t> </a:t>
            </a:r>
            <a:r>
              <a:rPr lang="en-CA" dirty="0" err="1"/>
              <a:t>lưu</a:t>
            </a:r>
            <a:r>
              <a:rPr lang="en-CA" dirty="0"/>
              <a:t> </a:t>
            </a:r>
            <a:r>
              <a:rPr lang="en-CA" dirty="0" err="1"/>
              <a:t>những</a:t>
            </a:r>
            <a:r>
              <a:rPr lang="en-CA" dirty="0"/>
              <a:t> </a:t>
            </a:r>
            <a:r>
              <a:rPr lang="en-CA" dirty="0" err="1"/>
              <a:t>thay</a:t>
            </a:r>
            <a:r>
              <a:rPr lang="en-CA" dirty="0"/>
              <a:t> </a:t>
            </a:r>
            <a:r>
              <a:rPr lang="en-CA" dirty="0" err="1"/>
              <a:t>đổi</a:t>
            </a:r>
            <a:r>
              <a:rPr lang="en-CA" dirty="0"/>
              <a:t> </a:t>
            </a:r>
            <a:r>
              <a:rPr lang="en-CA" dirty="0" err="1"/>
              <a:t>trên</a:t>
            </a:r>
            <a:r>
              <a:rPr lang="en-CA" dirty="0"/>
              <a:t> </a:t>
            </a:r>
            <a:r>
              <a:rPr lang="en-CA" dirty="0" err="1"/>
              <a:t>bản</a:t>
            </a:r>
            <a:r>
              <a:rPr lang="en-CA" dirty="0"/>
              <a:t> </a:t>
            </a:r>
            <a:r>
              <a:rPr lang="en-CA" dirty="0" err="1"/>
              <a:t>trình</a:t>
            </a:r>
            <a:r>
              <a:rPr lang="en-CA" dirty="0"/>
              <a:t> </a:t>
            </a:r>
            <a:r>
              <a:rPr lang="en-CA" dirty="0" err="1"/>
              <a:t>chiếu</a:t>
            </a:r>
            <a:r>
              <a:rPr lang="en-CA" dirty="0"/>
              <a:t> </a:t>
            </a:r>
            <a:r>
              <a:rPr lang="en-CA" dirty="0" err="1"/>
              <a:t>đang</a:t>
            </a:r>
            <a:r>
              <a:rPr lang="en-CA" dirty="0"/>
              <a:t> </a:t>
            </a:r>
            <a:r>
              <a:rPr lang="en-CA" dirty="0" err="1"/>
              <a:t>tồn</a:t>
            </a:r>
            <a:r>
              <a:rPr lang="en-CA" dirty="0"/>
              <a:t> </a:t>
            </a:r>
            <a:r>
              <a:rPr lang="en-CA" dirty="0" err="1"/>
              <a:t>tại</a:t>
            </a:r>
            <a:r>
              <a:rPr lang="en-US" dirty="0" smtClean="0"/>
              <a:t>:</a:t>
            </a:r>
            <a:endParaRPr lang="en-US" dirty="0"/>
          </a:p>
          <a:p>
            <a:pPr lvl="2"/>
            <a:r>
              <a:rPr lang="en-US" dirty="0" err="1"/>
              <a:t>Nhấp</a:t>
            </a:r>
            <a:r>
              <a:rPr lang="en-US" dirty="0"/>
              <a:t> </a:t>
            </a:r>
            <a:r>
              <a:rPr lang="en-US" dirty="0" err="1"/>
              <a:t>chuột</a:t>
            </a:r>
            <a:r>
              <a:rPr lang="en-CA" dirty="0"/>
              <a:t> </a:t>
            </a:r>
            <a:r>
              <a:rPr lang="en-CA" dirty="0" err="1"/>
              <a:t>vào</a:t>
            </a:r>
            <a:r>
              <a:rPr lang="en-CA" dirty="0"/>
              <a:t> </a:t>
            </a:r>
            <a:r>
              <a:rPr lang="en-CA" dirty="0" err="1"/>
              <a:t>thẻ</a:t>
            </a:r>
            <a:r>
              <a:rPr lang="en-CA" dirty="0"/>
              <a:t> </a:t>
            </a:r>
            <a:r>
              <a:rPr lang="en-CA" b="1" dirty="0"/>
              <a:t>File</a:t>
            </a:r>
            <a:r>
              <a:rPr lang="en-CA" dirty="0"/>
              <a:t> </a:t>
            </a:r>
            <a:r>
              <a:rPr lang="en-CA" dirty="0" err="1"/>
              <a:t>và</a:t>
            </a:r>
            <a:r>
              <a:rPr lang="en-CA" dirty="0"/>
              <a:t> </a:t>
            </a:r>
            <a:r>
              <a:rPr lang="en-CA" dirty="0" err="1"/>
              <a:t>sau</a:t>
            </a:r>
            <a:r>
              <a:rPr lang="en-CA" dirty="0"/>
              <a:t> </a:t>
            </a:r>
            <a:r>
              <a:rPr lang="en-CA" dirty="0" err="1"/>
              <a:t>đó</a:t>
            </a:r>
            <a:r>
              <a:rPr lang="en-CA" dirty="0"/>
              <a:t> </a:t>
            </a:r>
            <a:r>
              <a:rPr lang="en-CA" dirty="0" err="1"/>
              <a:t>chọn</a:t>
            </a:r>
            <a:r>
              <a:rPr lang="en-CA" dirty="0"/>
              <a:t> </a:t>
            </a:r>
            <a:r>
              <a:rPr lang="en-CA" b="1" dirty="0"/>
              <a:t>Save</a:t>
            </a:r>
            <a:r>
              <a:rPr lang="en-CA" dirty="0"/>
              <a:t>, </a:t>
            </a:r>
            <a:r>
              <a:rPr lang="en-CA" dirty="0" err="1"/>
              <a:t>hoặc</a:t>
            </a:r>
            <a:endParaRPr lang="en-US" dirty="0"/>
          </a:p>
          <a:p>
            <a:pPr lvl="2"/>
            <a:r>
              <a:rPr lang="en-CA" dirty="0" err="1"/>
              <a:t>Trên</a:t>
            </a:r>
            <a:r>
              <a:rPr lang="en-CA" dirty="0"/>
              <a:t> </a:t>
            </a:r>
            <a:r>
              <a:rPr lang="en-CA" dirty="0" err="1"/>
              <a:t>thanh</a:t>
            </a:r>
            <a:r>
              <a:rPr lang="en-CA" dirty="0"/>
              <a:t> </a:t>
            </a:r>
            <a:r>
              <a:rPr lang="en-CA" dirty="0" err="1"/>
              <a:t>công</a:t>
            </a:r>
            <a:r>
              <a:rPr lang="en-CA" dirty="0"/>
              <a:t> </a:t>
            </a:r>
            <a:r>
              <a:rPr lang="en-CA" dirty="0" err="1"/>
              <a:t>cụ</a:t>
            </a:r>
            <a:r>
              <a:rPr lang="en-CA" dirty="0"/>
              <a:t> </a:t>
            </a:r>
            <a:r>
              <a:rPr lang="en-CA" dirty="0" err="1"/>
              <a:t>truy</a:t>
            </a:r>
            <a:r>
              <a:rPr lang="en-CA" dirty="0"/>
              <a:t> </a:t>
            </a:r>
            <a:r>
              <a:rPr lang="en-CA" dirty="0" err="1"/>
              <a:t>xuất</a:t>
            </a:r>
            <a:r>
              <a:rPr lang="en-CA" dirty="0"/>
              <a:t> </a:t>
            </a:r>
            <a:r>
              <a:rPr lang="en-CA" dirty="0" err="1"/>
              <a:t>nhanh</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dirty="0" err="1"/>
              <a:t>nút</a:t>
            </a:r>
            <a:r>
              <a:rPr lang="en-US" dirty="0" smtClean="0"/>
              <a:t>    , </a:t>
            </a:r>
            <a:r>
              <a:rPr lang="en-US" dirty="0" err="1" smtClean="0"/>
              <a:t>hoặc</a:t>
            </a:r>
            <a:endParaRPr lang="en-US" dirty="0"/>
          </a:p>
          <a:p>
            <a:pPr lvl="2"/>
            <a:r>
              <a:rPr lang="en-US" dirty="0" err="1" smtClean="0"/>
              <a:t>Nhấn</a:t>
            </a:r>
            <a:r>
              <a:rPr lang="en-US" dirty="0" smtClean="0"/>
              <a:t> CTRL+S</a:t>
            </a:r>
            <a:endParaRPr lang="en-US" dirty="0"/>
          </a:p>
          <a:p>
            <a:pPr lvl="1"/>
            <a:r>
              <a:rPr lang="en-CA" dirty="0" err="1"/>
              <a:t>Lần</a:t>
            </a:r>
            <a:r>
              <a:rPr lang="en-CA" dirty="0"/>
              <a:t> </a:t>
            </a:r>
            <a:r>
              <a:rPr lang="en-CA" dirty="0" err="1"/>
              <a:t>đầu</a:t>
            </a:r>
            <a:r>
              <a:rPr lang="en-CA" dirty="0"/>
              <a:t> </a:t>
            </a:r>
            <a:r>
              <a:rPr lang="en-CA" dirty="0" err="1"/>
              <a:t>tiên</a:t>
            </a:r>
            <a:r>
              <a:rPr lang="en-CA" dirty="0"/>
              <a:t> </a:t>
            </a:r>
            <a:r>
              <a:rPr lang="en-CA" dirty="0" err="1"/>
              <a:t>bạn</a:t>
            </a:r>
            <a:r>
              <a:rPr lang="en-CA" dirty="0"/>
              <a:t> </a:t>
            </a:r>
            <a:r>
              <a:rPr lang="en-CA" dirty="0" err="1"/>
              <a:t>lưu</a:t>
            </a:r>
            <a:r>
              <a:rPr lang="en-CA" dirty="0"/>
              <a:t> </a:t>
            </a:r>
            <a:r>
              <a:rPr lang="en-CA" dirty="0" err="1"/>
              <a:t>bản</a:t>
            </a:r>
            <a:r>
              <a:rPr lang="en-CA" dirty="0"/>
              <a:t> </a:t>
            </a:r>
            <a:r>
              <a:rPr lang="en-CA" dirty="0" err="1"/>
              <a:t>trình</a:t>
            </a:r>
            <a:r>
              <a:rPr lang="en-CA" dirty="0"/>
              <a:t> </a:t>
            </a:r>
            <a:r>
              <a:rPr lang="en-CA" dirty="0" err="1"/>
              <a:t>chiếu</a:t>
            </a:r>
            <a:r>
              <a:rPr lang="en-CA" dirty="0"/>
              <a:t>, </a:t>
            </a:r>
            <a:r>
              <a:rPr lang="en-CA" dirty="0" err="1"/>
              <a:t>hộp</a:t>
            </a:r>
            <a:r>
              <a:rPr lang="en-CA" dirty="0"/>
              <a:t> </a:t>
            </a:r>
            <a:r>
              <a:rPr lang="en-CA" dirty="0" err="1"/>
              <a:t>thoại</a:t>
            </a:r>
            <a:r>
              <a:rPr lang="en-CA" dirty="0"/>
              <a:t> Save As </a:t>
            </a:r>
            <a:r>
              <a:rPr lang="en-CA" dirty="0" err="1"/>
              <a:t>sẽ</a:t>
            </a:r>
            <a:r>
              <a:rPr lang="en-CA" dirty="0"/>
              <a:t> </a:t>
            </a:r>
            <a:r>
              <a:rPr lang="en-CA" dirty="0" err="1"/>
              <a:t>mở</a:t>
            </a:r>
            <a:endParaRPr lang="en-US" dirty="0"/>
          </a:p>
          <a:p>
            <a:pPr lvl="1"/>
            <a:r>
              <a:rPr lang="en-CA" dirty="0" err="1"/>
              <a:t>Để</a:t>
            </a:r>
            <a:r>
              <a:rPr lang="en-CA" dirty="0"/>
              <a:t> </a:t>
            </a:r>
            <a:r>
              <a:rPr lang="en-CA" dirty="0" err="1"/>
              <a:t>lưu</a:t>
            </a:r>
            <a:r>
              <a:rPr lang="en-CA" dirty="0"/>
              <a:t> </a:t>
            </a:r>
            <a:r>
              <a:rPr lang="en-CA" dirty="0" err="1"/>
              <a:t>một</a:t>
            </a:r>
            <a:r>
              <a:rPr lang="en-CA" dirty="0"/>
              <a:t> </a:t>
            </a:r>
            <a:r>
              <a:rPr lang="en-CA" dirty="0" err="1"/>
              <a:t>tệp</a:t>
            </a:r>
            <a:r>
              <a:rPr lang="en-CA" dirty="0"/>
              <a:t> tin </a:t>
            </a:r>
            <a:r>
              <a:rPr lang="en-CA" dirty="0" err="1"/>
              <a:t>đang</a:t>
            </a:r>
            <a:r>
              <a:rPr lang="en-CA" dirty="0"/>
              <a:t> </a:t>
            </a:r>
            <a:r>
              <a:rPr lang="en-CA" dirty="0" err="1"/>
              <a:t>tồn</a:t>
            </a:r>
            <a:r>
              <a:rPr lang="en-CA" dirty="0"/>
              <a:t> </a:t>
            </a:r>
            <a:r>
              <a:rPr lang="en-CA" dirty="0" err="1"/>
              <a:t>tại</a:t>
            </a:r>
            <a:r>
              <a:rPr lang="en-CA" dirty="0"/>
              <a:t> </a:t>
            </a:r>
            <a:r>
              <a:rPr lang="en-CA" dirty="0" err="1"/>
              <a:t>với</a:t>
            </a:r>
            <a:r>
              <a:rPr lang="en-CA" dirty="0"/>
              <a:t> </a:t>
            </a:r>
            <a:r>
              <a:rPr lang="en-CA" dirty="0" err="1"/>
              <a:t>tên</a:t>
            </a:r>
            <a:r>
              <a:rPr lang="en-CA" dirty="0"/>
              <a:t> </a:t>
            </a:r>
            <a:r>
              <a:rPr lang="en-CA" dirty="0" err="1"/>
              <a:t>mới</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dirty="0" err="1"/>
              <a:t>thẻ</a:t>
            </a:r>
            <a:r>
              <a:rPr lang="en-CA" dirty="0"/>
              <a:t> </a:t>
            </a:r>
            <a:r>
              <a:rPr lang="en-CA" b="1" dirty="0"/>
              <a:t>File</a:t>
            </a:r>
            <a:r>
              <a:rPr lang="en-CA" dirty="0"/>
              <a:t> </a:t>
            </a:r>
            <a:r>
              <a:rPr lang="en-CA" dirty="0" err="1"/>
              <a:t>và</a:t>
            </a:r>
            <a:r>
              <a:rPr lang="en-CA" dirty="0"/>
              <a:t> </a:t>
            </a:r>
            <a:r>
              <a:rPr lang="en-CA" dirty="0" err="1"/>
              <a:t>chọn</a:t>
            </a:r>
            <a:r>
              <a:rPr lang="en-CA" dirty="0"/>
              <a:t> </a:t>
            </a:r>
            <a:r>
              <a:rPr lang="en-CA" b="1" dirty="0"/>
              <a:t>Save As</a:t>
            </a:r>
            <a:r>
              <a:rPr lang="en-CA" dirty="0"/>
              <a:t>.</a:t>
            </a:r>
            <a:endParaRPr lang="en-US" dirty="0"/>
          </a:p>
          <a:p>
            <a:endParaRPr lang="en-US" dirty="0"/>
          </a:p>
        </p:txBody>
      </p:sp>
      <p:sp>
        <p:nvSpPr>
          <p:cNvPr id="4" name="Footer Placeholder 3"/>
          <p:cNvSpPr>
            <a:spLocks noGrp="1"/>
          </p:cNvSpPr>
          <p:nvPr>
            <p:ph type="ftr" sz="quarter" idx="11"/>
          </p:nvPr>
        </p:nvSpPr>
        <p:spPr/>
        <p:txBody>
          <a:bodyPr/>
          <a:lstStyle/>
          <a:p>
            <a:r>
              <a:rPr lang="en-US" dirty="0"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13</a:t>
            </a:fld>
            <a:endParaRPr lang="en-US" dirty="0"/>
          </a:p>
        </p:txBody>
      </p:sp>
      <p:pic>
        <p:nvPicPr>
          <p:cNvPr id="6" name="Picture 5" descr="C:\Users\swong\Documents\Manuals\IC3 GS4\7314 IC3 GS4\Screens\Std Icons\save.png"/>
          <p:cNvPicPr/>
          <p:nvPr/>
        </p:nvPicPr>
        <p:blipFill>
          <a:blip r:embed="rId3">
            <a:extLst>
              <a:ext uri="{28A0092B-C50C-407E-A947-70E740481C1C}">
                <a14:useLocalDpi xmlns:a14="http://schemas.microsoft.com/office/drawing/2010/main" val="0"/>
              </a:ext>
            </a:extLst>
          </a:blip>
          <a:srcRect/>
          <a:stretch>
            <a:fillRect/>
          </a:stretch>
        </p:blipFill>
        <p:spPr bwMode="auto">
          <a:xfrm>
            <a:off x="7156845" y="3621926"/>
            <a:ext cx="206375" cy="206375"/>
          </a:xfrm>
          <a:prstGeom prst="rect">
            <a:avLst/>
          </a:prstGeom>
          <a:noFill/>
          <a:ln>
            <a:noFill/>
          </a:ln>
        </p:spPr>
      </p:pic>
    </p:spTree>
    <p:extLst>
      <p:ext uri="{BB962C8B-B14F-4D97-AF65-F5344CB8AC3E}">
        <p14:creationId xmlns:p14="http://schemas.microsoft.com/office/powerpoint/2010/main" val="137622741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Làm</a:t>
            </a:r>
            <a:r>
              <a:rPr lang="en-US" dirty="0" smtClean="0"/>
              <a:t> </a:t>
            </a:r>
            <a:r>
              <a:rPr lang="en-US" dirty="0" err="1" smtClean="0"/>
              <a:t>việc</a:t>
            </a:r>
            <a:r>
              <a:rPr lang="en-US" dirty="0" smtClean="0"/>
              <a:t> </a:t>
            </a:r>
            <a:r>
              <a:rPr lang="en-US" dirty="0" err="1" smtClean="0"/>
              <a:t>với</a:t>
            </a:r>
            <a:r>
              <a:rPr lang="en-US" dirty="0" smtClean="0"/>
              <a:t> </a:t>
            </a:r>
            <a:r>
              <a:rPr lang="en-US" dirty="0" err="1" smtClean="0"/>
              <a:t>các</a:t>
            </a:r>
            <a:r>
              <a:rPr lang="en-US" dirty="0" smtClean="0"/>
              <a:t> </a:t>
            </a:r>
            <a:r>
              <a:rPr lang="en-US" dirty="0" err="1" smtClean="0"/>
              <a:t>bản</a:t>
            </a:r>
            <a:r>
              <a:rPr lang="en-US" dirty="0" smtClean="0"/>
              <a:t> </a:t>
            </a:r>
            <a:r>
              <a:rPr lang="en-US" dirty="0" err="1" smtClean="0"/>
              <a:t>trình</a:t>
            </a:r>
            <a:r>
              <a:rPr lang="en-US" dirty="0" smtClean="0"/>
              <a:t> </a:t>
            </a:r>
            <a:r>
              <a:rPr lang="en-US" dirty="0" err="1" smtClean="0"/>
              <a:t>chiếu</a:t>
            </a:r>
            <a:endParaRPr lang="en-US" dirty="0"/>
          </a:p>
        </p:txBody>
      </p:sp>
      <p:sp>
        <p:nvSpPr>
          <p:cNvPr id="3" name="Content Placeholder 2"/>
          <p:cNvSpPr>
            <a:spLocks noGrp="1"/>
          </p:cNvSpPr>
          <p:nvPr>
            <p:ph idx="1"/>
          </p:nvPr>
        </p:nvSpPr>
        <p:spPr/>
        <p:txBody>
          <a:bodyPr/>
          <a:lstStyle/>
          <a:p>
            <a:r>
              <a:rPr lang="en-CA" b="1" dirty="0" err="1"/>
              <a:t>Đóng</a:t>
            </a:r>
            <a:r>
              <a:rPr lang="en-CA" b="1" dirty="0"/>
              <a:t> </a:t>
            </a:r>
            <a:r>
              <a:rPr lang="en-CA" b="1" dirty="0" err="1"/>
              <a:t>bản</a:t>
            </a:r>
            <a:r>
              <a:rPr lang="en-CA" b="1" dirty="0"/>
              <a:t> </a:t>
            </a:r>
            <a:r>
              <a:rPr lang="en-CA" b="1" dirty="0" err="1"/>
              <a:t>trình</a:t>
            </a:r>
            <a:r>
              <a:rPr lang="en-CA" b="1" dirty="0"/>
              <a:t> </a:t>
            </a:r>
            <a:r>
              <a:rPr lang="en-CA" b="1" dirty="0" err="1"/>
              <a:t>chiếu</a:t>
            </a:r>
            <a:endParaRPr lang="en-US" b="1" dirty="0"/>
          </a:p>
          <a:p>
            <a:pPr lvl="1"/>
            <a:r>
              <a:rPr lang="en-CA" dirty="0" err="1"/>
              <a:t>Để</a:t>
            </a:r>
            <a:r>
              <a:rPr lang="en-CA" dirty="0"/>
              <a:t> </a:t>
            </a:r>
            <a:r>
              <a:rPr lang="en-CA" dirty="0" err="1"/>
              <a:t>đóng</a:t>
            </a:r>
            <a:r>
              <a:rPr lang="en-CA" dirty="0"/>
              <a:t> </a:t>
            </a:r>
            <a:r>
              <a:rPr lang="en-CA" dirty="0" err="1" smtClean="0"/>
              <a:t>bản</a:t>
            </a:r>
            <a:r>
              <a:rPr lang="en-CA" dirty="0" smtClean="0"/>
              <a:t> </a:t>
            </a:r>
            <a:r>
              <a:rPr lang="en-CA" dirty="0" err="1" smtClean="0"/>
              <a:t>trình</a:t>
            </a:r>
            <a:r>
              <a:rPr lang="en-CA" dirty="0" smtClean="0"/>
              <a:t> </a:t>
            </a:r>
            <a:r>
              <a:rPr lang="en-CA" dirty="0" err="1"/>
              <a:t>chiếu</a:t>
            </a:r>
            <a:r>
              <a:rPr lang="en-US" dirty="0" smtClean="0"/>
              <a:t>:</a:t>
            </a:r>
            <a:endParaRPr lang="en-US" dirty="0"/>
          </a:p>
          <a:p>
            <a:pPr lvl="2"/>
            <a:r>
              <a:rPr lang="en-US" dirty="0" err="1"/>
              <a:t>Nhấp</a:t>
            </a:r>
            <a:r>
              <a:rPr lang="en-US" dirty="0"/>
              <a:t> </a:t>
            </a:r>
            <a:r>
              <a:rPr lang="en-US" dirty="0" err="1"/>
              <a:t>chuột</a:t>
            </a:r>
            <a:r>
              <a:rPr lang="en-CA" dirty="0"/>
              <a:t> </a:t>
            </a:r>
            <a:r>
              <a:rPr lang="en-CA" dirty="0" err="1"/>
              <a:t>vào</a:t>
            </a:r>
            <a:r>
              <a:rPr lang="en-CA" dirty="0"/>
              <a:t> </a:t>
            </a:r>
            <a:r>
              <a:rPr lang="en-CA" dirty="0" err="1"/>
              <a:t>thẻ</a:t>
            </a:r>
            <a:r>
              <a:rPr lang="en-CA" dirty="0"/>
              <a:t> </a:t>
            </a:r>
            <a:r>
              <a:rPr lang="en-CA" b="1" dirty="0"/>
              <a:t>File </a:t>
            </a:r>
            <a:r>
              <a:rPr lang="en-CA" dirty="0" err="1"/>
              <a:t>và</a:t>
            </a:r>
            <a:r>
              <a:rPr lang="en-CA" dirty="0"/>
              <a:t> </a:t>
            </a:r>
            <a:r>
              <a:rPr lang="en-CA" dirty="0" err="1"/>
              <a:t>sau</a:t>
            </a:r>
            <a:r>
              <a:rPr lang="en-CA" dirty="0"/>
              <a:t> </a:t>
            </a:r>
            <a:r>
              <a:rPr lang="en-CA" dirty="0" err="1"/>
              <a:t>đó</a:t>
            </a:r>
            <a:r>
              <a:rPr lang="en-CA" dirty="0"/>
              <a:t> </a:t>
            </a:r>
            <a:r>
              <a:rPr lang="en-CA" dirty="0" err="1"/>
              <a:t>chọn</a:t>
            </a:r>
            <a:r>
              <a:rPr lang="en-CA" dirty="0"/>
              <a:t> </a:t>
            </a:r>
            <a:r>
              <a:rPr lang="en-CA" b="1" dirty="0"/>
              <a:t>Close</a:t>
            </a:r>
            <a:r>
              <a:rPr lang="en-CA" dirty="0"/>
              <a:t>, </a:t>
            </a:r>
            <a:r>
              <a:rPr lang="en-CA" dirty="0" err="1"/>
              <a:t>hoặc</a:t>
            </a:r>
            <a:endParaRPr lang="en-US" dirty="0"/>
          </a:p>
          <a:p>
            <a:pPr lvl="2"/>
            <a:r>
              <a:rPr lang="en-US" dirty="0" err="1" smtClean="0"/>
              <a:t>Nhấn</a:t>
            </a:r>
            <a:r>
              <a:rPr lang="en-US" dirty="0" smtClean="0"/>
              <a:t> CTRL+W hay CTRL+F4, </a:t>
            </a:r>
            <a:r>
              <a:rPr lang="en-US" dirty="0" err="1" smtClean="0"/>
              <a:t>hoặc</a:t>
            </a:r>
            <a:endParaRPr lang="en-US" dirty="0"/>
          </a:p>
          <a:p>
            <a:pPr lvl="2"/>
            <a:r>
              <a:rPr lang="en-US" dirty="0" err="1" smtClean="0"/>
              <a:t>Nhấn</a:t>
            </a:r>
            <a:r>
              <a:rPr lang="en-US" dirty="0" smtClean="0"/>
              <a:t>        </a:t>
            </a:r>
            <a:r>
              <a:rPr lang="en-US" dirty="0" err="1" smtClean="0"/>
              <a:t>trên</a:t>
            </a:r>
            <a:r>
              <a:rPr lang="en-US" dirty="0" smtClean="0"/>
              <a:t> </a:t>
            </a:r>
            <a:r>
              <a:rPr lang="en-US" dirty="0" err="1" smtClean="0"/>
              <a:t>cửa</a:t>
            </a:r>
            <a:r>
              <a:rPr lang="en-US" dirty="0" smtClean="0"/>
              <a:t> </a:t>
            </a:r>
            <a:r>
              <a:rPr lang="en-US" dirty="0" err="1" smtClean="0"/>
              <a:t>sổ</a:t>
            </a:r>
            <a:r>
              <a:rPr lang="en-US" dirty="0" smtClean="0"/>
              <a:t> </a:t>
            </a:r>
            <a:r>
              <a:rPr lang="en-US" dirty="0" err="1" smtClean="0"/>
              <a:t>ứng</a:t>
            </a:r>
            <a:r>
              <a:rPr lang="en-US" dirty="0" smtClean="0"/>
              <a:t> </a:t>
            </a:r>
            <a:r>
              <a:rPr lang="en-US" dirty="0" err="1" smtClean="0"/>
              <a:t>dụng</a:t>
            </a:r>
            <a:r>
              <a:rPr lang="en-US" dirty="0" smtClean="0"/>
              <a:t>.</a:t>
            </a:r>
            <a:endParaRPr lang="en-US" dirty="0"/>
          </a:p>
          <a:p>
            <a:pPr lvl="1"/>
            <a:r>
              <a:rPr lang="en-CA" dirty="0" err="1"/>
              <a:t>Khi</a:t>
            </a:r>
            <a:r>
              <a:rPr lang="en-CA" dirty="0"/>
              <a:t> </a:t>
            </a:r>
            <a:r>
              <a:rPr lang="en-CA" dirty="0" err="1"/>
              <a:t>bản</a:t>
            </a:r>
            <a:r>
              <a:rPr lang="en-CA" dirty="0"/>
              <a:t> </a:t>
            </a:r>
            <a:r>
              <a:rPr lang="en-CA" dirty="0" err="1"/>
              <a:t>trình</a:t>
            </a:r>
            <a:r>
              <a:rPr lang="en-CA" dirty="0"/>
              <a:t> </a:t>
            </a:r>
            <a:r>
              <a:rPr lang="en-CA" dirty="0" err="1"/>
              <a:t>chiếu</a:t>
            </a:r>
            <a:r>
              <a:rPr lang="en-CA" dirty="0"/>
              <a:t> </a:t>
            </a:r>
            <a:r>
              <a:rPr lang="en-CA" dirty="0" err="1"/>
              <a:t>cuối</a:t>
            </a:r>
            <a:r>
              <a:rPr lang="en-CA" dirty="0"/>
              <a:t> </a:t>
            </a:r>
            <a:r>
              <a:rPr lang="en-CA" dirty="0" err="1"/>
              <a:t>cùng</a:t>
            </a:r>
            <a:r>
              <a:rPr lang="en-CA" dirty="0"/>
              <a:t> </a:t>
            </a:r>
            <a:r>
              <a:rPr lang="en-CA" dirty="0" err="1"/>
              <a:t>bị</a:t>
            </a:r>
            <a:r>
              <a:rPr lang="en-CA" dirty="0"/>
              <a:t> </a:t>
            </a:r>
            <a:r>
              <a:rPr lang="en-CA" dirty="0" err="1"/>
              <a:t>đóng</a:t>
            </a:r>
            <a:r>
              <a:rPr lang="en-CA" dirty="0"/>
              <a:t> </a:t>
            </a:r>
            <a:r>
              <a:rPr lang="en-CA" dirty="0" err="1"/>
              <a:t>lại</a:t>
            </a:r>
            <a:r>
              <a:rPr lang="en-CA" dirty="0"/>
              <a:t> </a:t>
            </a:r>
            <a:r>
              <a:rPr lang="en-CA" dirty="0" err="1"/>
              <a:t>sử</a:t>
            </a:r>
            <a:r>
              <a:rPr lang="en-CA" dirty="0"/>
              <a:t> </a:t>
            </a:r>
            <a:r>
              <a:rPr lang="en-CA" dirty="0" err="1"/>
              <a:t>dụng</a:t>
            </a:r>
            <a:r>
              <a:rPr lang="en-CA" dirty="0"/>
              <a:t> </a:t>
            </a:r>
            <a:r>
              <a:rPr lang="en-CA" dirty="0" err="1"/>
              <a:t>một</a:t>
            </a:r>
            <a:r>
              <a:rPr lang="en-CA" dirty="0"/>
              <a:t> </a:t>
            </a:r>
            <a:r>
              <a:rPr lang="en-CA" dirty="0" err="1"/>
              <a:t>trong</a:t>
            </a:r>
            <a:r>
              <a:rPr lang="en-CA" dirty="0"/>
              <a:t> </a:t>
            </a:r>
            <a:r>
              <a:rPr lang="en-CA" dirty="0" err="1"/>
              <a:t>hai</a:t>
            </a:r>
            <a:r>
              <a:rPr lang="en-CA" dirty="0"/>
              <a:t> </a:t>
            </a:r>
            <a:r>
              <a:rPr lang="en-CA" dirty="0" err="1"/>
              <a:t>phương</a:t>
            </a:r>
            <a:r>
              <a:rPr lang="en-CA" dirty="0"/>
              <a:t> </a:t>
            </a:r>
            <a:r>
              <a:rPr lang="en-CA" dirty="0" err="1"/>
              <a:t>pháp</a:t>
            </a:r>
            <a:r>
              <a:rPr lang="en-CA" dirty="0"/>
              <a:t> </a:t>
            </a:r>
            <a:r>
              <a:rPr lang="en-CA" dirty="0" err="1"/>
              <a:t>trên</a:t>
            </a:r>
            <a:r>
              <a:rPr lang="en-CA" dirty="0"/>
              <a:t>, </a:t>
            </a:r>
            <a:r>
              <a:rPr lang="en-CA" dirty="0" err="1"/>
              <a:t>cửa</a:t>
            </a:r>
            <a:r>
              <a:rPr lang="en-CA" dirty="0"/>
              <a:t> </a:t>
            </a:r>
            <a:r>
              <a:rPr lang="en-CA" dirty="0" err="1"/>
              <a:t>sổ</a:t>
            </a:r>
            <a:r>
              <a:rPr lang="en-CA" dirty="0"/>
              <a:t> </a:t>
            </a:r>
            <a:r>
              <a:rPr lang="en-CA" dirty="0" err="1"/>
              <a:t>ứng</a:t>
            </a:r>
            <a:r>
              <a:rPr lang="en-CA" dirty="0"/>
              <a:t> </a:t>
            </a:r>
            <a:r>
              <a:rPr lang="en-CA" dirty="0" err="1"/>
              <a:t>dụng</a:t>
            </a:r>
            <a:r>
              <a:rPr lang="en-CA" dirty="0"/>
              <a:t> </a:t>
            </a:r>
            <a:r>
              <a:rPr lang="en-CA" dirty="0" err="1"/>
              <a:t>trở</a:t>
            </a:r>
            <a:r>
              <a:rPr lang="en-CA" dirty="0"/>
              <a:t> </a:t>
            </a:r>
            <a:r>
              <a:rPr lang="en-CA" dirty="0" err="1"/>
              <a:t>thành</a:t>
            </a:r>
            <a:r>
              <a:rPr lang="en-CA" dirty="0"/>
              <a:t> </a:t>
            </a:r>
            <a:r>
              <a:rPr lang="en-CA" dirty="0" err="1"/>
              <a:t>màu</a:t>
            </a:r>
            <a:r>
              <a:rPr lang="en-CA" dirty="0"/>
              <a:t> </a:t>
            </a:r>
            <a:r>
              <a:rPr lang="en-CA" dirty="0" err="1"/>
              <a:t>xám</a:t>
            </a:r>
            <a:r>
              <a:rPr lang="en-CA" dirty="0"/>
              <a:t> </a:t>
            </a:r>
            <a:r>
              <a:rPr lang="en-CA" dirty="0" err="1"/>
              <a:t>và</a:t>
            </a:r>
            <a:r>
              <a:rPr lang="en-CA" dirty="0"/>
              <a:t> </a:t>
            </a:r>
            <a:r>
              <a:rPr lang="en-CA" dirty="0" err="1"/>
              <a:t>chỉ</a:t>
            </a:r>
            <a:r>
              <a:rPr lang="en-CA" dirty="0"/>
              <a:t> </a:t>
            </a:r>
            <a:r>
              <a:rPr lang="en-CA" dirty="0" err="1"/>
              <a:t>có</a:t>
            </a:r>
            <a:r>
              <a:rPr lang="en-CA" dirty="0"/>
              <a:t> </a:t>
            </a:r>
            <a:r>
              <a:rPr lang="en-CA" dirty="0" err="1"/>
              <a:t>thẻ</a:t>
            </a:r>
            <a:r>
              <a:rPr lang="en-CA" dirty="0"/>
              <a:t> </a:t>
            </a:r>
            <a:r>
              <a:rPr lang="en-CA" b="1" dirty="0"/>
              <a:t>File</a:t>
            </a:r>
            <a:r>
              <a:rPr lang="en-CA" dirty="0"/>
              <a:t> </a:t>
            </a:r>
            <a:r>
              <a:rPr lang="en-CA" dirty="0" err="1"/>
              <a:t>sử</a:t>
            </a:r>
            <a:r>
              <a:rPr lang="en-CA" dirty="0"/>
              <a:t> </a:t>
            </a:r>
            <a:r>
              <a:rPr lang="en-CA" dirty="0" err="1"/>
              <a:t>dụng</a:t>
            </a:r>
            <a:r>
              <a:rPr lang="en-CA" dirty="0"/>
              <a:t> </a:t>
            </a:r>
            <a:r>
              <a:rPr lang="en-CA" dirty="0" err="1"/>
              <a:t>được</a:t>
            </a:r>
            <a:r>
              <a:rPr lang="en-CA" dirty="0"/>
              <a:t> </a:t>
            </a:r>
            <a:r>
              <a:rPr lang="en-CA" dirty="0" err="1"/>
              <a:t>trên</a:t>
            </a:r>
            <a:r>
              <a:rPr lang="en-CA" dirty="0"/>
              <a:t> Ribbon</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14</a:t>
            </a:fld>
            <a:endParaRPr lang="en-US" dirty="0"/>
          </a:p>
        </p:txBody>
      </p:sp>
      <p:pic>
        <p:nvPicPr>
          <p:cNvPr id="6" name="Picture 5" descr="C:\Users\swong\Documents\Manuals\IC3 GS4\7314 IC3 GS4\Screens\Std Icons\close.png"/>
          <p:cNvPicPr/>
          <p:nvPr/>
        </p:nvPicPr>
        <p:blipFill>
          <a:blip r:embed="rId3">
            <a:extLst>
              <a:ext uri="{28A0092B-C50C-407E-A947-70E740481C1C}">
                <a14:useLocalDpi xmlns:a14="http://schemas.microsoft.com/office/drawing/2010/main" val="0"/>
              </a:ext>
            </a:extLst>
          </a:blip>
          <a:srcRect/>
          <a:stretch>
            <a:fillRect/>
          </a:stretch>
        </p:blipFill>
        <p:spPr bwMode="auto">
          <a:xfrm>
            <a:off x="2017890" y="3257551"/>
            <a:ext cx="406444" cy="169590"/>
          </a:xfrm>
          <a:prstGeom prst="rect">
            <a:avLst/>
          </a:prstGeom>
          <a:noFill/>
          <a:ln>
            <a:noFill/>
          </a:ln>
        </p:spPr>
      </p:pic>
    </p:spTree>
    <p:extLst>
      <p:ext uri="{BB962C8B-B14F-4D97-AF65-F5344CB8AC3E}">
        <p14:creationId xmlns:p14="http://schemas.microsoft.com/office/powerpoint/2010/main" val="298200102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Làm</a:t>
            </a:r>
            <a:r>
              <a:rPr lang="en-US" dirty="0" smtClean="0"/>
              <a:t> </a:t>
            </a:r>
            <a:r>
              <a:rPr lang="en-US" dirty="0" err="1" smtClean="0"/>
              <a:t>việc</a:t>
            </a:r>
            <a:r>
              <a:rPr lang="en-US" dirty="0" smtClean="0"/>
              <a:t> </a:t>
            </a:r>
            <a:r>
              <a:rPr lang="en-US" dirty="0" err="1" smtClean="0"/>
              <a:t>với</a:t>
            </a:r>
            <a:r>
              <a:rPr lang="en-US" dirty="0" smtClean="0"/>
              <a:t> </a:t>
            </a:r>
            <a:r>
              <a:rPr lang="en-US" dirty="0" err="1" smtClean="0"/>
              <a:t>các</a:t>
            </a:r>
            <a:r>
              <a:rPr lang="en-US" dirty="0" smtClean="0"/>
              <a:t> </a:t>
            </a:r>
            <a:r>
              <a:rPr lang="en-US" dirty="0" err="1" smtClean="0"/>
              <a:t>bản</a:t>
            </a:r>
            <a:r>
              <a:rPr lang="en-US" dirty="0" smtClean="0"/>
              <a:t> </a:t>
            </a:r>
            <a:r>
              <a:rPr lang="en-US" dirty="0" err="1" smtClean="0"/>
              <a:t>trình</a:t>
            </a:r>
            <a:r>
              <a:rPr lang="en-US" dirty="0" smtClean="0"/>
              <a:t> </a:t>
            </a:r>
            <a:r>
              <a:rPr lang="en-US" dirty="0" err="1" smtClean="0"/>
              <a:t>chiếu</a:t>
            </a:r>
            <a:endParaRPr lang="en-US" dirty="0"/>
          </a:p>
        </p:txBody>
      </p:sp>
      <p:sp>
        <p:nvSpPr>
          <p:cNvPr id="3" name="Content Placeholder 2"/>
          <p:cNvSpPr>
            <a:spLocks noGrp="1"/>
          </p:cNvSpPr>
          <p:nvPr>
            <p:ph idx="1"/>
          </p:nvPr>
        </p:nvSpPr>
        <p:spPr/>
        <p:txBody>
          <a:bodyPr/>
          <a:lstStyle/>
          <a:p>
            <a:r>
              <a:rPr lang="en-CA" b="1" dirty="0" err="1"/>
              <a:t>Mở</a:t>
            </a:r>
            <a:r>
              <a:rPr lang="en-CA" b="1" dirty="0"/>
              <a:t> </a:t>
            </a:r>
            <a:r>
              <a:rPr lang="en-CA" b="1" dirty="0" err="1"/>
              <a:t>bản</a:t>
            </a:r>
            <a:r>
              <a:rPr lang="en-CA" b="1" dirty="0"/>
              <a:t> </a:t>
            </a:r>
            <a:r>
              <a:rPr lang="en-CA" b="1" dirty="0" err="1"/>
              <a:t>trình</a:t>
            </a:r>
            <a:r>
              <a:rPr lang="en-CA" b="1" dirty="0"/>
              <a:t> </a:t>
            </a:r>
            <a:r>
              <a:rPr lang="en-CA" b="1" dirty="0" err="1"/>
              <a:t>chiếu</a:t>
            </a:r>
            <a:endParaRPr lang="en-US" b="1" dirty="0"/>
          </a:p>
          <a:p>
            <a:pPr lvl="1"/>
            <a:r>
              <a:rPr lang="en-US" dirty="0" err="1" smtClean="0"/>
              <a:t>Để</a:t>
            </a:r>
            <a:r>
              <a:rPr lang="en-US" dirty="0" smtClean="0"/>
              <a:t> </a:t>
            </a:r>
            <a:r>
              <a:rPr lang="en-CA" dirty="0" err="1"/>
              <a:t>mở</a:t>
            </a:r>
            <a:r>
              <a:rPr lang="en-CA" dirty="0"/>
              <a:t> </a:t>
            </a:r>
            <a:r>
              <a:rPr lang="en-CA" dirty="0" err="1"/>
              <a:t>một</a:t>
            </a:r>
            <a:r>
              <a:rPr lang="en-CA" dirty="0"/>
              <a:t> </a:t>
            </a:r>
            <a:r>
              <a:rPr lang="en-CA" dirty="0" err="1"/>
              <a:t>tệp</a:t>
            </a:r>
            <a:r>
              <a:rPr lang="en-CA" dirty="0"/>
              <a:t> tin </a:t>
            </a:r>
            <a:r>
              <a:rPr lang="en-CA" dirty="0" err="1"/>
              <a:t>trình</a:t>
            </a:r>
            <a:r>
              <a:rPr lang="en-CA" dirty="0"/>
              <a:t> </a:t>
            </a:r>
            <a:r>
              <a:rPr lang="en-CA" dirty="0" err="1" smtClean="0"/>
              <a:t>chiếu</a:t>
            </a:r>
            <a:r>
              <a:rPr lang="en-US" dirty="0" smtClean="0"/>
              <a:t>:</a:t>
            </a:r>
            <a:endParaRPr lang="en-US" dirty="0"/>
          </a:p>
          <a:p>
            <a:pPr lvl="2"/>
            <a:r>
              <a:rPr lang="en-US" dirty="0" err="1"/>
              <a:t>Nhấp</a:t>
            </a:r>
            <a:r>
              <a:rPr lang="en-US" dirty="0"/>
              <a:t> </a:t>
            </a:r>
            <a:r>
              <a:rPr lang="en-US" dirty="0" err="1"/>
              <a:t>chuột</a:t>
            </a:r>
            <a:r>
              <a:rPr lang="en-CA" dirty="0"/>
              <a:t> </a:t>
            </a:r>
            <a:r>
              <a:rPr lang="en-CA" dirty="0" err="1"/>
              <a:t>vào</a:t>
            </a:r>
            <a:r>
              <a:rPr lang="en-CA" dirty="0"/>
              <a:t> </a:t>
            </a:r>
            <a:r>
              <a:rPr lang="en-CA" dirty="0" err="1"/>
              <a:t>thẻ</a:t>
            </a:r>
            <a:r>
              <a:rPr lang="en-CA" dirty="0"/>
              <a:t> </a:t>
            </a:r>
            <a:r>
              <a:rPr lang="en-CA" b="1" dirty="0"/>
              <a:t>File</a:t>
            </a:r>
            <a:r>
              <a:rPr lang="en-CA" dirty="0"/>
              <a:t> </a:t>
            </a:r>
            <a:r>
              <a:rPr lang="en-CA" dirty="0" err="1"/>
              <a:t>và</a:t>
            </a:r>
            <a:r>
              <a:rPr lang="en-CA" dirty="0"/>
              <a:t> </a:t>
            </a:r>
            <a:r>
              <a:rPr lang="en-CA" dirty="0" err="1"/>
              <a:t>chọn</a:t>
            </a:r>
            <a:r>
              <a:rPr lang="en-CA" dirty="0"/>
              <a:t> </a:t>
            </a:r>
            <a:r>
              <a:rPr lang="en-CA" b="1" dirty="0"/>
              <a:t>Recent </a:t>
            </a:r>
            <a:r>
              <a:rPr lang="en-CA" dirty="0" err="1"/>
              <a:t>để</a:t>
            </a:r>
            <a:r>
              <a:rPr lang="en-CA" b="1" dirty="0"/>
              <a:t> </a:t>
            </a:r>
            <a:r>
              <a:rPr lang="en-CA" dirty="0" err="1"/>
              <a:t>xem</a:t>
            </a:r>
            <a:r>
              <a:rPr lang="en-CA" dirty="0"/>
              <a:t> </a:t>
            </a:r>
            <a:r>
              <a:rPr lang="en-CA" dirty="0" err="1"/>
              <a:t>và</a:t>
            </a:r>
            <a:r>
              <a:rPr lang="en-CA" dirty="0"/>
              <a:t> </a:t>
            </a:r>
            <a:r>
              <a:rPr lang="en-CA" dirty="0" err="1"/>
              <a:t>chọn</a:t>
            </a:r>
            <a:r>
              <a:rPr lang="en-CA" dirty="0"/>
              <a:t> </a:t>
            </a:r>
            <a:r>
              <a:rPr lang="en-CA" dirty="0" err="1"/>
              <a:t>từ</a:t>
            </a:r>
            <a:r>
              <a:rPr lang="en-CA" dirty="0"/>
              <a:t> </a:t>
            </a:r>
            <a:r>
              <a:rPr lang="en-CA" dirty="0" err="1"/>
              <a:t>danh</a:t>
            </a:r>
            <a:r>
              <a:rPr lang="en-CA" dirty="0"/>
              <a:t> </a:t>
            </a:r>
            <a:r>
              <a:rPr lang="en-CA" dirty="0" err="1"/>
              <a:t>sách</a:t>
            </a:r>
            <a:r>
              <a:rPr lang="en-CA" dirty="0"/>
              <a:t> </a:t>
            </a:r>
            <a:r>
              <a:rPr lang="en-CA" dirty="0" err="1"/>
              <a:t>các</a:t>
            </a:r>
            <a:r>
              <a:rPr lang="en-CA" dirty="0"/>
              <a:t> </a:t>
            </a:r>
            <a:r>
              <a:rPr lang="en-CA" dirty="0" err="1"/>
              <a:t>tệp</a:t>
            </a:r>
            <a:r>
              <a:rPr lang="en-CA" dirty="0"/>
              <a:t> tin </a:t>
            </a:r>
            <a:r>
              <a:rPr lang="en-CA" dirty="0" err="1"/>
              <a:t>được</a:t>
            </a:r>
            <a:r>
              <a:rPr lang="en-CA" dirty="0"/>
              <a:t> </a:t>
            </a:r>
            <a:r>
              <a:rPr lang="en-CA" dirty="0" err="1"/>
              <a:t>dùng</a:t>
            </a:r>
            <a:r>
              <a:rPr lang="en-CA" dirty="0"/>
              <a:t> </a:t>
            </a:r>
            <a:r>
              <a:rPr lang="en-CA" dirty="0" err="1"/>
              <a:t>gần</a:t>
            </a:r>
            <a:r>
              <a:rPr lang="en-CA" dirty="0"/>
              <a:t> </a:t>
            </a:r>
            <a:r>
              <a:rPr lang="en-CA" dirty="0" err="1"/>
              <a:t>đây</a:t>
            </a:r>
            <a:r>
              <a:rPr lang="en-CA" dirty="0"/>
              <a:t>, </a:t>
            </a:r>
            <a:r>
              <a:rPr lang="en-CA" dirty="0" err="1"/>
              <a:t>hoặc</a:t>
            </a:r>
            <a:endParaRPr lang="en-US" dirty="0"/>
          </a:p>
          <a:p>
            <a:pPr lvl="2"/>
            <a:r>
              <a:rPr lang="en-US" dirty="0" err="1"/>
              <a:t>Nhấp</a:t>
            </a:r>
            <a:r>
              <a:rPr lang="en-US" dirty="0"/>
              <a:t> </a:t>
            </a:r>
            <a:r>
              <a:rPr lang="en-US" dirty="0" err="1"/>
              <a:t>chuột</a:t>
            </a:r>
            <a:r>
              <a:rPr lang="en-CA" dirty="0"/>
              <a:t> </a:t>
            </a:r>
            <a:r>
              <a:rPr lang="en-CA" dirty="0" err="1"/>
              <a:t>vào</a:t>
            </a:r>
            <a:r>
              <a:rPr lang="en-CA" dirty="0"/>
              <a:t> </a:t>
            </a:r>
            <a:r>
              <a:rPr lang="en-CA" dirty="0" err="1"/>
              <a:t>thẻ</a:t>
            </a:r>
            <a:r>
              <a:rPr lang="en-CA" dirty="0"/>
              <a:t> </a:t>
            </a:r>
            <a:r>
              <a:rPr lang="en-CA" b="1" dirty="0"/>
              <a:t>File</a:t>
            </a:r>
            <a:r>
              <a:rPr lang="en-CA" dirty="0"/>
              <a:t> </a:t>
            </a:r>
            <a:r>
              <a:rPr lang="en-CA" dirty="0" err="1"/>
              <a:t>và</a:t>
            </a:r>
            <a:r>
              <a:rPr lang="en-CA" dirty="0"/>
              <a:t> </a:t>
            </a:r>
            <a:r>
              <a:rPr lang="en-CA" dirty="0" err="1"/>
              <a:t>chọn</a:t>
            </a:r>
            <a:r>
              <a:rPr lang="en-CA" dirty="0"/>
              <a:t> </a:t>
            </a:r>
            <a:r>
              <a:rPr lang="en-CA" b="1" dirty="0"/>
              <a:t>Recent </a:t>
            </a:r>
            <a:r>
              <a:rPr lang="en-CA" dirty="0" err="1"/>
              <a:t>để</a:t>
            </a:r>
            <a:r>
              <a:rPr lang="en-CA" b="1" dirty="0"/>
              <a:t> </a:t>
            </a:r>
            <a:r>
              <a:rPr lang="en-CA" dirty="0" err="1"/>
              <a:t>xem</a:t>
            </a:r>
            <a:r>
              <a:rPr lang="en-CA" dirty="0"/>
              <a:t> </a:t>
            </a:r>
            <a:r>
              <a:rPr lang="en-CA" dirty="0" err="1"/>
              <a:t>và</a:t>
            </a:r>
            <a:r>
              <a:rPr lang="en-CA" dirty="0"/>
              <a:t> </a:t>
            </a:r>
            <a:r>
              <a:rPr lang="en-CA" dirty="0" err="1"/>
              <a:t>chọn</a:t>
            </a:r>
            <a:r>
              <a:rPr lang="en-CA" dirty="0"/>
              <a:t> </a:t>
            </a:r>
            <a:r>
              <a:rPr lang="en-CA" dirty="0" err="1"/>
              <a:t>từ</a:t>
            </a:r>
            <a:r>
              <a:rPr lang="en-CA" dirty="0"/>
              <a:t> </a:t>
            </a:r>
            <a:r>
              <a:rPr lang="en-CA" dirty="0" err="1"/>
              <a:t>danh</a:t>
            </a:r>
            <a:r>
              <a:rPr lang="en-CA" dirty="0"/>
              <a:t> </a:t>
            </a:r>
            <a:r>
              <a:rPr lang="en-CA" dirty="0" err="1"/>
              <a:t>sách</a:t>
            </a:r>
            <a:r>
              <a:rPr lang="en-CA" dirty="0"/>
              <a:t> </a:t>
            </a:r>
            <a:r>
              <a:rPr lang="en-CA" dirty="0" err="1"/>
              <a:t>các</a:t>
            </a:r>
            <a:r>
              <a:rPr lang="en-CA" dirty="0"/>
              <a:t> </a:t>
            </a:r>
            <a:r>
              <a:rPr lang="en-CA" dirty="0" err="1"/>
              <a:t>tệp</a:t>
            </a:r>
            <a:r>
              <a:rPr lang="en-CA" dirty="0"/>
              <a:t> tin </a:t>
            </a:r>
            <a:r>
              <a:rPr lang="en-CA" dirty="0" err="1"/>
              <a:t>được</a:t>
            </a:r>
            <a:r>
              <a:rPr lang="en-CA" dirty="0"/>
              <a:t> </a:t>
            </a:r>
            <a:r>
              <a:rPr lang="en-CA" dirty="0" err="1"/>
              <a:t>dùng</a:t>
            </a:r>
            <a:r>
              <a:rPr lang="en-CA" dirty="0"/>
              <a:t> </a:t>
            </a:r>
            <a:r>
              <a:rPr lang="en-CA" dirty="0" err="1"/>
              <a:t>gần</a:t>
            </a:r>
            <a:r>
              <a:rPr lang="en-CA" dirty="0"/>
              <a:t> </a:t>
            </a:r>
            <a:r>
              <a:rPr lang="en-CA" dirty="0" err="1"/>
              <a:t>đây</a:t>
            </a:r>
            <a:r>
              <a:rPr lang="en-CA" dirty="0"/>
              <a:t>, </a:t>
            </a:r>
            <a:r>
              <a:rPr lang="en-CA" dirty="0" err="1"/>
              <a:t>hoặc</a:t>
            </a:r>
            <a:endParaRPr lang="en-US" dirty="0"/>
          </a:p>
          <a:p>
            <a:pPr lvl="2"/>
            <a:r>
              <a:rPr lang="en-US" dirty="0" err="1" smtClean="0"/>
              <a:t>Nhấn</a:t>
            </a:r>
            <a:r>
              <a:rPr lang="en-US" dirty="0" smtClean="0"/>
              <a:t> CTRL+O, </a:t>
            </a:r>
            <a:r>
              <a:rPr lang="en-US" dirty="0" err="1" smtClean="0"/>
              <a:t>hoặc</a:t>
            </a:r>
            <a:endParaRPr lang="en-US" dirty="0"/>
          </a:p>
          <a:p>
            <a:pPr lvl="2"/>
            <a:r>
              <a:rPr lang="en-CA" dirty="0" err="1"/>
              <a:t>Mở</a:t>
            </a:r>
            <a:r>
              <a:rPr lang="en-CA" dirty="0"/>
              <a:t> </a:t>
            </a:r>
            <a:r>
              <a:rPr lang="en-CA" dirty="0" err="1"/>
              <a:t>trực</a:t>
            </a:r>
            <a:r>
              <a:rPr lang="en-CA" dirty="0"/>
              <a:t> </a:t>
            </a:r>
            <a:r>
              <a:rPr lang="en-CA" dirty="0" err="1"/>
              <a:t>tiếp</a:t>
            </a:r>
            <a:r>
              <a:rPr lang="en-CA" dirty="0"/>
              <a:t> </a:t>
            </a:r>
            <a:r>
              <a:rPr lang="en-CA" dirty="0" err="1"/>
              <a:t>từ</a:t>
            </a:r>
            <a:r>
              <a:rPr lang="en-CA" dirty="0"/>
              <a:t> </a:t>
            </a:r>
            <a:r>
              <a:rPr lang="en-CA" dirty="0" err="1"/>
              <a:t>máy</a:t>
            </a:r>
            <a:r>
              <a:rPr lang="en-CA" dirty="0"/>
              <a:t> </a:t>
            </a:r>
            <a:r>
              <a:rPr lang="en-CA" dirty="0" err="1"/>
              <a:t>tính</a:t>
            </a:r>
            <a:r>
              <a:rPr lang="en-CA" dirty="0"/>
              <a:t> </a:t>
            </a:r>
            <a:r>
              <a:rPr lang="en-CA" dirty="0" err="1"/>
              <a:t>hoặc</a:t>
            </a:r>
            <a:r>
              <a:rPr lang="en-CA" dirty="0"/>
              <a:t> Windows Explorer</a:t>
            </a:r>
            <a:r>
              <a:rPr lang="en-US" dirty="0" smtClean="0"/>
              <a:t>.</a:t>
            </a:r>
            <a:endParaRPr lang="en-US" dirty="0"/>
          </a:p>
          <a:p>
            <a:pPr lvl="1"/>
            <a:r>
              <a:rPr lang="en-CA" dirty="0" err="1"/>
              <a:t>Nếu</a:t>
            </a:r>
            <a:r>
              <a:rPr lang="en-CA" dirty="0"/>
              <a:t> </a:t>
            </a:r>
            <a:r>
              <a:rPr lang="en-CA" dirty="0" err="1"/>
              <a:t>bạn</a:t>
            </a:r>
            <a:r>
              <a:rPr lang="en-CA" dirty="0"/>
              <a:t> </a:t>
            </a:r>
            <a:r>
              <a:rPr lang="en-CA" dirty="0" err="1"/>
              <a:t>mở</a:t>
            </a:r>
            <a:r>
              <a:rPr lang="en-CA" dirty="0"/>
              <a:t> </a:t>
            </a:r>
            <a:r>
              <a:rPr lang="en-CA" dirty="0" err="1"/>
              <a:t>một</a:t>
            </a:r>
            <a:r>
              <a:rPr lang="en-CA" dirty="0"/>
              <a:t> </a:t>
            </a:r>
            <a:r>
              <a:rPr lang="en-CA" dirty="0" err="1"/>
              <a:t>tệp</a:t>
            </a:r>
            <a:r>
              <a:rPr lang="en-CA" dirty="0"/>
              <a:t> tin </a:t>
            </a:r>
            <a:r>
              <a:rPr lang="en-CA" dirty="0" err="1"/>
              <a:t>được</a:t>
            </a:r>
            <a:r>
              <a:rPr lang="en-CA" dirty="0"/>
              <a:t> </a:t>
            </a:r>
            <a:r>
              <a:rPr lang="en-CA" dirty="0" err="1"/>
              <a:t>lưu</a:t>
            </a:r>
            <a:r>
              <a:rPr lang="en-CA" dirty="0"/>
              <a:t> </a:t>
            </a:r>
            <a:r>
              <a:rPr lang="en-CA" dirty="0" err="1"/>
              <a:t>từ</a:t>
            </a:r>
            <a:r>
              <a:rPr lang="en-CA" dirty="0"/>
              <a:t> </a:t>
            </a:r>
            <a:r>
              <a:rPr lang="en-CA" dirty="0" err="1"/>
              <a:t>tệp</a:t>
            </a:r>
            <a:r>
              <a:rPr lang="en-CA" dirty="0"/>
              <a:t> tin </a:t>
            </a:r>
            <a:r>
              <a:rPr lang="en-CA" dirty="0" err="1"/>
              <a:t>đính</a:t>
            </a:r>
            <a:r>
              <a:rPr lang="en-CA" dirty="0"/>
              <a:t> </a:t>
            </a:r>
            <a:r>
              <a:rPr lang="en-CA" dirty="0" err="1"/>
              <a:t>kèm</a:t>
            </a:r>
            <a:r>
              <a:rPr lang="en-CA" dirty="0"/>
              <a:t> </a:t>
            </a:r>
            <a:r>
              <a:rPr lang="en-CA" dirty="0" err="1"/>
              <a:t>trong</a:t>
            </a:r>
            <a:r>
              <a:rPr lang="en-CA" dirty="0"/>
              <a:t> </a:t>
            </a:r>
            <a:r>
              <a:rPr lang="en-CA" dirty="0" err="1"/>
              <a:t>thư</a:t>
            </a:r>
            <a:r>
              <a:rPr lang="en-CA" dirty="0"/>
              <a:t> </a:t>
            </a:r>
            <a:r>
              <a:rPr lang="en-CA" dirty="0" err="1"/>
              <a:t>điện</a:t>
            </a:r>
            <a:r>
              <a:rPr lang="en-CA" dirty="0"/>
              <a:t> </a:t>
            </a:r>
            <a:r>
              <a:rPr lang="en-CA" dirty="0" err="1"/>
              <a:t>tử</a:t>
            </a:r>
            <a:r>
              <a:rPr lang="en-CA" dirty="0"/>
              <a:t>, </a:t>
            </a:r>
            <a:r>
              <a:rPr lang="en-CA" b="1" dirty="0"/>
              <a:t>Protected View </a:t>
            </a:r>
            <a:r>
              <a:rPr lang="en-CA" dirty="0" err="1" smtClean="0"/>
              <a:t>sẽ</a:t>
            </a:r>
            <a:r>
              <a:rPr lang="en-CA" dirty="0" smtClean="0"/>
              <a:t> </a:t>
            </a:r>
            <a:r>
              <a:rPr lang="en-CA" dirty="0" err="1" smtClean="0"/>
              <a:t>được</a:t>
            </a:r>
            <a:r>
              <a:rPr lang="en-CA" dirty="0" smtClean="0"/>
              <a:t> </a:t>
            </a:r>
            <a:r>
              <a:rPr lang="en-CA" dirty="0" err="1" smtClean="0"/>
              <a:t>kích</a:t>
            </a:r>
            <a:r>
              <a:rPr lang="en-CA" dirty="0" smtClean="0"/>
              <a:t> </a:t>
            </a:r>
            <a:r>
              <a:rPr lang="en-CA" dirty="0" err="1" smtClean="0"/>
              <a:t>hoạt</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15</a:t>
            </a:fld>
            <a:endParaRPr lang="en-US" dirty="0"/>
          </a:p>
        </p:txBody>
      </p:sp>
      <p:pic>
        <p:nvPicPr>
          <p:cNvPr id="7" name="Picture 6" descr="C:\Users\swong\Documents\Manuals\IC3 GS4\7314 IC3 GS4\Screens\L10\l10-094.png"/>
          <p:cNvPicPr/>
          <p:nvPr/>
        </p:nvPicPr>
        <p:blipFill rotWithShape="1">
          <a:blip r:embed="rId3">
            <a:extLst>
              <a:ext uri="{28A0092B-C50C-407E-A947-70E740481C1C}">
                <a14:useLocalDpi xmlns:a14="http://schemas.microsoft.com/office/drawing/2010/main" val="0"/>
              </a:ext>
            </a:extLst>
          </a:blip>
          <a:srcRect t="1" b="34339"/>
          <a:stretch/>
        </p:blipFill>
        <p:spPr bwMode="auto">
          <a:xfrm>
            <a:off x="2218873" y="5343394"/>
            <a:ext cx="5020127" cy="1438406"/>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35266982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Làm</a:t>
            </a:r>
            <a:r>
              <a:rPr lang="en-US" dirty="0" smtClean="0"/>
              <a:t> </a:t>
            </a:r>
            <a:r>
              <a:rPr lang="en-US" dirty="0" err="1" smtClean="0"/>
              <a:t>việc</a:t>
            </a:r>
            <a:r>
              <a:rPr lang="en-US" dirty="0" smtClean="0"/>
              <a:t> </a:t>
            </a:r>
            <a:r>
              <a:rPr lang="en-US" dirty="0" err="1" smtClean="0"/>
              <a:t>với</a:t>
            </a:r>
            <a:r>
              <a:rPr lang="en-US" dirty="0" smtClean="0"/>
              <a:t> </a:t>
            </a:r>
            <a:r>
              <a:rPr lang="en-US" dirty="0" err="1" smtClean="0"/>
              <a:t>các</a:t>
            </a:r>
            <a:r>
              <a:rPr lang="en-US" dirty="0" smtClean="0"/>
              <a:t> </a:t>
            </a:r>
            <a:r>
              <a:rPr lang="en-US" dirty="0" err="1" smtClean="0"/>
              <a:t>bản</a:t>
            </a:r>
            <a:r>
              <a:rPr lang="en-US" dirty="0" smtClean="0"/>
              <a:t> </a:t>
            </a:r>
            <a:r>
              <a:rPr lang="en-US" dirty="0" err="1" smtClean="0"/>
              <a:t>trình</a:t>
            </a:r>
            <a:r>
              <a:rPr lang="en-US" dirty="0" smtClean="0"/>
              <a:t> </a:t>
            </a:r>
            <a:r>
              <a:rPr lang="en-US" dirty="0" err="1" smtClean="0"/>
              <a:t>chiếu</a:t>
            </a:r>
            <a:endParaRPr lang="en-US" dirty="0"/>
          </a:p>
        </p:txBody>
      </p:sp>
      <p:sp>
        <p:nvSpPr>
          <p:cNvPr id="3" name="Content Placeholder 2"/>
          <p:cNvSpPr>
            <a:spLocks noGrp="1"/>
          </p:cNvSpPr>
          <p:nvPr>
            <p:ph idx="1"/>
          </p:nvPr>
        </p:nvSpPr>
        <p:spPr/>
        <p:txBody>
          <a:bodyPr/>
          <a:lstStyle/>
          <a:p>
            <a:r>
              <a:rPr lang="en-CA" b="1" dirty="0" err="1"/>
              <a:t>Hiển</a:t>
            </a:r>
            <a:r>
              <a:rPr lang="en-CA" b="1" dirty="0"/>
              <a:t> thị </a:t>
            </a:r>
            <a:r>
              <a:rPr lang="en-CA" b="1" dirty="0" err="1"/>
              <a:t>thông</a:t>
            </a:r>
            <a:r>
              <a:rPr lang="en-CA" b="1" dirty="0"/>
              <a:t> tin </a:t>
            </a:r>
            <a:r>
              <a:rPr lang="en-CA" b="1" dirty="0" err="1"/>
              <a:t>trên</a:t>
            </a:r>
            <a:r>
              <a:rPr lang="en-CA" b="1" dirty="0"/>
              <a:t> </a:t>
            </a:r>
            <a:r>
              <a:rPr lang="en-CA" b="1" dirty="0" err="1"/>
              <a:t>bản</a:t>
            </a:r>
            <a:r>
              <a:rPr lang="en-CA" b="1" dirty="0"/>
              <a:t> </a:t>
            </a:r>
            <a:r>
              <a:rPr lang="en-CA" b="1" dirty="0" err="1"/>
              <a:t>trình</a:t>
            </a:r>
            <a:r>
              <a:rPr lang="en-CA" b="1" dirty="0"/>
              <a:t> </a:t>
            </a:r>
            <a:r>
              <a:rPr lang="en-CA" b="1" dirty="0" err="1"/>
              <a:t>chiếu</a:t>
            </a:r>
            <a:endParaRPr lang="en-US" b="1" dirty="0"/>
          </a:p>
          <a:p>
            <a:pPr lvl="1"/>
            <a:r>
              <a:rPr lang="en-US" dirty="0" smtClean="0"/>
              <a:t>To </a:t>
            </a:r>
            <a:r>
              <a:rPr lang="en-US" dirty="0"/>
              <a:t>change </a:t>
            </a:r>
            <a:r>
              <a:rPr lang="en-US" dirty="0" smtClean="0"/>
              <a:t>presentation view, </a:t>
            </a:r>
            <a:r>
              <a:rPr lang="en-US" dirty="0"/>
              <a:t>on </a:t>
            </a:r>
            <a:r>
              <a:rPr lang="en-US" b="1" dirty="0" smtClean="0"/>
              <a:t>View</a:t>
            </a:r>
            <a:r>
              <a:rPr lang="en-US" dirty="0" smtClean="0"/>
              <a:t> </a:t>
            </a:r>
            <a:r>
              <a:rPr lang="en-US" dirty="0"/>
              <a:t>tab, in </a:t>
            </a:r>
            <a:r>
              <a:rPr lang="en-US" b="1" dirty="0" smtClean="0"/>
              <a:t>Presentation </a:t>
            </a:r>
            <a:r>
              <a:rPr lang="en-US" b="1" dirty="0"/>
              <a:t>Views</a:t>
            </a:r>
            <a:r>
              <a:rPr lang="en-US" dirty="0"/>
              <a:t> </a:t>
            </a:r>
            <a:r>
              <a:rPr lang="en-US" dirty="0" smtClean="0"/>
              <a:t>group:</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16</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3191651468"/>
              </p:ext>
            </p:extLst>
          </p:nvPr>
        </p:nvGraphicFramePr>
        <p:xfrm>
          <a:off x="1155700" y="2730499"/>
          <a:ext cx="7366000" cy="2452690"/>
        </p:xfrm>
        <a:graphic>
          <a:graphicData uri="http://schemas.openxmlformats.org/drawingml/2006/table">
            <a:tbl>
              <a:tblPr firstRow="1" firstCol="1" bandRow="1"/>
              <a:tblGrid>
                <a:gridCol w="1384300"/>
                <a:gridCol w="317500"/>
                <a:gridCol w="1498600"/>
                <a:gridCol w="4165600"/>
              </a:tblGrid>
              <a:tr h="419101">
                <a:tc rowSpan="2" gridSpan="2">
                  <a:txBody>
                    <a:bodyPr/>
                    <a:lstStyle/>
                    <a:p>
                      <a:pPr marL="0" marR="0" algn="just">
                        <a:lnSpc>
                          <a:spcPct val="115000"/>
                        </a:lnSpc>
                        <a:spcBef>
                          <a:spcPts val="100"/>
                        </a:spcBef>
                        <a:spcAft>
                          <a:spcPts val="200"/>
                        </a:spcAft>
                        <a:tabLst>
                          <a:tab pos="558800" algn="l"/>
                        </a:tabLst>
                      </a:pPr>
                      <a:endParaRPr lang="en-CA" sz="1600" dirty="0">
                        <a:effectLst/>
                        <a:latin typeface="Zurich BT" pitchFamily="34" charset="0"/>
                        <a:ea typeface="Times New Roman"/>
                        <a:cs typeface="Times New Roman"/>
                      </a:endParaRPr>
                    </a:p>
                  </a:txBody>
                  <a:tcPr marL="68580" marR="68580" marT="0" marB="0">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rowSpan="2" hMerge="1">
                  <a:txBody>
                    <a:bodyPr/>
                    <a:lstStyle/>
                    <a:p>
                      <a:endParaRPr lang="en-US"/>
                    </a:p>
                  </a:txBody>
                  <a:tcPr/>
                </a:tc>
                <a:tc>
                  <a:txBody>
                    <a:bodyPr/>
                    <a:lstStyle/>
                    <a:p>
                      <a:pPr>
                        <a:lnSpc>
                          <a:spcPct val="115000"/>
                        </a:lnSpc>
                        <a:spcBef>
                          <a:spcPts val="100"/>
                        </a:spcBef>
                        <a:spcAft>
                          <a:spcPts val="100"/>
                        </a:spcAft>
                        <a:tabLst>
                          <a:tab pos="228600" algn="l"/>
                        </a:tabLst>
                      </a:pPr>
                      <a:r>
                        <a:rPr lang="en-US" sz="1600" b="1" dirty="0">
                          <a:effectLst/>
                          <a:latin typeface="Zurich BT" pitchFamily="34" charset="0"/>
                          <a:ea typeface="Times New Roman"/>
                          <a:cs typeface="Calibri"/>
                        </a:rPr>
                        <a:t>Normal</a:t>
                      </a: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100"/>
                        </a:spcBef>
                        <a:spcAft>
                          <a:spcPts val="100"/>
                        </a:spcAft>
                        <a:tabLst>
                          <a:tab pos="228600" algn="l"/>
                        </a:tabLst>
                      </a:pPr>
                      <a:r>
                        <a:rPr lang="en-US" sz="1600" dirty="0">
                          <a:effectLst/>
                          <a:latin typeface="Zurich BT" pitchFamily="34" charset="0"/>
                          <a:ea typeface="Times New Roman"/>
                          <a:cs typeface="Calibri"/>
                        </a:rPr>
                        <a:t>Consists of</a:t>
                      </a:r>
                      <a:r>
                        <a:rPr lang="en-US" sz="1600" b="1" dirty="0">
                          <a:effectLst/>
                          <a:latin typeface="Zurich BT" pitchFamily="34" charset="0"/>
                          <a:ea typeface="Times New Roman"/>
                          <a:cs typeface="Calibri"/>
                        </a:rPr>
                        <a:t> </a:t>
                      </a:r>
                      <a:r>
                        <a:rPr lang="en-US" sz="1600" dirty="0" smtClean="0">
                          <a:effectLst/>
                          <a:latin typeface="Zurich BT" pitchFamily="34" charset="0"/>
                          <a:ea typeface="Times New Roman"/>
                          <a:cs typeface="Calibri"/>
                        </a:rPr>
                        <a:t>Outline</a:t>
                      </a:r>
                      <a:r>
                        <a:rPr lang="en-US" sz="1600" dirty="0">
                          <a:effectLst/>
                          <a:latin typeface="Zurich BT" pitchFamily="34" charset="0"/>
                          <a:ea typeface="Times New Roman"/>
                          <a:cs typeface="Calibri"/>
                        </a:rPr>
                        <a:t>, Slide and </a:t>
                      </a:r>
                      <a:r>
                        <a:rPr lang="en-US" sz="1600" dirty="0" smtClean="0">
                          <a:effectLst/>
                          <a:latin typeface="Zurich BT" pitchFamily="34" charset="0"/>
                          <a:ea typeface="Times New Roman"/>
                          <a:cs typeface="Calibri"/>
                        </a:rPr>
                        <a:t>Notes panes.</a:t>
                      </a:r>
                      <a:endParaRPr lang="en-US" sz="1600" dirty="0">
                        <a:effectLst/>
                        <a:latin typeface="Zurich BT" pitchFamily="34" charset="0"/>
                        <a:ea typeface="Times New Roman"/>
                        <a:cs typeface="Calibri"/>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06400">
                <a:tc gridSpan="2" vMerge="1">
                  <a:txBody>
                    <a:bodyPr/>
                    <a:lstStyle/>
                    <a:p>
                      <a:endParaRPr lang="en-US"/>
                    </a:p>
                  </a:txBody>
                  <a:tcPr/>
                </a:tc>
                <a:tc hMerge="1" vMerge="1">
                  <a:txBody>
                    <a:bodyPr/>
                    <a:lstStyle/>
                    <a:p>
                      <a:endParaRPr lang="en-US"/>
                    </a:p>
                  </a:txBody>
                  <a:tcPr/>
                </a:tc>
                <a:tc>
                  <a:txBody>
                    <a:bodyPr/>
                    <a:lstStyle/>
                    <a:p>
                      <a:pPr>
                        <a:lnSpc>
                          <a:spcPct val="115000"/>
                        </a:lnSpc>
                        <a:spcBef>
                          <a:spcPts val="100"/>
                        </a:spcBef>
                        <a:spcAft>
                          <a:spcPts val="100"/>
                        </a:spcAft>
                        <a:tabLst>
                          <a:tab pos="228600" algn="l"/>
                        </a:tabLst>
                      </a:pPr>
                      <a:r>
                        <a:rPr lang="en-US" sz="1600" b="1" dirty="0">
                          <a:effectLst/>
                          <a:latin typeface="Zurich BT" pitchFamily="34" charset="0"/>
                          <a:ea typeface="Times New Roman"/>
                          <a:cs typeface="Calibri"/>
                        </a:rPr>
                        <a:t>Slide Sorter</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100"/>
                        </a:spcBef>
                        <a:spcAft>
                          <a:spcPts val="100"/>
                        </a:spcAft>
                        <a:tabLst>
                          <a:tab pos="228600" algn="l"/>
                        </a:tabLst>
                      </a:pPr>
                      <a:r>
                        <a:rPr lang="en-US" sz="1600" dirty="0">
                          <a:effectLst/>
                          <a:latin typeface="Zurich BT" pitchFamily="34" charset="0"/>
                          <a:ea typeface="Times New Roman"/>
                          <a:cs typeface="Calibri"/>
                        </a:rPr>
                        <a:t>Displays </a:t>
                      </a:r>
                      <a:r>
                        <a:rPr lang="en-US" sz="1600" dirty="0" smtClean="0">
                          <a:effectLst/>
                          <a:latin typeface="Zurich BT" pitchFamily="34" charset="0"/>
                          <a:ea typeface="Times New Roman"/>
                          <a:cs typeface="Calibri"/>
                        </a:rPr>
                        <a:t>slides to </a:t>
                      </a:r>
                      <a:r>
                        <a:rPr lang="en-US" sz="1600" dirty="0">
                          <a:effectLst/>
                          <a:latin typeface="Zurich BT" pitchFamily="34" charset="0"/>
                          <a:ea typeface="Times New Roman"/>
                          <a:cs typeface="Calibri"/>
                        </a:rPr>
                        <a:t>rearrange or sort </a:t>
                      </a:r>
                      <a:r>
                        <a:rPr lang="en-US" sz="1600" dirty="0" smtClean="0">
                          <a:effectLst/>
                          <a:latin typeface="Zurich BT" pitchFamily="34" charset="0"/>
                          <a:ea typeface="Times New Roman"/>
                          <a:cs typeface="Calibri"/>
                        </a:rPr>
                        <a:t>slides</a:t>
                      </a:r>
                      <a:r>
                        <a:rPr lang="en-US" sz="1600" dirty="0">
                          <a:effectLst/>
                          <a:latin typeface="Zurich BT" pitchFamily="34" charset="0"/>
                          <a:ea typeface="Times New Roman"/>
                          <a:cs typeface="Calibri"/>
                        </a:rPr>
                        <a:t>.</a:t>
                      </a: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976313">
                <a:tc>
                  <a:txBody>
                    <a:bodyPr/>
                    <a:lstStyle/>
                    <a:p>
                      <a:pPr>
                        <a:lnSpc>
                          <a:spcPct val="115000"/>
                        </a:lnSpc>
                        <a:spcBef>
                          <a:spcPts val="200"/>
                        </a:spcBef>
                        <a:spcAft>
                          <a:spcPts val="200"/>
                        </a:spcAft>
                        <a:tabLst>
                          <a:tab pos="228600" algn="l"/>
                        </a:tabLst>
                      </a:pPr>
                      <a:r>
                        <a:rPr lang="en-US" sz="1600" b="1">
                          <a:effectLst/>
                          <a:latin typeface="Zurich BT" pitchFamily="34" charset="0"/>
                          <a:ea typeface="Times New Roman"/>
                          <a:cs typeface="Calibri"/>
                        </a:rPr>
                        <a:t>Notes Page</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gridSpan="3">
                  <a:txBody>
                    <a:bodyPr/>
                    <a:lstStyle/>
                    <a:p>
                      <a:pPr marL="0" algn="l">
                        <a:lnSpc>
                          <a:spcPct val="115000"/>
                        </a:lnSpc>
                        <a:spcBef>
                          <a:spcPts val="100"/>
                        </a:spcBef>
                        <a:spcAft>
                          <a:spcPts val="100"/>
                        </a:spcAft>
                        <a:tabLst>
                          <a:tab pos="228600" algn="l"/>
                        </a:tabLst>
                      </a:pPr>
                      <a:r>
                        <a:rPr lang="en-US" sz="1600" dirty="0" smtClean="0">
                          <a:effectLst/>
                          <a:latin typeface="Zurich BT" pitchFamily="34" charset="0"/>
                          <a:ea typeface="Times New Roman"/>
                          <a:cs typeface="Calibri"/>
                        </a:rPr>
                        <a:t>Add </a:t>
                      </a:r>
                      <a:r>
                        <a:rPr lang="en-US" sz="1600" dirty="0">
                          <a:effectLst/>
                          <a:latin typeface="Zurich BT" pitchFamily="34" charset="0"/>
                          <a:ea typeface="Times New Roman"/>
                          <a:cs typeface="Calibri"/>
                        </a:rPr>
                        <a:t>text, graphics, or audio to </a:t>
                      </a:r>
                      <a:r>
                        <a:rPr lang="en-US" sz="1600" dirty="0" smtClean="0">
                          <a:effectLst/>
                          <a:latin typeface="Zurich BT" pitchFamily="34" charset="0"/>
                          <a:ea typeface="Times New Roman"/>
                          <a:cs typeface="Calibri"/>
                        </a:rPr>
                        <a:t>speaker notes; can </a:t>
                      </a:r>
                      <a:r>
                        <a:rPr lang="en-US" sz="1600" dirty="0">
                          <a:effectLst/>
                          <a:latin typeface="Zurich BT" pitchFamily="34" charset="0"/>
                          <a:ea typeface="Times New Roman"/>
                          <a:cs typeface="Calibri"/>
                        </a:rPr>
                        <a:t>type </a:t>
                      </a:r>
                      <a:r>
                        <a:rPr lang="en-US" sz="1600" dirty="0" smtClean="0">
                          <a:effectLst/>
                          <a:latin typeface="Zurich BT" pitchFamily="34" charset="0"/>
                          <a:ea typeface="Times New Roman"/>
                          <a:cs typeface="Calibri"/>
                        </a:rPr>
                        <a:t>notes in </a:t>
                      </a:r>
                      <a:r>
                        <a:rPr lang="en-US" sz="1600" dirty="0">
                          <a:effectLst/>
                          <a:latin typeface="Zurich BT" pitchFamily="34" charset="0"/>
                          <a:ea typeface="Times New Roman"/>
                          <a:cs typeface="Calibri"/>
                        </a:rPr>
                        <a:t>Notes pane of Normal view, </a:t>
                      </a:r>
                      <a:r>
                        <a:rPr lang="en-US" sz="1600" dirty="0" smtClean="0">
                          <a:effectLst/>
                          <a:latin typeface="Zurich BT" pitchFamily="34" charset="0"/>
                          <a:ea typeface="Times New Roman"/>
                          <a:cs typeface="Calibri"/>
                        </a:rPr>
                        <a:t>or in placeholder of this view where you can also add </a:t>
                      </a:r>
                      <a:r>
                        <a:rPr lang="en-US" sz="1600" dirty="0">
                          <a:effectLst/>
                          <a:latin typeface="Zurich BT" pitchFamily="34" charset="0"/>
                          <a:ea typeface="Times New Roman"/>
                          <a:cs typeface="Calibri"/>
                        </a:rPr>
                        <a:t>graphics and audio</a:t>
                      </a:r>
                      <a:r>
                        <a:rPr lang="en-US" sz="1600" dirty="0" smtClean="0">
                          <a:effectLst/>
                          <a:latin typeface="Zurich BT" pitchFamily="34" charset="0"/>
                          <a:ea typeface="Times New Roman"/>
                          <a:cs typeface="Calibri"/>
                        </a:rPr>
                        <a:t>.</a:t>
                      </a:r>
                      <a:endParaRPr lang="en-US" sz="1600" dirty="0">
                        <a:effectLst/>
                        <a:latin typeface="Zurich BT" pitchFamily="34" charset="0"/>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r>
              <a:tr h="650876">
                <a:tc>
                  <a:txBody>
                    <a:bodyPr/>
                    <a:lstStyle/>
                    <a:p>
                      <a:pPr>
                        <a:lnSpc>
                          <a:spcPct val="115000"/>
                        </a:lnSpc>
                        <a:spcBef>
                          <a:spcPts val="200"/>
                        </a:spcBef>
                        <a:spcAft>
                          <a:spcPts val="200"/>
                        </a:spcAft>
                        <a:tabLst>
                          <a:tab pos="228600" algn="l"/>
                        </a:tabLst>
                      </a:pPr>
                      <a:r>
                        <a:rPr lang="en-US" sz="1600" b="1">
                          <a:effectLst/>
                          <a:latin typeface="Zurich BT" pitchFamily="34" charset="0"/>
                          <a:ea typeface="Times New Roman"/>
                          <a:cs typeface="Calibri"/>
                        </a:rPr>
                        <a:t>Reading View</a:t>
                      </a:r>
                    </a:p>
                  </a:txBody>
                  <a:tcPr marL="68580" marR="68580" marT="0" marB="0">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c gridSpan="3">
                  <a:txBody>
                    <a:bodyPr/>
                    <a:lstStyle/>
                    <a:p>
                      <a:pPr marL="0" algn="l">
                        <a:lnSpc>
                          <a:spcPct val="115000"/>
                        </a:lnSpc>
                        <a:spcBef>
                          <a:spcPts val="200"/>
                        </a:spcBef>
                        <a:spcAft>
                          <a:spcPts val="200"/>
                        </a:spcAft>
                        <a:tabLst>
                          <a:tab pos="228600" algn="l"/>
                        </a:tabLst>
                      </a:pPr>
                      <a:r>
                        <a:rPr lang="en-US" sz="1600" dirty="0">
                          <a:effectLst/>
                          <a:latin typeface="Zurich BT" pitchFamily="34" charset="0"/>
                          <a:ea typeface="Times New Roman"/>
                          <a:cs typeface="Calibri"/>
                        </a:rPr>
                        <a:t>View </a:t>
                      </a:r>
                      <a:r>
                        <a:rPr lang="en-US" sz="1600" dirty="0" smtClean="0">
                          <a:effectLst/>
                          <a:latin typeface="Zurich BT" pitchFamily="34" charset="0"/>
                          <a:ea typeface="Times New Roman"/>
                          <a:cs typeface="Calibri"/>
                        </a:rPr>
                        <a:t>full </a:t>
                      </a:r>
                      <a:r>
                        <a:rPr lang="en-US" sz="1600" dirty="0">
                          <a:effectLst/>
                          <a:latin typeface="Zurich BT" pitchFamily="34" charset="0"/>
                          <a:ea typeface="Times New Roman"/>
                          <a:cs typeface="Calibri"/>
                        </a:rPr>
                        <a:t>screen </a:t>
                      </a:r>
                      <a:r>
                        <a:rPr lang="en-US" sz="1600" dirty="0" smtClean="0">
                          <a:effectLst/>
                          <a:latin typeface="Zurich BT" pitchFamily="34" charset="0"/>
                          <a:ea typeface="Times New Roman"/>
                          <a:cs typeface="Calibri"/>
                        </a:rPr>
                        <a:t>to see contents </a:t>
                      </a:r>
                      <a:r>
                        <a:rPr lang="en-US" sz="1600" dirty="0">
                          <a:effectLst/>
                          <a:latin typeface="Zurich BT" pitchFamily="34" charset="0"/>
                          <a:ea typeface="Times New Roman"/>
                          <a:cs typeface="Calibri"/>
                        </a:rPr>
                        <a:t>of each slide </a:t>
                      </a:r>
                      <a:r>
                        <a:rPr lang="en-US" sz="1600" dirty="0" smtClean="0">
                          <a:effectLst/>
                          <a:latin typeface="Zurich BT" pitchFamily="34" charset="0"/>
                          <a:ea typeface="Times New Roman"/>
                          <a:cs typeface="Calibri"/>
                        </a:rPr>
                        <a:t>as if watching</a:t>
                      </a:r>
                      <a:r>
                        <a:rPr lang="en-US" sz="1600" baseline="0" dirty="0" smtClean="0">
                          <a:effectLst/>
                          <a:latin typeface="Zurich BT" pitchFamily="34" charset="0"/>
                          <a:ea typeface="Times New Roman"/>
                          <a:cs typeface="Calibri"/>
                        </a:rPr>
                        <a:t> slide show</a:t>
                      </a:r>
                      <a:r>
                        <a:rPr lang="en-US" sz="1600" dirty="0" smtClean="0">
                          <a:effectLst/>
                          <a:latin typeface="Zurich BT" pitchFamily="34" charset="0"/>
                          <a:ea typeface="Times New Roman"/>
                          <a:cs typeface="Calibri"/>
                        </a:rPr>
                        <a:t>.</a:t>
                      </a:r>
                      <a:endParaRPr lang="en-US" sz="1600" dirty="0">
                        <a:effectLst/>
                        <a:latin typeface="Zurich BT" pitchFamily="34" charset="0"/>
                        <a:ea typeface="Times New Roman"/>
                        <a:cs typeface="Calibri"/>
                      </a:endParaRPr>
                    </a:p>
                  </a:txBody>
                  <a:tcPr marL="68580" marR="68580" marT="0" marB="0">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r>
            </a:tbl>
          </a:graphicData>
        </a:graphic>
      </p:graphicFrame>
      <p:pic>
        <p:nvPicPr>
          <p:cNvPr id="4097" name="Picture 264" descr="l10-0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60462" y="2724150"/>
            <a:ext cx="1530048" cy="730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548400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Làm</a:t>
            </a:r>
            <a:r>
              <a:rPr lang="en-US" dirty="0" smtClean="0"/>
              <a:t> </a:t>
            </a:r>
            <a:r>
              <a:rPr lang="en-US" dirty="0" err="1" smtClean="0"/>
              <a:t>việc</a:t>
            </a:r>
            <a:r>
              <a:rPr lang="en-US" dirty="0" smtClean="0"/>
              <a:t> </a:t>
            </a:r>
            <a:r>
              <a:rPr lang="en-US" dirty="0" err="1" smtClean="0"/>
              <a:t>với</a:t>
            </a:r>
            <a:r>
              <a:rPr lang="en-US" dirty="0" smtClean="0"/>
              <a:t> </a:t>
            </a:r>
            <a:r>
              <a:rPr lang="en-US" dirty="0" err="1" smtClean="0"/>
              <a:t>các</a:t>
            </a:r>
            <a:r>
              <a:rPr lang="en-US" dirty="0" smtClean="0"/>
              <a:t> </a:t>
            </a:r>
            <a:r>
              <a:rPr lang="en-US" dirty="0" err="1" smtClean="0"/>
              <a:t>bản</a:t>
            </a:r>
            <a:r>
              <a:rPr lang="en-US" dirty="0" smtClean="0"/>
              <a:t> </a:t>
            </a:r>
            <a:r>
              <a:rPr lang="en-US" dirty="0" err="1" smtClean="0"/>
              <a:t>trình</a:t>
            </a:r>
            <a:r>
              <a:rPr lang="en-US" dirty="0" smtClean="0"/>
              <a:t> </a:t>
            </a:r>
            <a:r>
              <a:rPr lang="en-US" dirty="0" err="1" smtClean="0"/>
              <a:t>chiếu</a:t>
            </a:r>
            <a:endParaRPr lang="en-US" dirty="0"/>
          </a:p>
        </p:txBody>
      </p:sp>
      <p:sp>
        <p:nvSpPr>
          <p:cNvPr id="3" name="Content Placeholder 2"/>
          <p:cNvSpPr>
            <a:spLocks noGrp="1"/>
          </p:cNvSpPr>
          <p:nvPr>
            <p:ph idx="1"/>
          </p:nvPr>
        </p:nvSpPr>
        <p:spPr/>
        <p:txBody>
          <a:bodyPr/>
          <a:lstStyle/>
          <a:p>
            <a:pPr lvl="1"/>
            <a:r>
              <a:rPr lang="en-CA" dirty="0" err="1"/>
              <a:t>nhấp</a:t>
            </a:r>
            <a:r>
              <a:rPr lang="en-CA" dirty="0"/>
              <a:t> </a:t>
            </a:r>
            <a:r>
              <a:rPr lang="en-CA" dirty="0" err="1"/>
              <a:t>chuột</a:t>
            </a:r>
            <a:r>
              <a:rPr lang="en-CA" dirty="0"/>
              <a:t> </a:t>
            </a:r>
            <a:r>
              <a:rPr lang="en-CA" dirty="0" err="1"/>
              <a:t>vào</a:t>
            </a:r>
            <a:r>
              <a:rPr lang="en-CA" dirty="0"/>
              <a:t> </a:t>
            </a:r>
            <a:r>
              <a:rPr lang="en-CA" dirty="0" err="1"/>
              <a:t>một</a:t>
            </a:r>
            <a:r>
              <a:rPr lang="en-CA" dirty="0"/>
              <a:t> </a:t>
            </a:r>
            <a:r>
              <a:rPr lang="en-CA" dirty="0" err="1"/>
              <a:t>trong</a:t>
            </a:r>
            <a:r>
              <a:rPr lang="en-CA" dirty="0"/>
              <a:t> </a:t>
            </a:r>
            <a:r>
              <a:rPr lang="en-CA" dirty="0" err="1"/>
              <a:t>các</a:t>
            </a:r>
            <a:r>
              <a:rPr lang="en-CA" dirty="0"/>
              <a:t> </a:t>
            </a:r>
            <a:r>
              <a:rPr lang="en-CA" dirty="0" err="1"/>
              <a:t>nút</a:t>
            </a:r>
            <a:r>
              <a:rPr lang="en-CA" dirty="0"/>
              <a:t> ở </a:t>
            </a:r>
            <a:r>
              <a:rPr lang="en-CA" dirty="0" err="1"/>
              <a:t>phía</a:t>
            </a:r>
            <a:r>
              <a:rPr lang="en-CA" dirty="0"/>
              <a:t> </a:t>
            </a:r>
            <a:r>
              <a:rPr lang="en-CA" dirty="0" err="1"/>
              <a:t>dưới</a:t>
            </a:r>
            <a:r>
              <a:rPr lang="en-CA" dirty="0"/>
              <a:t> </a:t>
            </a:r>
            <a:r>
              <a:rPr lang="en-CA" dirty="0" err="1"/>
              <a:t>bên</a:t>
            </a:r>
            <a:r>
              <a:rPr lang="en-CA" dirty="0"/>
              <a:t> </a:t>
            </a:r>
            <a:r>
              <a:rPr lang="en-CA" dirty="0" err="1"/>
              <a:t>phải</a:t>
            </a:r>
            <a:r>
              <a:rPr lang="en-CA" dirty="0"/>
              <a:t> </a:t>
            </a:r>
            <a:r>
              <a:rPr lang="en-CA" dirty="0" err="1"/>
              <a:t>màn</a:t>
            </a:r>
            <a:r>
              <a:rPr lang="en-CA" dirty="0"/>
              <a:t> </a:t>
            </a:r>
            <a:r>
              <a:rPr lang="en-CA" dirty="0" err="1"/>
              <a:t>hình</a:t>
            </a:r>
            <a:r>
              <a:rPr lang="en-CA" dirty="0"/>
              <a:t> </a:t>
            </a:r>
            <a:r>
              <a:rPr lang="en-CA" dirty="0" err="1"/>
              <a:t>để</a:t>
            </a:r>
            <a:r>
              <a:rPr lang="en-CA" dirty="0"/>
              <a:t> </a:t>
            </a:r>
            <a:r>
              <a:rPr lang="en-CA" dirty="0" err="1"/>
              <a:t>chọn</a:t>
            </a:r>
            <a:r>
              <a:rPr lang="en-CA" dirty="0"/>
              <a:t> </a:t>
            </a:r>
            <a:r>
              <a:rPr lang="en-CA" dirty="0" err="1"/>
              <a:t>bất</a:t>
            </a:r>
            <a:r>
              <a:rPr lang="en-CA" dirty="0"/>
              <a:t> </a:t>
            </a:r>
            <a:r>
              <a:rPr lang="en-CA" dirty="0" err="1"/>
              <a:t>kỳ</a:t>
            </a:r>
            <a:r>
              <a:rPr lang="en-CA" dirty="0"/>
              <a:t> </a:t>
            </a:r>
            <a:r>
              <a:rPr lang="en-CA" dirty="0" err="1"/>
              <a:t>tùy</a:t>
            </a:r>
            <a:r>
              <a:rPr lang="en-CA" dirty="0"/>
              <a:t> </a:t>
            </a:r>
            <a:r>
              <a:rPr lang="en-CA" dirty="0" err="1" smtClean="0"/>
              <a:t>chọn</a:t>
            </a:r>
            <a:r>
              <a:rPr lang="en-CA" dirty="0" smtClean="0"/>
              <a:t> </a:t>
            </a:r>
            <a:r>
              <a:rPr lang="en-CA" dirty="0" err="1" smtClean="0"/>
              <a:t>hiển</a:t>
            </a:r>
            <a:r>
              <a:rPr lang="en-CA" dirty="0" smtClean="0"/>
              <a:t> thị </a:t>
            </a:r>
            <a:r>
              <a:rPr lang="en-CA" dirty="0" err="1" smtClean="0"/>
              <a:t>nào</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17</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471517328"/>
              </p:ext>
            </p:extLst>
          </p:nvPr>
        </p:nvGraphicFramePr>
        <p:xfrm>
          <a:off x="1019810" y="2613055"/>
          <a:ext cx="7524750" cy="2201642"/>
        </p:xfrm>
        <a:graphic>
          <a:graphicData uri="http://schemas.openxmlformats.org/drawingml/2006/table">
            <a:tbl>
              <a:tblPr firstRow="1" firstCol="1" bandRow="1"/>
              <a:tblGrid>
                <a:gridCol w="438944"/>
                <a:gridCol w="1589246"/>
                <a:gridCol w="5496560"/>
              </a:tblGrid>
              <a:tr h="456805">
                <a:tc>
                  <a:txBody>
                    <a:bodyPr/>
                    <a:lstStyle/>
                    <a:p>
                      <a:pPr marL="0" marR="0" algn="just">
                        <a:lnSpc>
                          <a:spcPct val="115000"/>
                        </a:lnSpc>
                        <a:spcBef>
                          <a:spcPts val="100"/>
                        </a:spcBef>
                        <a:spcAft>
                          <a:spcPts val="600"/>
                        </a:spcAft>
                        <a:tabLst>
                          <a:tab pos="558800" algn="l"/>
                        </a:tabLst>
                      </a:pPr>
                      <a:endParaRPr lang="en-US" sz="1600" dirty="0">
                        <a:effectLst/>
                        <a:latin typeface="Zurich BT" pitchFamily="34" charset="0"/>
                        <a:ea typeface="Times New Roman"/>
                        <a:cs typeface="Times New Roman"/>
                      </a:endParaRPr>
                    </a:p>
                  </a:txBody>
                  <a:tcPr marL="68580" marR="68580" marT="0" marB="0">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Bef>
                          <a:spcPts val="200"/>
                        </a:spcBef>
                        <a:spcAft>
                          <a:spcPts val="200"/>
                        </a:spcAft>
                        <a:tabLst>
                          <a:tab pos="228600" algn="l"/>
                        </a:tabLst>
                      </a:pPr>
                      <a:r>
                        <a:rPr lang="en-US" sz="1600" b="1" dirty="0">
                          <a:effectLst/>
                          <a:latin typeface="Zurich BT" pitchFamily="34" charset="0"/>
                          <a:ea typeface="Times New Roman"/>
                          <a:cs typeface="Calibri"/>
                        </a:rPr>
                        <a:t>Normal</a:t>
                      </a: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100"/>
                        </a:spcBef>
                        <a:spcAft>
                          <a:spcPts val="100"/>
                        </a:spcAft>
                        <a:tabLst>
                          <a:tab pos="228600" algn="l"/>
                        </a:tabLst>
                      </a:pPr>
                      <a:r>
                        <a:rPr lang="en-US" sz="1700" dirty="0" err="1">
                          <a:effectLst/>
                          <a:latin typeface="Calibri" panose="020F0502020204030204" pitchFamily="34" charset="0"/>
                          <a:ea typeface="Times New Roman" panose="02020603050405020304" pitchFamily="18" charset="0"/>
                          <a:cs typeface="Calibri" panose="020F0502020204030204" pitchFamily="34" charset="0"/>
                        </a:rPr>
                        <a:t>Chứa</a:t>
                      </a:r>
                      <a:r>
                        <a:rPr lang="en-US" sz="1700" dirty="0">
                          <a:effectLst/>
                          <a:latin typeface="Calibri" panose="020F0502020204030204" pitchFamily="34" charset="0"/>
                          <a:ea typeface="Times New Roman" panose="02020603050405020304" pitchFamily="18" charset="0"/>
                          <a:cs typeface="Calibri" panose="020F0502020204030204" pitchFamily="34" charset="0"/>
                        </a:rPr>
                        <a:t> ba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khung</a:t>
                      </a:r>
                      <a:r>
                        <a:rPr lang="en-US" sz="1700" dirty="0">
                          <a:effectLst/>
                          <a:latin typeface="Calibri" panose="020F0502020204030204" pitchFamily="34" charset="0"/>
                          <a:ea typeface="Times New Roman" panose="02020603050405020304" pitchFamily="18" charset="0"/>
                          <a:cs typeface="Calibri" panose="020F0502020204030204" pitchFamily="34" charset="0"/>
                        </a:rPr>
                        <a:t>: Outline, Slide and Notes.</a:t>
                      </a:r>
                      <a:endParaRPr lang="vi-VN" sz="1700" dirty="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56805">
                <a:tc>
                  <a:txBody>
                    <a:bodyPr/>
                    <a:lstStyle/>
                    <a:p>
                      <a:pPr marL="0" marR="0" algn="just">
                        <a:lnSpc>
                          <a:spcPct val="115000"/>
                        </a:lnSpc>
                        <a:spcBef>
                          <a:spcPts val="100"/>
                        </a:spcBef>
                        <a:spcAft>
                          <a:spcPts val="600"/>
                        </a:spcAft>
                        <a:tabLst>
                          <a:tab pos="558800" algn="l"/>
                        </a:tabLst>
                      </a:pPr>
                      <a:endParaRPr lang="x-none" sz="1600">
                        <a:solidFill>
                          <a:srgbClr val="FF0000"/>
                        </a:solidFill>
                        <a:effectLst/>
                        <a:latin typeface="Zurich BT" pitchFamily="34" charset="0"/>
                        <a:ea typeface="Times New Roman"/>
                        <a:cs typeface="Times New Roman"/>
                      </a:endParaRPr>
                    </a:p>
                  </a:txBody>
                  <a:tcPr marL="68580" marR="68580" marT="0" marB="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Bef>
                          <a:spcPts val="200"/>
                        </a:spcBef>
                        <a:spcAft>
                          <a:spcPts val="200"/>
                        </a:spcAft>
                        <a:tabLst>
                          <a:tab pos="228600" algn="l"/>
                        </a:tabLst>
                      </a:pPr>
                      <a:r>
                        <a:rPr lang="en-US" sz="1600" b="1">
                          <a:effectLst/>
                          <a:latin typeface="Zurich BT" pitchFamily="34" charset="0"/>
                          <a:ea typeface="Times New Roman"/>
                          <a:cs typeface="Calibri"/>
                        </a:rPr>
                        <a:t>Slide Sorter</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en-CA" sz="1700" kern="1200" dirty="0" err="1" smtClean="0">
                          <a:solidFill>
                            <a:schemeClr val="tx1"/>
                          </a:solidFill>
                          <a:effectLst/>
                          <a:latin typeface="+mn-lt"/>
                          <a:ea typeface="+mn-ea"/>
                          <a:cs typeface="+mn-cs"/>
                        </a:rPr>
                        <a:t>sử</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dụng</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cách</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hiển</a:t>
                      </a:r>
                      <a:r>
                        <a:rPr lang="en-CA" sz="1700" kern="1200" dirty="0" smtClean="0">
                          <a:solidFill>
                            <a:schemeClr val="tx1"/>
                          </a:solidFill>
                          <a:effectLst/>
                          <a:latin typeface="+mn-lt"/>
                          <a:ea typeface="+mn-ea"/>
                          <a:cs typeface="+mn-cs"/>
                        </a:rPr>
                        <a:t> thị </a:t>
                      </a:r>
                      <a:r>
                        <a:rPr lang="en-CA" sz="1700" kern="1200" dirty="0" err="1" smtClean="0">
                          <a:solidFill>
                            <a:schemeClr val="tx1"/>
                          </a:solidFill>
                          <a:effectLst/>
                          <a:latin typeface="+mn-lt"/>
                          <a:ea typeface="+mn-ea"/>
                          <a:cs typeface="+mn-cs"/>
                        </a:rPr>
                        <a:t>này</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để</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sắp</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xếp</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lại</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thứ</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tự</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các</a:t>
                      </a:r>
                      <a:r>
                        <a:rPr lang="en-CA" sz="1700" kern="1200" dirty="0" smtClean="0">
                          <a:solidFill>
                            <a:schemeClr val="tx1"/>
                          </a:solidFill>
                          <a:effectLst/>
                          <a:latin typeface="+mn-lt"/>
                          <a:ea typeface="+mn-ea"/>
                          <a:cs typeface="+mn-cs"/>
                        </a:rPr>
                        <a:t> slide</a:t>
                      </a:r>
                      <a:endParaRPr lang="en-US" sz="1700" dirty="0">
                        <a:effectLst/>
                        <a:latin typeface="Zurich BT" pitchFamily="34" charset="0"/>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717675">
                <a:tc>
                  <a:txBody>
                    <a:bodyPr/>
                    <a:lstStyle/>
                    <a:p>
                      <a:pPr marL="0" marR="0" algn="just">
                        <a:lnSpc>
                          <a:spcPct val="115000"/>
                        </a:lnSpc>
                        <a:spcBef>
                          <a:spcPts val="100"/>
                        </a:spcBef>
                        <a:spcAft>
                          <a:spcPts val="600"/>
                        </a:spcAft>
                        <a:tabLst>
                          <a:tab pos="558800" algn="l"/>
                        </a:tabLst>
                      </a:pPr>
                      <a:endParaRPr lang="en-US" sz="1600">
                        <a:effectLst/>
                        <a:latin typeface="Zurich BT" pitchFamily="34" charset="0"/>
                        <a:ea typeface="Times New Roman"/>
                        <a:cs typeface="Times New Roman"/>
                      </a:endParaRPr>
                    </a:p>
                  </a:txBody>
                  <a:tcPr marL="68580" marR="68580" marT="0" marB="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Bef>
                          <a:spcPts val="200"/>
                        </a:spcBef>
                        <a:spcAft>
                          <a:spcPts val="200"/>
                        </a:spcAft>
                        <a:tabLst>
                          <a:tab pos="228600" algn="l"/>
                        </a:tabLst>
                      </a:pPr>
                      <a:r>
                        <a:rPr lang="en-US" sz="1600" b="1">
                          <a:effectLst/>
                          <a:latin typeface="Zurich BT" pitchFamily="34" charset="0"/>
                          <a:ea typeface="Times New Roman"/>
                          <a:cs typeface="Calibri"/>
                        </a:rPr>
                        <a:t>Reading View</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a:lnSpc>
                          <a:spcPct val="115000"/>
                        </a:lnSpc>
                        <a:spcBef>
                          <a:spcPts val="200"/>
                        </a:spcBef>
                        <a:spcAft>
                          <a:spcPts val="200"/>
                        </a:spcAft>
                        <a:tabLst>
                          <a:tab pos="228600" algn="l"/>
                        </a:tabLst>
                      </a:pPr>
                      <a:r>
                        <a:rPr lang="en-CA" sz="1700" kern="1200" dirty="0" err="1" smtClean="0">
                          <a:solidFill>
                            <a:schemeClr val="tx1"/>
                          </a:solidFill>
                          <a:effectLst/>
                          <a:latin typeface="+mn-lt"/>
                          <a:ea typeface="+mn-ea"/>
                          <a:cs typeface="+mn-cs"/>
                        </a:rPr>
                        <a:t>Hiển</a:t>
                      </a:r>
                      <a:r>
                        <a:rPr lang="en-CA" sz="1700" kern="1200" dirty="0" smtClean="0">
                          <a:solidFill>
                            <a:schemeClr val="tx1"/>
                          </a:solidFill>
                          <a:effectLst/>
                          <a:latin typeface="+mn-lt"/>
                          <a:ea typeface="+mn-ea"/>
                          <a:cs typeface="+mn-cs"/>
                        </a:rPr>
                        <a:t> thị slide </a:t>
                      </a:r>
                      <a:r>
                        <a:rPr lang="en-CA" sz="1700" kern="1200" dirty="0" err="1" smtClean="0">
                          <a:solidFill>
                            <a:schemeClr val="tx1"/>
                          </a:solidFill>
                          <a:effectLst/>
                          <a:latin typeface="+mn-lt"/>
                          <a:ea typeface="+mn-ea"/>
                          <a:cs typeface="+mn-cs"/>
                        </a:rPr>
                        <a:t>đầy</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màn</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hình</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với</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thanh</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tiêu</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đề</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trải</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ngang</a:t>
                      </a:r>
                      <a:r>
                        <a:rPr lang="en-CA" sz="1700" kern="1200" dirty="0" smtClean="0">
                          <a:solidFill>
                            <a:schemeClr val="tx1"/>
                          </a:solidFill>
                          <a:effectLst/>
                          <a:latin typeface="+mn-lt"/>
                          <a:ea typeface="+mn-ea"/>
                          <a:cs typeface="+mn-cs"/>
                        </a:rPr>
                        <a:t> ở </a:t>
                      </a:r>
                      <a:r>
                        <a:rPr lang="en-CA" sz="1700" kern="1200" dirty="0" err="1" smtClean="0">
                          <a:solidFill>
                            <a:schemeClr val="tx1"/>
                          </a:solidFill>
                          <a:effectLst/>
                          <a:latin typeface="+mn-lt"/>
                          <a:ea typeface="+mn-ea"/>
                          <a:cs typeface="+mn-cs"/>
                        </a:rPr>
                        <a:t>phía</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trên</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và</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thanh</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trạng</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thái</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trải</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ngang</a:t>
                      </a:r>
                      <a:r>
                        <a:rPr lang="en-CA" sz="1700" kern="1200" dirty="0" smtClean="0">
                          <a:solidFill>
                            <a:schemeClr val="tx1"/>
                          </a:solidFill>
                          <a:effectLst/>
                          <a:latin typeface="+mn-lt"/>
                          <a:ea typeface="+mn-ea"/>
                          <a:cs typeface="+mn-cs"/>
                        </a:rPr>
                        <a:t> ở </a:t>
                      </a:r>
                      <a:r>
                        <a:rPr lang="en-CA" sz="1700" kern="1200" dirty="0" err="1" smtClean="0">
                          <a:solidFill>
                            <a:schemeClr val="tx1"/>
                          </a:solidFill>
                          <a:effectLst/>
                          <a:latin typeface="+mn-lt"/>
                          <a:ea typeface="+mn-ea"/>
                          <a:cs typeface="+mn-cs"/>
                        </a:rPr>
                        <a:t>phía</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dưới</a:t>
                      </a:r>
                      <a:r>
                        <a:rPr lang="en-CA" sz="1700" kern="1200" dirty="0" smtClean="0">
                          <a:solidFill>
                            <a:schemeClr val="tx1"/>
                          </a:solidFill>
                          <a:effectLst/>
                          <a:latin typeface="+mn-lt"/>
                          <a:ea typeface="+mn-ea"/>
                          <a:cs typeface="+mn-cs"/>
                        </a:rPr>
                        <a:t>.</a:t>
                      </a:r>
                      <a:endParaRPr lang="en-US" sz="1700" dirty="0">
                        <a:effectLst/>
                        <a:latin typeface="Zurich BT" pitchFamily="34" charset="0"/>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373380">
                <a:tc>
                  <a:txBody>
                    <a:bodyPr/>
                    <a:lstStyle/>
                    <a:p>
                      <a:pPr marL="0" marR="0" algn="just">
                        <a:lnSpc>
                          <a:spcPct val="115000"/>
                        </a:lnSpc>
                        <a:spcBef>
                          <a:spcPts val="100"/>
                        </a:spcBef>
                        <a:spcAft>
                          <a:spcPts val="600"/>
                        </a:spcAft>
                        <a:tabLst>
                          <a:tab pos="558800" algn="l"/>
                        </a:tabLst>
                      </a:pPr>
                      <a:endParaRPr lang="en-US" sz="1600">
                        <a:effectLst/>
                        <a:latin typeface="Zurich BT" pitchFamily="34" charset="0"/>
                        <a:ea typeface="Times New Roman"/>
                        <a:cs typeface="Times New Roman"/>
                      </a:endParaRPr>
                    </a:p>
                  </a:txBody>
                  <a:tcPr marL="68580" marR="68580" marT="0" marB="0">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nSpc>
                          <a:spcPct val="115000"/>
                        </a:lnSpc>
                        <a:spcBef>
                          <a:spcPts val="200"/>
                        </a:spcBef>
                        <a:spcAft>
                          <a:spcPts val="200"/>
                        </a:spcAft>
                        <a:tabLst>
                          <a:tab pos="228600" algn="l"/>
                        </a:tabLst>
                      </a:pPr>
                      <a:r>
                        <a:rPr lang="en-US" sz="1600" b="1" dirty="0">
                          <a:effectLst/>
                          <a:latin typeface="Zurich BT" pitchFamily="34" charset="0"/>
                          <a:ea typeface="Times New Roman"/>
                          <a:cs typeface="Calibri"/>
                        </a:rPr>
                        <a:t>Slide Show</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en-CA" sz="1700" kern="1200" dirty="0" err="1" smtClean="0">
                          <a:solidFill>
                            <a:schemeClr val="tx1"/>
                          </a:solidFill>
                          <a:effectLst/>
                          <a:latin typeface="+mn-lt"/>
                          <a:ea typeface="+mn-ea"/>
                          <a:cs typeface="+mn-cs"/>
                        </a:rPr>
                        <a:t>Chạy</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trình</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chiếu</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cho</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người</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đánh</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giá</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hoặc</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thuyết</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trình</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cho</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người</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nghe</a:t>
                      </a:r>
                      <a:r>
                        <a:rPr lang="en-CA" sz="1700" kern="1200" dirty="0" smtClean="0">
                          <a:solidFill>
                            <a:schemeClr val="tx1"/>
                          </a:solidFill>
                          <a:effectLst/>
                          <a:latin typeface="+mn-lt"/>
                          <a:ea typeface="+mn-ea"/>
                          <a:cs typeface="+mn-cs"/>
                        </a:rPr>
                        <a:t>.</a:t>
                      </a:r>
                      <a:endParaRPr lang="en-US" sz="1700" dirty="0">
                        <a:effectLst/>
                        <a:latin typeface="Zurich BT" pitchFamily="34" charset="0"/>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bl>
          </a:graphicData>
        </a:graphic>
      </p:graphicFrame>
      <p:grpSp>
        <p:nvGrpSpPr>
          <p:cNvPr id="7" name="Group 6"/>
          <p:cNvGrpSpPr/>
          <p:nvPr/>
        </p:nvGrpSpPr>
        <p:grpSpPr>
          <a:xfrm>
            <a:off x="1090929" y="2659317"/>
            <a:ext cx="227330" cy="1816164"/>
            <a:chOff x="1182369" y="1897317"/>
            <a:chExt cx="227330" cy="1816164"/>
          </a:xfrm>
        </p:grpSpPr>
        <p:pic>
          <p:nvPicPr>
            <p:cNvPr id="5124" name="Picture 188" descr="u6-0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2369" y="1897317"/>
              <a:ext cx="215964" cy="215964"/>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187" descr="u6-0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2369" y="2362137"/>
              <a:ext cx="204597" cy="215964"/>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186" descr="u6-01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82369" y="2811717"/>
              <a:ext cx="204597" cy="215964"/>
            </a:xfrm>
            <a:prstGeom prst="rect">
              <a:avLst/>
            </a:prstGeom>
            <a:noFill/>
            <a:extLst>
              <a:ext uri="{909E8E84-426E-40DD-AFC4-6F175D3DCCD1}">
                <a14:hiddenFill xmlns:a14="http://schemas.microsoft.com/office/drawing/2010/main">
                  <a:solidFill>
                    <a:srgbClr val="FFFFFF"/>
                  </a:solidFill>
                </a14:hiddenFill>
              </a:ext>
            </a:extLst>
          </p:spPr>
        </p:pic>
        <p:pic>
          <p:nvPicPr>
            <p:cNvPr id="5121" name="Picture 185" descr="u6-01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82369" y="3497517"/>
              <a:ext cx="227330" cy="215964"/>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24634507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Làm</a:t>
            </a:r>
            <a:r>
              <a:rPr lang="en-US" dirty="0" smtClean="0"/>
              <a:t> </a:t>
            </a:r>
            <a:r>
              <a:rPr lang="en-US" dirty="0" err="1" smtClean="0"/>
              <a:t>việc</a:t>
            </a:r>
            <a:r>
              <a:rPr lang="en-US" dirty="0" smtClean="0"/>
              <a:t> </a:t>
            </a:r>
            <a:r>
              <a:rPr lang="en-US" dirty="0" err="1" smtClean="0"/>
              <a:t>với</a:t>
            </a:r>
            <a:r>
              <a:rPr lang="en-US" dirty="0" smtClean="0"/>
              <a:t> </a:t>
            </a:r>
            <a:r>
              <a:rPr lang="en-US" dirty="0" err="1" smtClean="0"/>
              <a:t>các</a:t>
            </a:r>
            <a:r>
              <a:rPr lang="en-US" dirty="0" smtClean="0"/>
              <a:t> </a:t>
            </a:r>
            <a:r>
              <a:rPr lang="en-US" dirty="0" err="1" smtClean="0"/>
              <a:t>bản</a:t>
            </a:r>
            <a:r>
              <a:rPr lang="en-US" dirty="0" smtClean="0"/>
              <a:t> </a:t>
            </a:r>
            <a:r>
              <a:rPr lang="en-US" dirty="0" err="1" smtClean="0"/>
              <a:t>trình</a:t>
            </a:r>
            <a:r>
              <a:rPr lang="en-US" dirty="0" smtClean="0"/>
              <a:t> </a:t>
            </a:r>
            <a:r>
              <a:rPr lang="en-US" dirty="0" err="1" smtClean="0"/>
              <a:t>chiếu</a:t>
            </a:r>
            <a:endParaRPr lang="en-US" dirty="0"/>
          </a:p>
        </p:txBody>
      </p:sp>
      <p:sp>
        <p:nvSpPr>
          <p:cNvPr id="3" name="Content Placeholder 2"/>
          <p:cNvSpPr>
            <a:spLocks noGrp="1"/>
          </p:cNvSpPr>
          <p:nvPr>
            <p:ph idx="1"/>
          </p:nvPr>
        </p:nvSpPr>
        <p:spPr/>
        <p:txBody>
          <a:bodyPr/>
          <a:lstStyle/>
          <a:p>
            <a:pPr lvl="1"/>
            <a:r>
              <a:rPr lang="en-CA" dirty="0" err="1"/>
              <a:t>thay</a:t>
            </a:r>
            <a:r>
              <a:rPr lang="en-CA" dirty="0"/>
              <a:t> </a:t>
            </a:r>
            <a:r>
              <a:rPr lang="en-CA" dirty="0" err="1"/>
              <a:t>đổi</a:t>
            </a:r>
            <a:r>
              <a:rPr lang="en-CA" dirty="0"/>
              <a:t> </a:t>
            </a:r>
            <a:r>
              <a:rPr lang="en-CA" dirty="0" err="1"/>
              <a:t>độ</a:t>
            </a:r>
            <a:r>
              <a:rPr lang="en-CA" dirty="0"/>
              <a:t> </a:t>
            </a:r>
            <a:r>
              <a:rPr lang="en-CA" dirty="0" err="1"/>
              <a:t>phóng</a:t>
            </a:r>
            <a:r>
              <a:rPr lang="en-CA" dirty="0"/>
              <a:t> </a:t>
            </a:r>
            <a:r>
              <a:rPr lang="en-CA" dirty="0" err="1"/>
              <a:t>đại</a:t>
            </a:r>
            <a:r>
              <a:rPr lang="en-US" dirty="0" smtClean="0"/>
              <a:t>:</a:t>
            </a:r>
            <a:endParaRPr lang="en-US" dirty="0"/>
          </a:p>
          <a:p>
            <a:pPr lvl="2"/>
            <a:r>
              <a:rPr lang="en-CA" dirty="0" err="1"/>
              <a:t>Trên</a:t>
            </a:r>
            <a:r>
              <a:rPr lang="en-CA" dirty="0"/>
              <a:t> </a:t>
            </a:r>
            <a:r>
              <a:rPr lang="en-CA" dirty="0" err="1"/>
              <a:t>thẻ</a:t>
            </a:r>
            <a:r>
              <a:rPr lang="en-CA" dirty="0"/>
              <a:t> </a:t>
            </a:r>
            <a:r>
              <a:rPr lang="en-CA" b="1" dirty="0"/>
              <a:t>View</a:t>
            </a:r>
            <a:r>
              <a:rPr lang="en-CA" dirty="0"/>
              <a:t>, </a:t>
            </a:r>
            <a:r>
              <a:rPr lang="en-CA" dirty="0" err="1"/>
              <a:t>trong</a:t>
            </a:r>
            <a:r>
              <a:rPr lang="en-CA" dirty="0"/>
              <a:t> </a:t>
            </a:r>
            <a:r>
              <a:rPr lang="en-CA" dirty="0" err="1"/>
              <a:t>nhóm</a:t>
            </a:r>
            <a:r>
              <a:rPr lang="en-CA" dirty="0"/>
              <a:t> </a:t>
            </a:r>
            <a:r>
              <a:rPr lang="en-CA" b="1" dirty="0"/>
              <a:t>Zoom</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b="1" dirty="0"/>
              <a:t>Zoom</a:t>
            </a:r>
            <a:r>
              <a:rPr lang="en-CA" dirty="0"/>
              <a:t>; </a:t>
            </a:r>
            <a:r>
              <a:rPr lang="en-CA" dirty="0" err="1"/>
              <a:t>hoặc</a:t>
            </a:r>
            <a:endParaRPr lang="en-US" dirty="0"/>
          </a:p>
          <a:p>
            <a:pPr lvl="2"/>
            <a:r>
              <a:rPr lang="en-CA" dirty="0" err="1"/>
              <a:t>trên</a:t>
            </a:r>
            <a:r>
              <a:rPr lang="en-CA" dirty="0"/>
              <a:t> </a:t>
            </a:r>
            <a:r>
              <a:rPr lang="en-CA" dirty="0" err="1"/>
              <a:t>thanh</a:t>
            </a:r>
            <a:r>
              <a:rPr lang="en-CA" dirty="0"/>
              <a:t> </a:t>
            </a:r>
            <a:r>
              <a:rPr lang="en-CA" dirty="0" err="1"/>
              <a:t>trạng</a:t>
            </a:r>
            <a:r>
              <a:rPr lang="en-CA" dirty="0"/>
              <a:t> </a:t>
            </a:r>
            <a:r>
              <a:rPr lang="en-CA" dirty="0" err="1"/>
              <a:t>thái</a:t>
            </a:r>
            <a:r>
              <a:rPr lang="en-CA" dirty="0"/>
              <a:t>, </a:t>
            </a:r>
            <a:r>
              <a:rPr lang="en-CA" dirty="0" err="1"/>
              <a:t>sử</a:t>
            </a:r>
            <a:r>
              <a:rPr lang="en-CA" dirty="0"/>
              <a:t> </a:t>
            </a:r>
            <a:r>
              <a:rPr lang="en-CA" dirty="0" err="1"/>
              <a:t>dụng</a:t>
            </a:r>
            <a:r>
              <a:rPr lang="en-CA" dirty="0"/>
              <a:t> </a:t>
            </a:r>
            <a:r>
              <a:rPr lang="en-CA" dirty="0" err="1"/>
              <a:t>các</a:t>
            </a:r>
            <a:r>
              <a:rPr lang="en-CA" dirty="0"/>
              <a:t> </a:t>
            </a:r>
            <a:r>
              <a:rPr lang="en-CA" dirty="0" err="1"/>
              <a:t>tùy</a:t>
            </a:r>
            <a:r>
              <a:rPr lang="en-CA" dirty="0"/>
              <a:t> </a:t>
            </a:r>
            <a:r>
              <a:rPr lang="en-CA" dirty="0" err="1"/>
              <a:t>chọn</a:t>
            </a:r>
            <a:r>
              <a:rPr lang="en-CA" dirty="0"/>
              <a:t> </a:t>
            </a:r>
            <a:r>
              <a:rPr lang="en-CA" dirty="0" err="1"/>
              <a:t>hiển</a:t>
            </a:r>
            <a:r>
              <a:rPr lang="en-CA" dirty="0"/>
              <a:t> thị </a:t>
            </a:r>
            <a:r>
              <a:rPr lang="en-CA" dirty="0" err="1"/>
              <a:t>cho</a:t>
            </a:r>
            <a:r>
              <a:rPr lang="en-CA" dirty="0"/>
              <a:t> </a:t>
            </a:r>
            <a:r>
              <a:rPr lang="en-CA" dirty="0" err="1"/>
              <a:t>phóng</a:t>
            </a:r>
            <a:r>
              <a:rPr lang="en-CA" dirty="0"/>
              <a:t> to/thu </a:t>
            </a:r>
            <a:r>
              <a:rPr lang="en-CA" dirty="0" err="1"/>
              <a:t>nhỏ</a:t>
            </a:r>
            <a:r>
              <a:rPr lang="en-CA" dirty="0"/>
              <a:t>; </a:t>
            </a:r>
            <a:r>
              <a:rPr lang="en-CA" dirty="0" err="1"/>
              <a:t>hoặc</a:t>
            </a:r>
            <a:endParaRPr lang="en-US" dirty="0"/>
          </a:p>
          <a:p>
            <a:pPr lvl="2"/>
            <a:r>
              <a:rPr lang="en-US" dirty="0" err="1" smtClean="0"/>
              <a:t>Nhấp</a:t>
            </a:r>
            <a:r>
              <a:rPr lang="en-US" dirty="0" smtClean="0"/>
              <a:t> </a:t>
            </a:r>
            <a:r>
              <a:rPr lang="en-US" dirty="0" err="1" smtClean="0"/>
              <a:t>chuột</a:t>
            </a:r>
            <a:r>
              <a:rPr lang="en-US" dirty="0" smtClean="0"/>
              <a:t> </a:t>
            </a:r>
            <a:r>
              <a:rPr lang="en-US" dirty="0" err="1" smtClean="0"/>
              <a:t>vào</a:t>
            </a:r>
            <a:r>
              <a:rPr lang="en-US" dirty="0" smtClean="0"/>
              <a:t>         </a:t>
            </a:r>
            <a:r>
              <a:rPr lang="en-US" b="1" dirty="0"/>
              <a:t>(Zoom level)</a:t>
            </a:r>
            <a:r>
              <a:rPr lang="en-US" dirty="0"/>
              <a:t> </a:t>
            </a:r>
            <a:r>
              <a:rPr lang="en-CA" dirty="0" err="1"/>
              <a:t>để</a:t>
            </a:r>
            <a:r>
              <a:rPr lang="en-CA" dirty="0"/>
              <a:t> </a:t>
            </a:r>
            <a:r>
              <a:rPr lang="en-CA" dirty="0" err="1"/>
              <a:t>đặt</a:t>
            </a:r>
            <a:r>
              <a:rPr lang="en-CA" dirty="0"/>
              <a:t> </a:t>
            </a:r>
            <a:r>
              <a:rPr lang="en-CA" dirty="0" err="1"/>
              <a:t>mức</a:t>
            </a:r>
            <a:r>
              <a:rPr lang="en-CA" dirty="0"/>
              <a:t> </a:t>
            </a:r>
            <a:r>
              <a:rPr lang="en-CA" dirty="0" err="1"/>
              <a:t>độ</a:t>
            </a:r>
            <a:r>
              <a:rPr lang="en-CA" dirty="0"/>
              <a:t> </a:t>
            </a:r>
            <a:r>
              <a:rPr lang="en-CA" dirty="0" err="1"/>
              <a:t>phần</a:t>
            </a:r>
            <a:r>
              <a:rPr lang="en-CA" dirty="0"/>
              <a:t> </a:t>
            </a:r>
            <a:r>
              <a:rPr lang="en-CA" dirty="0" err="1"/>
              <a:t>trăm</a:t>
            </a:r>
            <a:r>
              <a:rPr lang="en-CA" dirty="0"/>
              <a:t> </a:t>
            </a:r>
            <a:r>
              <a:rPr lang="en-CA" dirty="0" err="1"/>
              <a:t>hiển</a:t>
            </a:r>
            <a:r>
              <a:rPr lang="en-CA" dirty="0"/>
              <a:t> thị </a:t>
            </a:r>
            <a:r>
              <a:rPr lang="en-CA" dirty="0" err="1"/>
              <a:t>cụ</a:t>
            </a:r>
            <a:r>
              <a:rPr lang="en-CA" dirty="0"/>
              <a:t> </a:t>
            </a:r>
            <a:r>
              <a:rPr lang="en-CA" dirty="0" err="1"/>
              <a:t>thể</a:t>
            </a:r>
            <a:r>
              <a:rPr lang="en-CA" dirty="0"/>
              <a:t>; </a:t>
            </a:r>
            <a:r>
              <a:rPr lang="en-CA" dirty="0" err="1"/>
              <a:t>hoặc</a:t>
            </a:r>
            <a:endParaRPr lang="en-US" dirty="0"/>
          </a:p>
          <a:p>
            <a:pPr lvl="2"/>
            <a:r>
              <a:rPr lang="en-US" dirty="0" err="1" smtClean="0"/>
              <a:t>Nhấp</a:t>
            </a:r>
            <a:r>
              <a:rPr lang="en-US" dirty="0" smtClean="0"/>
              <a:t> </a:t>
            </a:r>
            <a:r>
              <a:rPr lang="en-US" dirty="0" err="1" smtClean="0"/>
              <a:t>chuột</a:t>
            </a:r>
            <a:r>
              <a:rPr lang="en-US" dirty="0" smtClean="0"/>
              <a:t> </a:t>
            </a:r>
            <a:r>
              <a:rPr lang="en-US" dirty="0" err="1" smtClean="0"/>
              <a:t>vào</a:t>
            </a:r>
            <a:r>
              <a:rPr lang="en-US" dirty="0" smtClean="0"/>
              <a:t>       </a:t>
            </a:r>
            <a:r>
              <a:rPr lang="en-US" b="1" dirty="0"/>
              <a:t>(Fit slide to current window)</a:t>
            </a:r>
            <a:r>
              <a:rPr lang="en-US" dirty="0"/>
              <a:t> </a:t>
            </a:r>
            <a:r>
              <a:rPr lang="en-CA" dirty="0" err="1"/>
              <a:t>để</a:t>
            </a:r>
            <a:r>
              <a:rPr lang="en-CA" dirty="0"/>
              <a:t> PowerPoint </a:t>
            </a:r>
            <a:r>
              <a:rPr lang="en-CA" dirty="0" err="1"/>
              <a:t>tự</a:t>
            </a:r>
            <a:r>
              <a:rPr lang="en-CA" dirty="0"/>
              <a:t> </a:t>
            </a:r>
            <a:r>
              <a:rPr lang="en-CA" dirty="0" err="1"/>
              <a:t>động</a:t>
            </a:r>
            <a:r>
              <a:rPr lang="en-CA" dirty="0"/>
              <a:t> </a:t>
            </a:r>
            <a:r>
              <a:rPr lang="en-CA" dirty="0" err="1"/>
              <a:t>điều</a:t>
            </a:r>
            <a:r>
              <a:rPr lang="en-CA" dirty="0"/>
              <a:t> </a:t>
            </a:r>
            <a:r>
              <a:rPr lang="en-CA" dirty="0" err="1"/>
              <a:t>chỉnh</a:t>
            </a:r>
            <a:r>
              <a:rPr lang="en-CA" dirty="0"/>
              <a:t> </a:t>
            </a:r>
            <a:r>
              <a:rPr lang="en-CA" dirty="0" err="1"/>
              <a:t>kích</a:t>
            </a:r>
            <a:r>
              <a:rPr lang="en-CA" dirty="0"/>
              <a:t> </a:t>
            </a:r>
            <a:r>
              <a:rPr lang="en-CA" dirty="0" err="1"/>
              <a:t>thước</a:t>
            </a:r>
            <a:r>
              <a:rPr lang="en-CA" dirty="0"/>
              <a:t> </a:t>
            </a:r>
            <a:r>
              <a:rPr lang="en-CA" dirty="0" err="1"/>
              <a:t>của</a:t>
            </a:r>
            <a:r>
              <a:rPr lang="en-CA" dirty="0"/>
              <a:t> slide </a:t>
            </a:r>
            <a:r>
              <a:rPr lang="en-CA" dirty="0" err="1"/>
              <a:t>vừa</a:t>
            </a:r>
            <a:r>
              <a:rPr lang="en-CA" dirty="0"/>
              <a:t> </a:t>
            </a:r>
            <a:r>
              <a:rPr lang="en-CA" dirty="0" err="1"/>
              <a:t>với</a:t>
            </a:r>
            <a:r>
              <a:rPr lang="en-CA" dirty="0"/>
              <a:t> </a:t>
            </a:r>
            <a:r>
              <a:rPr lang="en-CA" dirty="0" err="1"/>
              <a:t>cửa</a:t>
            </a:r>
            <a:r>
              <a:rPr lang="en-CA" dirty="0"/>
              <a:t> </a:t>
            </a:r>
            <a:r>
              <a:rPr lang="en-CA" dirty="0" err="1"/>
              <a:t>sổ</a:t>
            </a:r>
            <a:r>
              <a:rPr lang="en-CA" dirty="0"/>
              <a:t> </a:t>
            </a:r>
            <a:r>
              <a:rPr lang="en-CA" dirty="0" err="1"/>
              <a:t>hiện</a:t>
            </a:r>
            <a:r>
              <a:rPr lang="en-CA" dirty="0"/>
              <a:t> </a:t>
            </a:r>
            <a:r>
              <a:rPr lang="en-CA" dirty="0" err="1"/>
              <a:t>tại</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18</a:t>
            </a:fld>
            <a:endParaRPr lang="en-US" dirty="0"/>
          </a:p>
        </p:txBody>
      </p:sp>
      <p:pic>
        <p:nvPicPr>
          <p:cNvPr id="6" name="Picture 5" descr="u6-023"/>
          <p:cNvPicPr/>
          <p:nvPr/>
        </p:nvPicPr>
        <p:blipFill>
          <a:blip r:embed="rId3">
            <a:extLst>
              <a:ext uri="{28A0092B-C50C-407E-A947-70E740481C1C}">
                <a14:useLocalDpi xmlns:a14="http://schemas.microsoft.com/office/drawing/2010/main" val="0"/>
              </a:ext>
            </a:extLst>
          </a:blip>
          <a:srcRect/>
          <a:stretch>
            <a:fillRect/>
          </a:stretch>
        </p:blipFill>
        <p:spPr bwMode="auto">
          <a:xfrm>
            <a:off x="6696075" y="2597653"/>
            <a:ext cx="1752600" cy="228600"/>
          </a:xfrm>
          <a:prstGeom prst="rect">
            <a:avLst/>
          </a:prstGeom>
          <a:noFill/>
          <a:ln>
            <a:noFill/>
          </a:ln>
        </p:spPr>
      </p:pic>
      <p:pic>
        <p:nvPicPr>
          <p:cNvPr id="7" name="Picture 6" descr="u6-022"/>
          <p:cNvPicPr/>
          <p:nvPr/>
        </p:nvPicPr>
        <p:blipFill>
          <a:blip r:embed="rId4">
            <a:extLst>
              <a:ext uri="{28A0092B-C50C-407E-A947-70E740481C1C}">
                <a14:useLocalDpi xmlns:a14="http://schemas.microsoft.com/office/drawing/2010/main" val="0"/>
              </a:ext>
            </a:extLst>
          </a:blip>
          <a:srcRect/>
          <a:stretch>
            <a:fillRect/>
          </a:stretch>
        </p:blipFill>
        <p:spPr bwMode="auto">
          <a:xfrm>
            <a:off x="3177541" y="3054853"/>
            <a:ext cx="335122" cy="172853"/>
          </a:xfrm>
          <a:prstGeom prst="rect">
            <a:avLst/>
          </a:prstGeom>
          <a:noFill/>
          <a:ln>
            <a:noFill/>
          </a:ln>
        </p:spPr>
      </p:pic>
      <p:pic>
        <p:nvPicPr>
          <p:cNvPr id="8" name="Picture 7" descr="C:\Users\swong\Documents\Manuals\IC3 GS4\7314 IC3 GS4\Screens\L10\l10-031.png"/>
          <p:cNvPicPr/>
          <p:nvPr/>
        </p:nvPicPr>
        <p:blipFill>
          <a:blip r:embed="rId5">
            <a:extLst>
              <a:ext uri="{28A0092B-C50C-407E-A947-70E740481C1C}">
                <a14:useLocalDpi xmlns:a14="http://schemas.microsoft.com/office/drawing/2010/main" val="0"/>
              </a:ext>
            </a:extLst>
          </a:blip>
          <a:srcRect/>
          <a:stretch>
            <a:fillRect/>
          </a:stretch>
        </p:blipFill>
        <p:spPr bwMode="auto">
          <a:xfrm>
            <a:off x="3177541" y="3801314"/>
            <a:ext cx="177643" cy="177643"/>
          </a:xfrm>
          <a:prstGeom prst="rect">
            <a:avLst/>
          </a:prstGeom>
          <a:noFill/>
          <a:ln>
            <a:noFill/>
          </a:ln>
        </p:spPr>
      </p:pic>
    </p:spTree>
    <p:extLst>
      <p:ext uri="{BB962C8B-B14F-4D97-AF65-F5344CB8AC3E}">
        <p14:creationId xmlns:p14="http://schemas.microsoft.com/office/powerpoint/2010/main" val="104286283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Làm</a:t>
            </a:r>
            <a:r>
              <a:rPr lang="en-US" dirty="0" smtClean="0"/>
              <a:t> </a:t>
            </a:r>
            <a:r>
              <a:rPr lang="en-US" dirty="0" err="1" smtClean="0"/>
              <a:t>việc</a:t>
            </a:r>
            <a:r>
              <a:rPr lang="en-US" dirty="0" smtClean="0"/>
              <a:t> </a:t>
            </a:r>
            <a:r>
              <a:rPr lang="en-US" dirty="0" err="1" smtClean="0"/>
              <a:t>với</a:t>
            </a:r>
            <a:r>
              <a:rPr lang="en-US" dirty="0" smtClean="0"/>
              <a:t> </a:t>
            </a:r>
            <a:r>
              <a:rPr lang="en-US" dirty="0" err="1" smtClean="0"/>
              <a:t>các</a:t>
            </a:r>
            <a:r>
              <a:rPr lang="en-US" dirty="0" smtClean="0"/>
              <a:t> </a:t>
            </a:r>
            <a:r>
              <a:rPr lang="en-US" dirty="0" err="1" smtClean="0"/>
              <a:t>bản</a:t>
            </a:r>
            <a:r>
              <a:rPr lang="en-US" dirty="0" smtClean="0"/>
              <a:t> </a:t>
            </a:r>
            <a:r>
              <a:rPr lang="en-US" dirty="0" err="1" smtClean="0"/>
              <a:t>trình</a:t>
            </a:r>
            <a:r>
              <a:rPr lang="en-US" dirty="0" smtClean="0"/>
              <a:t> </a:t>
            </a:r>
            <a:r>
              <a:rPr lang="en-US" dirty="0" err="1" smtClean="0"/>
              <a:t>chiếu</a:t>
            </a:r>
            <a:endParaRPr lang="en-US" dirty="0"/>
          </a:p>
        </p:txBody>
      </p:sp>
      <p:sp>
        <p:nvSpPr>
          <p:cNvPr id="3" name="Content Placeholder 2"/>
          <p:cNvSpPr>
            <a:spLocks noGrp="1"/>
          </p:cNvSpPr>
          <p:nvPr>
            <p:ph idx="1"/>
          </p:nvPr>
        </p:nvSpPr>
        <p:spPr/>
        <p:txBody>
          <a:bodyPr/>
          <a:lstStyle/>
          <a:p>
            <a:r>
              <a:rPr lang="en-CA" b="1" dirty="0"/>
              <a:t>Di </a:t>
            </a:r>
            <a:r>
              <a:rPr lang="en-CA" b="1" dirty="0" err="1"/>
              <a:t>chuyển</a:t>
            </a:r>
            <a:r>
              <a:rPr lang="en-CA" b="1" dirty="0"/>
              <a:t> </a:t>
            </a:r>
            <a:r>
              <a:rPr lang="en-CA" b="1" dirty="0" err="1"/>
              <a:t>xung</a:t>
            </a:r>
            <a:r>
              <a:rPr lang="en-CA" b="1" dirty="0"/>
              <a:t> </a:t>
            </a:r>
            <a:r>
              <a:rPr lang="en-CA" b="1" dirty="0" err="1"/>
              <a:t>quanh</a:t>
            </a:r>
            <a:r>
              <a:rPr lang="en-CA" b="1" dirty="0"/>
              <a:t> </a:t>
            </a:r>
            <a:r>
              <a:rPr lang="en-CA" b="1" dirty="0" err="1"/>
              <a:t>bản</a:t>
            </a:r>
            <a:r>
              <a:rPr lang="en-CA" b="1" dirty="0"/>
              <a:t> </a:t>
            </a:r>
            <a:r>
              <a:rPr lang="en-CA" b="1" dirty="0" err="1"/>
              <a:t>trình</a:t>
            </a:r>
            <a:r>
              <a:rPr lang="en-CA" b="1" dirty="0"/>
              <a:t> </a:t>
            </a:r>
            <a:r>
              <a:rPr lang="en-CA" b="1" dirty="0" err="1"/>
              <a:t>chiếu</a:t>
            </a:r>
            <a:endParaRPr lang="en-US" b="1" dirty="0"/>
          </a:p>
          <a:p>
            <a:pPr lvl="1"/>
            <a:r>
              <a:rPr lang="en-CA" dirty="0" err="1"/>
              <a:t>Để</a:t>
            </a:r>
            <a:r>
              <a:rPr lang="en-CA" dirty="0"/>
              <a:t> di </a:t>
            </a:r>
            <a:r>
              <a:rPr lang="en-CA" dirty="0" err="1"/>
              <a:t>chuyển</a:t>
            </a:r>
            <a:r>
              <a:rPr lang="en-CA" dirty="0"/>
              <a:t> </a:t>
            </a:r>
            <a:r>
              <a:rPr lang="en-CA" dirty="0" err="1"/>
              <a:t>giữa</a:t>
            </a:r>
            <a:r>
              <a:rPr lang="en-CA" dirty="0"/>
              <a:t> </a:t>
            </a:r>
            <a:r>
              <a:rPr lang="en-CA" dirty="0" err="1"/>
              <a:t>các</a:t>
            </a:r>
            <a:r>
              <a:rPr lang="en-CA" dirty="0"/>
              <a:t> </a:t>
            </a:r>
            <a:r>
              <a:rPr lang="en-CA" dirty="0" smtClean="0"/>
              <a:t>slide</a:t>
            </a:r>
            <a:r>
              <a:rPr lang="en-US" dirty="0" smtClean="0"/>
              <a:t>: </a:t>
            </a:r>
            <a:endParaRPr lang="en-US" dirty="0"/>
          </a:p>
          <a:p>
            <a:pPr lvl="2"/>
            <a:r>
              <a:rPr lang="en-US" dirty="0" err="1" smtClean="0"/>
              <a:t>Nhấp</a:t>
            </a:r>
            <a:r>
              <a:rPr lang="en-US" dirty="0" smtClean="0"/>
              <a:t> </a:t>
            </a:r>
            <a:r>
              <a:rPr lang="en-US" dirty="0" err="1" smtClean="0"/>
              <a:t>chuột</a:t>
            </a:r>
            <a:r>
              <a:rPr lang="en-US" dirty="0" smtClean="0"/>
              <a:t> </a:t>
            </a:r>
            <a:r>
              <a:rPr lang="en-US" dirty="0" err="1" smtClean="0"/>
              <a:t>vào</a:t>
            </a:r>
            <a:r>
              <a:rPr lang="en-US" dirty="0" smtClean="0"/>
              <a:t> </a:t>
            </a:r>
            <a:r>
              <a:rPr lang="en-US" dirty="0" err="1" smtClean="0"/>
              <a:t>nút</a:t>
            </a:r>
            <a:r>
              <a:rPr lang="en-US" dirty="0" smtClean="0"/>
              <a:t>     </a:t>
            </a:r>
            <a:r>
              <a:rPr lang="en-US" b="1" dirty="0"/>
              <a:t>(Previous Slide)</a:t>
            </a:r>
            <a:r>
              <a:rPr lang="en-US" dirty="0"/>
              <a:t> </a:t>
            </a:r>
            <a:r>
              <a:rPr lang="en-CA" dirty="0" err="1"/>
              <a:t>hoặc</a:t>
            </a:r>
            <a:r>
              <a:rPr lang="en-CA" dirty="0"/>
              <a:t> </a:t>
            </a:r>
            <a:r>
              <a:rPr lang="en-CA" dirty="0" err="1"/>
              <a:t>nhấn</a:t>
            </a:r>
            <a:r>
              <a:rPr lang="en-CA" dirty="0"/>
              <a:t> </a:t>
            </a:r>
            <a:r>
              <a:rPr lang="en-US" dirty="0" err="1" smtClean="0"/>
              <a:t>PgUp</a:t>
            </a:r>
            <a:r>
              <a:rPr lang="en-US" dirty="0" smtClean="0"/>
              <a:t> </a:t>
            </a:r>
            <a:r>
              <a:rPr lang="en-CA" dirty="0" err="1"/>
              <a:t>để</a:t>
            </a:r>
            <a:r>
              <a:rPr lang="en-CA" dirty="0"/>
              <a:t> di </a:t>
            </a:r>
            <a:r>
              <a:rPr lang="en-CA" dirty="0" err="1"/>
              <a:t>chuyển</a:t>
            </a:r>
            <a:r>
              <a:rPr lang="en-CA" dirty="0"/>
              <a:t> </a:t>
            </a:r>
            <a:r>
              <a:rPr lang="en-CA" dirty="0" err="1"/>
              <a:t>đến</a:t>
            </a:r>
            <a:r>
              <a:rPr lang="en-CA" dirty="0"/>
              <a:t> slide </a:t>
            </a:r>
            <a:r>
              <a:rPr lang="en-CA" dirty="0" err="1"/>
              <a:t>trước</a:t>
            </a:r>
            <a:r>
              <a:rPr lang="en-CA" dirty="0"/>
              <a:t> </a:t>
            </a:r>
            <a:r>
              <a:rPr lang="en-CA" dirty="0" err="1"/>
              <a:t>trong</a:t>
            </a:r>
            <a:r>
              <a:rPr lang="en-CA" dirty="0"/>
              <a:t> </a:t>
            </a:r>
            <a:r>
              <a:rPr lang="en-CA" dirty="0" err="1"/>
              <a:t>bản</a:t>
            </a:r>
            <a:r>
              <a:rPr lang="en-CA" dirty="0"/>
              <a:t> </a:t>
            </a:r>
            <a:r>
              <a:rPr lang="en-CA" dirty="0" err="1"/>
              <a:t>trình</a:t>
            </a:r>
            <a:r>
              <a:rPr lang="en-CA" dirty="0"/>
              <a:t> </a:t>
            </a:r>
            <a:r>
              <a:rPr lang="en-CA" dirty="0" err="1"/>
              <a:t>chiếu</a:t>
            </a:r>
            <a:r>
              <a:rPr lang="en-CA" dirty="0"/>
              <a:t>; </a:t>
            </a:r>
            <a:r>
              <a:rPr lang="en-CA" dirty="0" err="1"/>
              <a:t>hoặc</a:t>
            </a:r>
            <a:endParaRPr lang="en-US" dirty="0"/>
          </a:p>
          <a:p>
            <a:pPr lvl="2"/>
            <a:r>
              <a:rPr lang="en-US" dirty="0" err="1" smtClean="0"/>
              <a:t>Nhấp</a:t>
            </a:r>
            <a:r>
              <a:rPr lang="en-US" dirty="0" smtClean="0"/>
              <a:t> </a:t>
            </a:r>
            <a:r>
              <a:rPr lang="en-US" dirty="0" err="1" smtClean="0"/>
              <a:t>chuột</a:t>
            </a:r>
            <a:r>
              <a:rPr lang="en-US" dirty="0" smtClean="0"/>
              <a:t> </a:t>
            </a:r>
            <a:r>
              <a:rPr lang="en-US" dirty="0" err="1" smtClean="0"/>
              <a:t>vào</a:t>
            </a:r>
            <a:r>
              <a:rPr lang="en-US" dirty="0" smtClean="0"/>
              <a:t> </a:t>
            </a:r>
            <a:r>
              <a:rPr lang="en-US" dirty="0" err="1" smtClean="0"/>
              <a:t>nút</a:t>
            </a:r>
            <a:r>
              <a:rPr lang="en-US" dirty="0" smtClean="0"/>
              <a:t>     </a:t>
            </a:r>
            <a:r>
              <a:rPr lang="en-US" b="1" dirty="0" smtClean="0"/>
              <a:t>(</a:t>
            </a:r>
            <a:r>
              <a:rPr lang="en-US" b="1" dirty="0"/>
              <a:t>Next Slide)</a:t>
            </a:r>
            <a:r>
              <a:rPr lang="en-US" dirty="0"/>
              <a:t> </a:t>
            </a:r>
            <a:r>
              <a:rPr lang="en-CA" dirty="0" err="1"/>
              <a:t>để</a:t>
            </a:r>
            <a:r>
              <a:rPr lang="en-CA" dirty="0"/>
              <a:t> di </a:t>
            </a:r>
            <a:r>
              <a:rPr lang="en-CA" dirty="0" err="1"/>
              <a:t>chuyển</a:t>
            </a:r>
            <a:r>
              <a:rPr lang="en-CA" dirty="0"/>
              <a:t> </a:t>
            </a:r>
            <a:r>
              <a:rPr lang="en-CA" dirty="0" err="1"/>
              <a:t>đến</a:t>
            </a:r>
            <a:r>
              <a:rPr lang="en-CA" dirty="0"/>
              <a:t> slide </a:t>
            </a:r>
            <a:r>
              <a:rPr lang="en-CA" dirty="0" err="1"/>
              <a:t>tiếp</a:t>
            </a:r>
            <a:r>
              <a:rPr lang="en-CA" dirty="0"/>
              <a:t> </a:t>
            </a:r>
            <a:r>
              <a:rPr lang="en-CA" dirty="0" err="1"/>
              <a:t>theo</a:t>
            </a:r>
            <a:r>
              <a:rPr lang="en-CA" dirty="0"/>
              <a:t> </a:t>
            </a:r>
            <a:r>
              <a:rPr lang="en-CA" dirty="0" err="1"/>
              <a:t>trong</a:t>
            </a:r>
            <a:r>
              <a:rPr lang="en-CA" dirty="0"/>
              <a:t> </a:t>
            </a:r>
            <a:r>
              <a:rPr lang="en-CA" dirty="0" err="1"/>
              <a:t>bản</a:t>
            </a:r>
            <a:r>
              <a:rPr lang="en-CA" dirty="0"/>
              <a:t> </a:t>
            </a:r>
            <a:r>
              <a:rPr lang="en-CA" dirty="0" err="1"/>
              <a:t>trình</a:t>
            </a:r>
            <a:r>
              <a:rPr lang="en-CA" dirty="0"/>
              <a:t> </a:t>
            </a:r>
            <a:r>
              <a:rPr lang="en-CA" dirty="0" err="1"/>
              <a:t>chiếu</a:t>
            </a:r>
            <a:r>
              <a:rPr lang="en-CA" dirty="0"/>
              <a:t>; </a:t>
            </a:r>
            <a:r>
              <a:rPr lang="en-CA" dirty="0" err="1"/>
              <a:t>hoặc</a:t>
            </a:r>
            <a:endParaRPr lang="en-US" dirty="0"/>
          </a:p>
          <a:p>
            <a:pPr lvl="2"/>
            <a:r>
              <a:rPr lang="en-CA" dirty="0" err="1"/>
              <a:t>trong</a:t>
            </a:r>
            <a:r>
              <a:rPr lang="en-CA" dirty="0"/>
              <a:t> </a:t>
            </a:r>
            <a:r>
              <a:rPr lang="en-CA" dirty="0" err="1"/>
              <a:t>thẻ</a:t>
            </a:r>
            <a:r>
              <a:rPr lang="en-CA" dirty="0"/>
              <a:t> Outline </a:t>
            </a:r>
            <a:r>
              <a:rPr lang="en-CA" dirty="0" err="1"/>
              <a:t>hoặc</a:t>
            </a:r>
            <a:r>
              <a:rPr lang="en-CA" dirty="0"/>
              <a:t> Slides, </a:t>
            </a:r>
            <a:r>
              <a:rPr lang="en-CA" dirty="0" err="1"/>
              <a:t>nhấp</a:t>
            </a:r>
            <a:r>
              <a:rPr lang="en-CA" dirty="0"/>
              <a:t> </a:t>
            </a:r>
            <a:r>
              <a:rPr lang="en-CA" dirty="0" err="1"/>
              <a:t>chuột</a:t>
            </a:r>
            <a:r>
              <a:rPr lang="en-CA" dirty="0"/>
              <a:t> </a:t>
            </a:r>
            <a:r>
              <a:rPr lang="en-CA" dirty="0" err="1"/>
              <a:t>vào</a:t>
            </a:r>
            <a:r>
              <a:rPr lang="en-CA" dirty="0"/>
              <a:t> slide </a:t>
            </a:r>
            <a:r>
              <a:rPr lang="en-CA" dirty="0" err="1"/>
              <a:t>bạn</a:t>
            </a:r>
            <a:r>
              <a:rPr lang="en-CA" dirty="0"/>
              <a:t> </a:t>
            </a:r>
            <a:r>
              <a:rPr lang="en-CA" dirty="0" err="1" smtClean="0"/>
              <a:t>muốn</a:t>
            </a:r>
            <a:r>
              <a:rPr lang="en-CA" dirty="0" smtClean="0"/>
              <a:t>; </a:t>
            </a:r>
            <a:r>
              <a:rPr lang="en-CA" dirty="0" err="1"/>
              <a:t>hoặc</a:t>
            </a:r>
            <a:r>
              <a:rPr lang="en-CA" dirty="0"/>
              <a:t> </a:t>
            </a:r>
            <a:r>
              <a:rPr lang="en-CA" dirty="0" err="1"/>
              <a:t>sử</a:t>
            </a:r>
            <a:r>
              <a:rPr lang="en-CA" dirty="0"/>
              <a:t> </a:t>
            </a:r>
            <a:r>
              <a:rPr lang="en-CA" dirty="0" err="1"/>
              <a:t>dụng</a:t>
            </a:r>
            <a:r>
              <a:rPr lang="en-CA" dirty="0"/>
              <a:t> </a:t>
            </a:r>
            <a:r>
              <a:rPr lang="en-CA" dirty="0" err="1"/>
              <a:t>các</a:t>
            </a:r>
            <a:r>
              <a:rPr lang="en-CA" dirty="0"/>
              <a:t> </a:t>
            </a:r>
            <a:r>
              <a:rPr lang="en-CA" dirty="0" err="1"/>
              <a:t>phím</a:t>
            </a:r>
            <a:r>
              <a:rPr lang="en-US" dirty="0" smtClean="0"/>
              <a:t> UP hay DOWN </a:t>
            </a:r>
            <a:r>
              <a:rPr lang="en-CA" dirty="0" err="1"/>
              <a:t>để</a:t>
            </a:r>
            <a:r>
              <a:rPr lang="en-CA" dirty="0"/>
              <a:t> di </a:t>
            </a:r>
            <a:r>
              <a:rPr lang="en-CA" dirty="0" err="1"/>
              <a:t>chuyển</a:t>
            </a:r>
            <a:r>
              <a:rPr lang="en-CA" dirty="0"/>
              <a:t> </a:t>
            </a:r>
            <a:r>
              <a:rPr lang="en-CA" dirty="0" err="1"/>
              <a:t>giữa</a:t>
            </a:r>
            <a:r>
              <a:rPr lang="en-CA" dirty="0"/>
              <a:t> </a:t>
            </a:r>
            <a:r>
              <a:rPr lang="en-CA" dirty="0" err="1"/>
              <a:t>các</a:t>
            </a:r>
            <a:r>
              <a:rPr lang="en-CA" dirty="0"/>
              <a:t> slide; </a:t>
            </a:r>
            <a:r>
              <a:rPr lang="en-CA" dirty="0" err="1" smtClean="0"/>
              <a:t>hoặc</a:t>
            </a:r>
            <a:endParaRPr lang="en-US" dirty="0"/>
          </a:p>
          <a:p>
            <a:pPr lvl="2"/>
            <a:r>
              <a:rPr lang="en-CA" dirty="0" err="1"/>
              <a:t>trong</a:t>
            </a:r>
            <a:r>
              <a:rPr lang="en-CA" dirty="0"/>
              <a:t> </a:t>
            </a:r>
            <a:r>
              <a:rPr lang="en-CA" dirty="0" err="1"/>
              <a:t>cách</a:t>
            </a:r>
            <a:r>
              <a:rPr lang="en-CA" dirty="0"/>
              <a:t> </a:t>
            </a:r>
            <a:r>
              <a:rPr lang="en-CA" dirty="0" err="1"/>
              <a:t>hiển</a:t>
            </a:r>
            <a:r>
              <a:rPr lang="en-CA" dirty="0"/>
              <a:t> thị Slide Sorter, </a:t>
            </a:r>
            <a:r>
              <a:rPr lang="en-CA" dirty="0" err="1"/>
              <a:t>nhấp</a:t>
            </a:r>
            <a:r>
              <a:rPr lang="en-CA" dirty="0"/>
              <a:t> </a:t>
            </a:r>
            <a:r>
              <a:rPr lang="en-CA" dirty="0" err="1"/>
              <a:t>đúp</a:t>
            </a:r>
            <a:r>
              <a:rPr lang="en-CA" dirty="0"/>
              <a:t> </a:t>
            </a:r>
            <a:r>
              <a:rPr lang="en-CA" dirty="0" err="1"/>
              <a:t>chuột</a:t>
            </a:r>
            <a:r>
              <a:rPr lang="en-CA" dirty="0"/>
              <a:t> </a:t>
            </a:r>
            <a:r>
              <a:rPr lang="en-CA" dirty="0" err="1"/>
              <a:t>vào</a:t>
            </a:r>
            <a:r>
              <a:rPr lang="en-CA" dirty="0"/>
              <a:t> slide </a:t>
            </a:r>
            <a:r>
              <a:rPr lang="en-CA" dirty="0" err="1"/>
              <a:t>bạn</a:t>
            </a:r>
            <a:r>
              <a:rPr lang="en-CA" dirty="0"/>
              <a:t> </a:t>
            </a:r>
            <a:r>
              <a:rPr lang="en-CA" dirty="0" err="1"/>
              <a:t>muốn</a:t>
            </a:r>
            <a:r>
              <a:rPr lang="en-CA" dirty="0"/>
              <a:t> </a:t>
            </a:r>
            <a:r>
              <a:rPr lang="en-CA" dirty="0" err="1"/>
              <a:t>hiển</a:t>
            </a:r>
            <a:r>
              <a:rPr lang="en-CA" dirty="0"/>
              <a:t> thị</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19</a:t>
            </a:fld>
            <a:endParaRPr lang="en-US" dirty="0"/>
          </a:p>
        </p:txBody>
      </p:sp>
      <p:pic>
        <p:nvPicPr>
          <p:cNvPr id="6" name="Picture 5" descr="C:\Users\swong\Documents\Manuals\IC3 GS4\7314 IC3 GS4\Screens\L10\l10-033.png"/>
          <p:cNvPicPr/>
          <p:nvPr/>
        </p:nvPicPr>
        <p:blipFill>
          <a:blip r:embed="rId3">
            <a:extLst>
              <a:ext uri="{28A0092B-C50C-407E-A947-70E740481C1C}">
                <a14:useLocalDpi xmlns:a14="http://schemas.microsoft.com/office/drawing/2010/main" val="0"/>
              </a:ext>
            </a:extLst>
          </a:blip>
          <a:srcRect/>
          <a:stretch>
            <a:fillRect/>
          </a:stretch>
        </p:blipFill>
        <p:spPr bwMode="auto">
          <a:xfrm>
            <a:off x="3512820" y="3186430"/>
            <a:ext cx="185420" cy="173990"/>
          </a:xfrm>
          <a:prstGeom prst="rect">
            <a:avLst/>
          </a:prstGeom>
          <a:noFill/>
          <a:ln>
            <a:noFill/>
          </a:ln>
        </p:spPr>
      </p:pic>
      <p:pic>
        <p:nvPicPr>
          <p:cNvPr id="7" name="Picture 6" descr="C:\Users\swong\Documents\Manuals\IC3 GS4\7314 IC3 GS4\Screens\L10\l10-032.png"/>
          <p:cNvPicPr/>
          <p:nvPr/>
        </p:nvPicPr>
        <p:blipFill>
          <a:blip r:embed="rId4">
            <a:extLst>
              <a:ext uri="{28A0092B-C50C-407E-A947-70E740481C1C}">
                <a14:useLocalDpi xmlns:a14="http://schemas.microsoft.com/office/drawing/2010/main" val="0"/>
              </a:ext>
            </a:extLst>
          </a:blip>
          <a:srcRect/>
          <a:stretch>
            <a:fillRect/>
          </a:stretch>
        </p:blipFill>
        <p:spPr bwMode="auto">
          <a:xfrm>
            <a:off x="3512820" y="2432050"/>
            <a:ext cx="185420" cy="173990"/>
          </a:xfrm>
          <a:prstGeom prst="rect">
            <a:avLst/>
          </a:prstGeom>
          <a:noFill/>
          <a:ln>
            <a:noFill/>
          </a:ln>
        </p:spPr>
      </p:pic>
    </p:spTree>
    <p:extLst>
      <p:ext uri="{BB962C8B-B14F-4D97-AF65-F5344CB8AC3E}">
        <p14:creationId xmlns:p14="http://schemas.microsoft.com/office/powerpoint/2010/main" val="70246334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smtClean="0"/>
              <a:t>Mục</a:t>
            </a:r>
            <a:r>
              <a:rPr lang="en-CA" dirty="0" smtClean="0"/>
              <a:t> </a:t>
            </a:r>
            <a:r>
              <a:rPr lang="en-CA" dirty="0" err="1"/>
              <a:t>tiêu</a:t>
            </a:r>
            <a:r>
              <a:rPr lang="en-CA" dirty="0"/>
              <a:t> </a:t>
            </a:r>
            <a:r>
              <a:rPr lang="en-CA" dirty="0" err="1"/>
              <a:t>bài</a:t>
            </a:r>
            <a:r>
              <a:rPr lang="en-CA" dirty="0"/>
              <a:t> </a:t>
            </a:r>
            <a:r>
              <a:rPr lang="en-CA" dirty="0" err="1"/>
              <a:t>học</a:t>
            </a:r>
            <a:endParaRPr lang="en-US" dirty="0"/>
          </a:p>
        </p:txBody>
      </p:sp>
      <p:sp>
        <p:nvSpPr>
          <p:cNvPr id="3" name="Content Placeholder 2"/>
          <p:cNvSpPr>
            <a:spLocks noGrp="1"/>
          </p:cNvSpPr>
          <p:nvPr>
            <p:ph idx="1"/>
          </p:nvPr>
        </p:nvSpPr>
        <p:spPr>
          <a:xfrm>
            <a:off x="373063" y="1344705"/>
            <a:ext cx="8385175" cy="4172175"/>
          </a:xfrm>
        </p:spPr>
        <p:txBody>
          <a:bodyPr numCol="2" spcCol="274320">
            <a:normAutofit fontScale="85000" lnSpcReduction="20000"/>
          </a:bodyPr>
          <a:lstStyle/>
          <a:p>
            <a:pPr lvl="0"/>
            <a:r>
              <a:rPr lang="en-US" dirty="0" err="1"/>
              <a:t>cấu</a:t>
            </a:r>
            <a:r>
              <a:rPr lang="en-US" dirty="0"/>
              <a:t> </a:t>
            </a:r>
            <a:r>
              <a:rPr lang="en-US" dirty="0" err="1"/>
              <a:t>trúc</a:t>
            </a:r>
            <a:r>
              <a:rPr lang="en-US" dirty="0"/>
              <a:t> </a:t>
            </a:r>
            <a:r>
              <a:rPr lang="en-US" dirty="0" err="1"/>
              <a:t>tổng</a:t>
            </a:r>
            <a:r>
              <a:rPr lang="en-US" dirty="0"/>
              <a:t> </a:t>
            </a:r>
            <a:r>
              <a:rPr lang="en-US" dirty="0" err="1"/>
              <a:t>quát</a:t>
            </a:r>
            <a:r>
              <a:rPr lang="en-US" dirty="0"/>
              <a:t> </a:t>
            </a:r>
            <a:r>
              <a:rPr lang="en-US" dirty="0" err="1"/>
              <a:t>và</a:t>
            </a:r>
            <a:r>
              <a:rPr lang="en-US" dirty="0"/>
              <a:t> </a:t>
            </a:r>
            <a:r>
              <a:rPr lang="en-US" dirty="0" err="1"/>
              <a:t>các</a:t>
            </a:r>
            <a:r>
              <a:rPr lang="en-US" dirty="0"/>
              <a:t> </a:t>
            </a:r>
            <a:r>
              <a:rPr lang="en-US" dirty="0" err="1"/>
              <a:t>hướng</a:t>
            </a:r>
            <a:r>
              <a:rPr lang="en-US" dirty="0"/>
              <a:t> </a:t>
            </a:r>
            <a:r>
              <a:rPr lang="en-US" dirty="0" err="1"/>
              <a:t>dẫn</a:t>
            </a:r>
            <a:r>
              <a:rPr lang="en-US" dirty="0"/>
              <a:t> </a:t>
            </a:r>
            <a:r>
              <a:rPr lang="en-US" dirty="0" err="1"/>
              <a:t>để</a:t>
            </a:r>
            <a:r>
              <a:rPr lang="en-US" dirty="0"/>
              <a:t> </a:t>
            </a:r>
            <a:r>
              <a:rPr lang="en-US" dirty="0" err="1"/>
              <a:t>tạo</a:t>
            </a:r>
            <a:r>
              <a:rPr lang="en-US" dirty="0"/>
              <a:t> </a:t>
            </a:r>
            <a:r>
              <a:rPr lang="en-US" dirty="0" err="1"/>
              <a:t>bản</a:t>
            </a:r>
            <a:r>
              <a:rPr lang="en-US" dirty="0"/>
              <a:t> </a:t>
            </a:r>
            <a:r>
              <a:rPr lang="en-US" dirty="0" err="1"/>
              <a:t>trình</a:t>
            </a:r>
            <a:r>
              <a:rPr lang="en-US" dirty="0"/>
              <a:t> </a:t>
            </a:r>
            <a:r>
              <a:rPr lang="en-US" dirty="0" err="1"/>
              <a:t>chiếu</a:t>
            </a:r>
            <a:endParaRPr lang="vi-VN" dirty="0"/>
          </a:p>
          <a:p>
            <a:pPr lvl="0"/>
            <a:r>
              <a:rPr lang="en-US" dirty="0" err="1"/>
              <a:t>tạo</a:t>
            </a:r>
            <a:r>
              <a:rPr lang="en-US" dirty="0"/>
              <a:t> </a:t>
            </a:r>
            <a:r>
              <a:rPr lang="en-US" dirty="0" err="1"/>
              <a:t>các</a:t>
            </a:r>
            <a:r>
              <a:rPr lang="en-US" dirty="0"/>
              <a:t> </a:t>
            </a:r>
            <a:r>
              <a:rPr lang="en-US" dirty="0" err="1"/>
              <a:t>bản</a:t>
            </a:r>
            <a:r>
              <a:rPr lang="en-US" dirty="0"/>
              <a:t> </a:t>
            </a:r>
            <a:r>
              <a:rPr lang="en-US" dirty="0" err="1"/>
              <a:t>trình</a:t>
            </a:r>
            <a:r>
              <a:rPr lang="en-US" dirty="0"/>
              <a:t> </a:t>
            </a:r>
            <a:r>
              <a:rPr lang="en-US" dirty="0" err="1"/>
              <a:t>chiếu</a:t>
            </a:r>
            <a:r>
              <a:rPr lang="en-US" dirty="0"/>
              <a:t> </a:t>
            </a:r>
            <a:r>
              <a:rPr lang="en-US" dirty="0" err="1"/>
              <a:t>trống</a:t>
            </a:r>
            <a:r>
              <a:rPr lang="en-US" dirty="0"/>
              <a:t> </a:t>
            </a:r>
            <a:r>
              <a:rPr lang="en-US" dirty="0" err="1"/>
              <a:t>hoặc</a:t>
            </a:r>
            <a:r>
              <a:rPr lang="en-US" dirty="0"/>
              <a:t> </a:t>
            </a:r>
            <a:r>
              <a:rPr lang="en-US" dirty="0" err="1"/>
              <a:t>sử</a:t>
            </a:r>
            <a:r>
              <a:rPr lang="en-US" dirty="0"/>
              <a:t> </a:t>
            </a:r>
            <a:r>
              <a:rPr lang="en-US" dirty="0" err="1"/>
              <a:t>dụng</a:t>
            </a:r>
            <a:r>
              <a:rPr lang="en-US" dirty="0"/>
              <a:t> </a:t>
            </a:r>
            <a:r>
              <a:rPr lang="en-US" dirty="0" err="1"/>
              <a:t>một</a:t>
            </a:r>
            <a:r>
              <a:rPr lang="en-US" dirty="0"/>
              <a:t> </a:t>
            </a:r>
            <a:r>
              <a:rPr lang="en-US" dirty="0" err="1"/>
              <a:t>mẫu</a:t>
            </a:r>
            <a:r>
              <a:rPr lang="en-US" dirty="0"/>
              <a:t> </a:t>
            </a:r>
            <a:r>
              <a:rPr lang="en-US" dirty="0" err="1"/>
              <a:t>trình</a:t>
            </a:r>
            <a:r>
              <a:rPr lang="en-US" dirty="0"/>
              <a:t> </a:t>
            </a:r>
            <a:r>
              <a:rPr lang="en-US" dirty="0" err="1"/>
              <a:t>chiếu</a:t>
            </a:r>
            <a:r>
              <a:rPr lang="en-US" dirty="0"/>
              <a:t> </a:t>
            </a:r>
            <a:r>
              <a:rPr lang="en-US" dirty="0" err="1"/>
              <a:t>để</a:t>
            </a:r>
            <a:r>
              <a:rPr lang="en-US" dirty="0"/>
              <a:t> </a:t>
            </a:r>
            <a:r>
              <a:rPr lang="en-US" dirty="0" err="1"/>
              <a:t>tạo</a:t>
            </a:r>
            <a:r>
              <a:rPr lang="en-US" dirty="0"/>
              <a:t> </a:t>
            </a:r>
            <a:r>
              <a:rPr lang="en-US" dirty="0" err="1"/>
              <a:t>bản</a:t>
            </a:r>
            <a:r>
              <a:rPr lang="en-US" dirty="0"/>
              <a:t> </a:t>
            </a:r>
            <a:r>
              <a:rPr lang="en-US" dirty="0" err="1"/>
              <a:t>trình</a:t>
            </a:r>
            <a:r>
              <a:rPr lang="en-US" dirty="0"/>
              <a:t> </a:t>
            </a:r>
            <a:r>
              <a:rPr lang="en-US" dirty="0" err="1"/>
              <a:t>chiếu</a:t>
            </a:r>
            <a:r>
              <a:rPr lang="en-US" dirty="0"/>
              <a:t> </a:t>
            </a:r>
            <a:r>
              <a:rPr lang="en-US" dirty="0" err="1"/>
              <a:t>mới</a:t>
            </a:r>
            <a:endParaRPr lang="vi-VN" dirty="0"/>
          </a:p>
          <a:p>
            <a:pPr lvl="0"/>
            <a:r>
              <a:rPr lang="en-US" dirty="0" err="1"/>
              <a:t>lưu</a:t>
            </a:r>
            <a:r>
              <a:rPr lang="en-US" dirty="0"/>
              <a:t>, </a:t>
            </a:r>
            <a:r>
              <a:rPr lang="en-US" dirty="0" err="1"/>
              <a:t>đóng</a:t>
            </a:r>
            <a:r>
              <a:rPr lang="en-US" dirty="0"/>
              <a:t>, </a:t>
            </a:r>
            <a:r>
              <a:rPr lang="en-US" dirty="0" err="1"/>
              <a:t>hoặc</a:t>
            </a:r>
            <a:r>
              <a:rPr lang="en-US" dirty="0"/>
              <a:t> </a:t>
            </a:r>
            <a:r>
              <a:rPr lang="en-US" dirty="0" err="1"/>
              <a:t>mở</a:t>
            </a:r>
            <a:r>
              <a:rPr lang="en-US" dirty="0"/>
              <a:t> </a:t>
            </a:r>
            <a:r>
              <a:rPr lang="en-US" dirty="0" err="1"/>
              <a:t>bản</a:t>
            </a:r>
            <a:r>
              <a:rPr lang="en-US" dirty="0"/>
              <a:t> </a:t>
            </a:r>
            <a:r>
              <a:rPr lang="en-US" dirty="0" err="1"/>
              <a:t>trình</a:t>
            </a:r>
            <a:r>
              <a:rPr lang="en-US" dirty="0"/>
              <a:t> </a:t>
            </a:r>
            <a:r>
              <a:rPr lang="en-US" dirty="0" err="1"/>
              <a:t>chiếu</a:t>
            </a:r>
            <a:endParaRPr lang="vi-VN" dirty="0"/>
          </a:p>
          <a:p>
            <a:pPr lvl="0"/>
            <a:r>
              <a:rPr lang="en-US" dirty="0" err="1"/>
              <a:t>thay</a:t>
            </a:r>
            <a:r>
              <a:rPr lang="en-US" dirty="0"/>
              <a:t> </a:t>
            </a:r>
            <a:r>
              <a:rPr lang="en-US" dirty="0" err="1"/>
              <a:t>đổi</a:t>
            </a:r>
            <a:r>
              <a:rPr lang="en-US" dirty="0"/>
              <a:t> </a:t>
            </a:r>
            <a:r>
              <a:rPr lang="en-US" dirty="0" err="1"/>
              <a:t>cách</a:t>
            </a:r>
            <a:r>
              <a:rPr lang="en-US" dirty="0"/>
              <a:t> </a:t>
            </a:r>
            <a:r>
              <a:rPr lang="en-US" dirty="0" err="1"/>
              <a:t>hiển</a:t>
            </a:r>
            <a:r>
              <a:rPr lang="en-US" dirty="0"/>
              <a:t> thị </a:t>
            </a:r>
            <a:r>
              <a:rPr lang="en-US" dirty="0" err="1"/>
              <a:t>các</a:t>
            </a:r>
            <a:r>
              <a:rPr lang="en-US" dirty="0"/>
              <a:t> slide</a:t>
            </a:r>
            <a:endParaRPr lang="vi-VN" dirty="0"/>
          </a:p>
          <a:p>
            <a:pPr lvl="0"/>
            <a:r>
              <a:rPr lang="en-US" dirty="0" err="1"/>
              <a:t>chèn</a:t>
            </a:r>
            <a:r>
              <a:rPr lang="en-US" dirty="0"/>
              <a:t>, </a:t>
            </a:r>
            <a:r>
              <a:rPr lang="en-US" dirty="0" err="1"/>
              <a:t>xóa</a:t>
            </a:r>
            <a:r>
              <a:rPr lang="en-US" dirty="0"/>
              <a:t>, </a:t>
            </a:r>
            <a:r>
              <a:rPr lang="en-US" dirty="0" err="1"/>
              <a:t>hoặc</a:t>
            </a:r>
            <a:r>
              <a:rPr lang="en-US" dirty="0"/>
              <a:t> </a:t>
            </a:r>
            <a:r>
              <a:rPr lang="en-US" dirty="0" err="1"/>
              <a:t>nhân</a:t>
            </a:r>
            <a:r>
              <a:rPr lang="en-US" dirty="0"/>
              <a:t> </a:t>
            </a:r>
            <a:r>
              <a:rPr lang="en-US" dirty="0" err="1"/>
              <a:t>đôi</a:t>
            </a:r>
            <a:r>
              <a:rPr lang="en-US" dirty="0"/>
              <a:t> slide</a:t>
            </a:r>
            <a:endParaRPr lang="vi-VN" dirty="0"/>
          </a:p>
          <a:p>
            <a:r>
              <a:rPr lang="en-CA" dirty="0" err="1"/>
              <a:t>thay</a:t>
            </a:r>
            <a:r>
              <a:rPr lang="en-CA" dirty="0"/>
              <a:t> </a:t>
            </a:r>
            <a:r>
              <a:rPr lang="en-CA" dirty="0" err="1"/>
              <a:t>đổi</a:t>
            </a:r>
            <a:r>
              <a:rPr lang="en-CA" dirty="0"/>
              <a:t> </a:t>
            </a:r>
            <a:r>
              <a:rPr lang="en-CA" dirty="0" err="1"/>
              <a:t>bố</a:t>
            </a:r>
            <a:r>
              <a:rPr lang="en-CA" dirty="0"/>
              <a:t> </a:t>
            </a:r>
            <a:r>
              <a:rPr lang="en-CA" dirty="0" err="1"/>
              <a:t>cục</a:t>
            </a:r>
            <a:r>
              <a:rPr lang="en-CA" dirty="0"/>
              <a:t> </a:t>
            </a:r>
            <a:r>
              <a:rPr lang="en-CA" dirty="0" err="1"/>
              <a:t>hoặc</a:t>
            </a:r>
            <a:r>
              <a:rPr lang="en-CA" dirty="0"/>
              <a:t> </a:t>
            </a:r>
            <a:r>
              <a:rPr lang="en-CA" dirty="0" err="1"/>
              <a:t>thiết</a:t>
            </a:r>
            <a:r>
              <a:rPr lang="en-CA" dirty="0"/>
              <a:t> </a:t>
            </a:r>
            <a:r>
              <a:rPr lang="en-CA" dirty="0" err="1"/>
              <a:t>kế</a:t>
            </a:r>
            <a:r>
              <a:rPr lang="en-CA" dirty="0"/>
              <a:t> </a:t>
            </a:r>
            <a:r>
              <a:rPr lang="en-CA" dirty="0" err="1"/>
              <a:t>của</a:t>
            </a:r>
            <a:r>
              <a:rPr lang="en-CA" dirty="0"/>
              <a:t> </a:t>
            </a:r>
            <a:r>
              <a:rPr lang="en-CA" dirty="0" smtClean="0"/>
              <a:t>slide</a:t>
            </a:r>
            <a:endParaRPr lang="en-US" dirty="0"/>
          </a:p>
          <a:p>
            <a:pPr lvl="0"/>
            <a:r>
              <a:rPr lang="en-US" dirty="0" err="1"/>
              <a:t>thêm</a:t>
            </a:r>
            <a:r>
              <a:rPr lang="en-US" dirty="0"/>
              <a:t> </a:t>
            </a:r>
            <a:r>
              <a:rPr lang="en-US" dirty="0" err="1"/>
              <a:t>hoặc</a:t>
            </a:r>
            <a:r>
              <a:rPr lang="en-US" dirty="0"/>
              <a:t> thao </a:t>
            </a:r>
            <a:r>
              <a:rPr lang="en-US" dirty="0" err="1"/>
              <a:t>tác</a:t>
            </a:r>
            <a:r>
              <a:rPr lang="en-US" dirty="0"/>
              <a:t> </a:t>
            </a:r>
            <a:r>
              <a:rPr lang="en-US" dirty="0" err="1"/>
              <a:t>với</a:t>
            </a:r>
            <a:r>
              <a:rPr lang="en-US" dirty="0"/>
              <a:t> </a:t>
            </a:r>
            <a:r>
              <a:rPr lang="en-US" dirty="0" err="1"/>
              <a:t>văn</a:t>
            </a:r>
            <a:r>
              <a:rPr lang="en-US" dirty="0"/>
              <a:t> </a:t>
            </a:r>
            <a:r>
              <a:rPr lang="en-US" dirty="0" err="1"/>
              <a:t>bản</a:t>
            </a:r>
            <a:r>
              <a:rPr lang="en-US" dirty="0"/>
              <a:t> </a:t>
            </a:r>
            <a:r>
              <a:rPr lang="en-US" dirty="0" err="1"/>
              <a:t>trên</a:t>
            </a:r>
            <a:r>
              <a:rPr lang="en-US" dirty="0"/>
              <a:t> </a:t>
            </a:r>
            <a:r>
              <a:rPr lang="en-US" dirty="0" err="1"/>
              <a:t>các</a:t>
            </a:r>
            <a:r>
              <a:rPr lang="en-US" dirty="0"/>
              <a:t> slide</a:t>
            </a:r>
            <a:endParaRPr lang="vi-VN" dirty="0"/>
          </a:p>
          <a:p>
            <a:pPr lvl="0"/>
            <a:r>
              <a:rPr lang="en-US" dirty="0" err="1"/>
              <a:t>thêm</a:t>
            </a:r>
            <a:r>
              <a:rPr lang="en-US" dirty="0"/>
              <a:t> </a:t>
            </a:r>
            <a:r>
              <a:rPr lang="en-US" dirty="0" err="1"/>
              <a:t>hoặc</a:t>
            </a:r>
            <a:r>
              <a:rPr lang="en-US" dirty="0"/>
              <a:t> thao </a:t>
            </a:r>
            <a:r>
              <a:rPr lang="en-US" dirty="0" err="1"/>
              <a:t>tác</a:t>
            </a:r>
            <a:r>
              <a:rPr lang="en-US" dirty="0"/>
              <a:t> </a:t>
            </a:r>
            <a:r>
              <a:rPr lang="en-US" dirty="0" err="1"/>
              <a:t>với</a:t>
            </a:r>
            <a:r>
              <a:rPr lang="en-US" dirty="0"/>
              <a:t> </a:t>
            </a:r>
            <a:r>
              <a:rPr lang="en-US" dirty="0" err="1"/>
              <a:t>bảng</a:t>
            </a:r>
            <a:r>
              <a:rPr lang="en-US" dirty="0"/>
              <a:t> </a:t>
            </a:r>
            <a:r>
              <a:rPr lang="en-US" dirty="0" err="1"/>
              <a:t>và</a:t>
            </a:r>
            <a:r>
              <a:rPr lang="en-US" dirty="0"/>
              <a:t> </a:t>
            </a:r>
            <a:r>
              <a:rPr lang="en-US" dirty="0" err="1"/>
              <a:t>biểu</a:t>
            </a:r>
            <a:r>
              <a:rPr lang="en-US" dirty="0"/>
              <a:t> </a:t>
            </a:r>
            <a:r>
              <a:rPr lang="en-US" dirty="0" err="1"/>
              <a:t>đồ</a:t>
            </a:r>
            <a:r>
              <a:rPr lang="en-US" dirty="0"/>
              <a:t> </a:t>
            </a:r>
            <a:r>
              <a:rPr lang="en-US" dirty="0" err="1"/>
              <a:t>trên</a:t>
            </a:r>
            <a:r>
              <a:rPr lang="en-US" dirty="0"/>
              <a:t> slide</a:t>
            </a:r>
            <a:endParaRPr lang="vi-VN" dirty="0"/>
          </a:p>
          <a:p>
            <a:pPr lvl="0"/>
            <a:r>
              <a:rPr lang="en-US" dirty="0" err="1"/>
              <a:t>thêm</a:t>
            </a:r>
            <a:r>
              <a:rPr lang="en-US" dirty="0"/>
              <a:t> </a:t>
            </a:r>
            <a:r>
              <a:rPr lang="en-US" dirty="0" err="1"/>
              <a:t>hoặc</a:t>
            </a:r>
            <a:r>
              <a:rPr lang="en-US" dirty="0"/>
              <a:t> thao </a:t>
            </a:r>
            <a:r>
              <a:rPr lang="en-US" dirty="0" err="1"/>
              <a:t>tác</a:t>
            </a:r>
            <a:r>
              <a:rPr lang="en-US" dirty="0"/>
              <a:t> </a:t>
            </a:r>
            <a:r>
              <a:rPr lang="en-US" dirty="0" err="1"/>
              <a:t>với</a:t>
            </a:r>
            <a:r>
              <a:rPr lang="en-US" dirty="0"/>
              <a:t> </a:t>
            </a:r>
            <a:r>
              <a:rPr lang="en-US" dirty="0" err="1"/>
              <a:t>các</a:t>
            </a:r>
            <a:r>
              <a:rPr lang="en-US" dirty="0"/>
              <a:t> </a:t>
            </a:r>
            <a:r>
              <a:rPr lang="en-US" dirty="0" err="1"/>
              <a:t>đối</a:t>
            </a:r>
            <a:r>
              <a:rPr lang="en-US" dirty="0"/>
              <a:t> </a:t>
            </a:r>
            <a:r>
              <a:rPr lang="en-US" dirty="0" err="1"/>
              <a:t>tượng</a:t>
            </a:r>
            <a:r>
              <a:rPr lang="en-US" dirty="0"/>
              <a:t> </a:t>
            </a:r>
            <a:r>
              <a:rPr lang="en-US" dirty="0" err="1"/>
              <a:t>đa</a:t>
            </a:r>
            <a:r>
              <a:rPr lang="en-US" dirty="0"/>
              <a:t> </a:t>
            </a:r>
            <a:r>
              <a:rPr lang="en-US" dirty="0" err="1"/>
              <a:t>phương</a:t>
            </a:r>
            <a:r>
              <a:rPr lang="en-US" dirty="0"/>
              <a:t> </a:t>
            </a:r>
            <a:r>
              <a:rPr lang="en-US" dirty="0" err="1"/>
              <a:t>tiện</a:t>
            </a:r>
            <a:r>
              <a:rPr lang="en-US" dirty="0"/>
              <a:t> </a:t>
            </a:r>
            <a:r>
              <a:rPr lang="en-US" dirty="0" err="1"/>
              <a:t>như</a:t>
            </a:r>
            <a:r>
              <a:rPr lang="en-US" dirty="0"/>
              <a:t> </a:t>
            </a:r>
            <a:r>
              <a:rPr lang="en-US" dirty="0" err="1"/>
              <a:t>các</a:t>
            </a:r>
            <a:r>
              <a:rPr lang="en-US" dirty="0"/>
              <a:t> </a:t>
            </a:r>
            <a:r>
              <a:rPr lang="en-US" dirty="0" err="1"/>
              <a:t>tệp</a:t>
            </a:r>
            <a:r>
              <a:rPr lang="en-US" dirty="0"/>
              <a:t> tin </a:t>
            </a:r>
            <a:r>
              <a:rPr lang="en-US" dirty="0" err="1"/>
              <a:t>hình</a:t>
            </a:r>
            <a:r>
              <a:rPr lang="en-US" dirty="0"/>
              <a:t> </a:t>
            </a:r>
            <a:r>
              <a:rPr lang="en-US" dirty="0" err="1"/>
              <a:t>ảnh</a:t>
            </a:r>
            <a:r>
              <a:rPr lang="en-US" dirty="0"/>
              <a:t>, </a:t>
            </a:r>
            <a:r>
              <a:rPr lang="en-US" dirty="0" err="1"/>
              <a:t>phim</a:t>
            </a:r>
            <a:r>
              <a:rPr lang="en-US" dirty="0"/>
              <a:t>, </a:t>
            </a:r>
            <a:r>
              <a:rPr lang="en-US" dirty="0" err="1"/>
              <a:t>nhạc</a:t>
            </a:r>
            <a:endParaRPr lang="vi-VN" dirty="0"/>
          </a:p>
          <a:p>
            <a:pPr lvl="0"/>
            <a:r>
              <a:rPr lang="en-US" dirty="0" err="1"/>
              <a:t>thiết</a:t>
            </a:r>
            <a:r>
              <a:rPr lang="en-US" dirty="0"/>
              <a:t> </a:t>
            </a:r>
            <a:r>
              <a:rPr lang="en-US" dirty="0" err="1"/>
              <a:t>lập</a:t>
            </a:r>
            <a:r>
              <a:rPr lang="en-US" dirty="0"/>
              <a:t> </a:t>
            </a:r>
            <a:r>
              <a:rPr lang="en-US" dirty="0" err="1"/>
              <a:t>và</a:t>
            </a:r>
            <a:r>
              <a:rPr lang="en-US" dirty="0"/>
              <a:t> </a:t>
            </a:r>
            <a:r>
              <a:rPr lang="en-US" dirty="0" err="1"/>
              <a:t>chạy</a:t>
            </a:r>
            <a:r>
              <a:rPr lang="en-US" dirty="0"/>
              <a:t> </a:t>
            </a:r>
            <a:r>
              <a:rPr lang="en-US" dirty="0" err="1"/>
              <a:t>trình</a:t>
            </a:r>
            <a:r>
              <a:rPr lang="en-US" dirty="0"/>
              <a:t> </a:t>
            </a:r>
            <a:r>
              <a:rPr lang="en-US" dirty="0" err="1"/>
              <a:t>chiếu</a:t>
            </a:r>
            <a:r>
              <a:rPr lang="en-US" dirty="0"/>
              <a:t> slide</a:t>
            </a:r>
            <a:endParaRPr lang="vi-VN" dirty="0"/>
          </a:p>
          <a:p>
            <a:pPr lvl="0"/>
            <a:r>
              <a:rPr lang="en-US" dirty="0" err="1"/>
              <a:t>tạo</a:t>
            </a:r>
            <a:r>
              <a:rPr lang="en-US" dirty="0"/>
              <a:t> </a:t>
            </a:r>
            <a:r>
              <a:rPr lang="en-US" dirty="0" err="1"/>
              <a:t>các</a:t>
            </a:r>
            <a:r>
              <a:rPr lang="en-US" dirty="0"/>
              <a:t> </a:t>
            </a:r>
            <a:r>
              <a:rPr lang="en-US" dirty="0" err="1"/>
              <a:t>ghi</a:t>
            </a:r>
            <a:r>
              <a:rPr lang="en-US" dirty="0"/>
              <a:t> </a:t>
            </a:r>
            <a:r>
              <a:rPr lang="en-US" dirty="0" err="1"/>
              <a:t>chú</a:t>
            </a:r>
            <a:r>
              <a:rPr lang="en-US" dirty="0"/>
              <a:t> </a:t>
            </a:r>
            <a:r>
              <a:rPr lang="en-US" err="1"/>
              <a:t>hoặc</a:t>
            </a:r>
            <a:r>
              <a:rPr lang="en-US"/>
              <a:t> </a:t>
            </a:r>
            <a:r>
              <a:rPr lang="en-US" smtClean="0"/>
              <a:t>tài liệu in phát khi thuyết trình </a:t>
            </a:r>
            <a:r>
              <a:rPr lang="en-US" dirty="0"/>
              <a:t>(handouts) </a:t>
            </a:r>
            <a:r>
              <a:rPr lang="en-US" dirty="0" err="1"/>
              <a:t>kèm</a:t>
            </a:r>
            <a:r>
              <a:rPr lang="en-US" dirty="0"/>
              <a:t> </a:t>
            </a:r>
            <a:r>
              <a:rPr lang="en-US" dirty="0" err="1"/>
              <a:t>theo</a:t>
            </a:r>
            <a:r>
              <a:rPr lang="en-US" dirty="0"/>
              <a:t> slide</a:t>
            </a:r>
            <a:endParaRPr lang="vi-VN" dirty="0"/>
          </a:p>
          <a:p>
            <a:r>
              <a:rPr lang="en-CA" dirty="0"/>
              <a:t>in </a:t>
            </a:r>
            <a:r>
              <a:rPr lang="en-CA" dirty="0" err="1"/>
              <a:t>các</a:t>
            </a:r>
            <a:r>
              <a:rPr lang="en-CA" dirty="0"/>
              <a:t> </a:t>
            </a:r>
            <a:r>
              <a:rPr lang="en-CA" dirty="0" err="1"/>
              <a:t>mục</a:t>
            </a:r>
            <a:r>
              <a:rPr lang="en-CA" dirty="0"/>
              <a:t> </a:t>
            </a:r>
            <a:r>
              <a:rPr lang="en-CA" dirty="0" err="1"/>
              <a:t>của</a:t>
            </a:r>
            <a:r>
              <a:rPr lang="en-CA" dirty="0"/>
              <a:t> slide</a:t>
            </a:r>
            <a:endParaRPr lang="en-US" dirty="0"/>
          </a:p>
        </p:txBody>
      </p:sp>
      <p:sp>
        <p:nvSpPr>
          <p:cNvPr id="4" name="Footer Placeholder 3"/>
          <p:cNvSpPr>
            <a:spLocks noGrp="1"/>
          </p:cNvSpPr>
          <p:nvPr>
            <p:ph type="ftr" sz="quarter" idx="11"/>
          </p:nvPr>
        </p:nvSpPr>
        <p:spPr/>
        <p:txBody>
          <a:bodyPr/>
          <a:lstStyle/>
          <a:p>
            <a:r>
              <a:rPr lang="en-US" dirty="0"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a:t>
            </a:fld>
            <a:endParaRPr lang="en-US" dirty="0"/>
          </a:p>
        </p:txBody>
      </p:sp>
    </p:spTree>
    <p:extLst>
      <p:ext uri="{BB962C8B-B14F-4D97-AF65-F5344CB8AC3E}">
        <p14:creationId xmlns:p14="http://schemas.microsoft.com/office/powerpoint/2010/main" val="19186787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Quản</a:t>
            </a:r>
            <a:r>
              <a:rPr lang="en-US" dirty="0" smtClean="0"/>
              <a:t> </a:t>
            </a:r>
            <a:r>
              <a:rPr lang="en-US" dirty="0" err="1" smtClean="0"/>
              <a:t>lý</a:t>
            </a:r>
            <a:r>
              <a:rPr lang="en-US" dirty="0" smtClean="0"/>
              <a:t> </a:t>
            </a:r>
            <a:r>
              <a:rPr lang="en-US" dirty="0" err="1" smtClean="0"/>
              <a:t>các</a:t>
            </a:r>
            <a:r>
              <a:rPr lang="en-US" dirty="0" smtClean="0"/>
              <a:t> Slide</a:t>
            </a:r>
            <a:endParaRPr lang="en-US" dirty="0"/>
          </a:p>
        </p:txBody>
      </p:sp>
      <p:sp>
        <p:nvSpPr>
          <p:cNvPr id="3" name="Content Placeholder 2"/>
          <p:cNvSpPr>
            <a:spLocks noGrp="1"/>
          </p:cNvSpPr>
          <p:nvPr>
            <p:ph idx="1"/>
          </p:nvPr>
        </p:nvSpPr>
        <p:spPr/>
        <p:txBody>
          <a:bodyPr/>
          <a:lstStyle/>
          <a:p>
            <a:r>
              <a:rPr lang="en-CA" b="1" dirty="0" err="1"/>
              <a:t>Chèn</a:t>
            </a:r>
            <a:r>
              <a:rPr lang="en-CA" b="1" dirty="0"/>
              <a:t> </a:t>
            </a:r>
            <a:r>
              <a:rPr lang="en-CA" b="1" dirty="0" err="1"/>
              <a:t>các</a:t>
            </a:r>
            <a:r>
              <a:rPr lang="en-CA" b="1" dirty="0"/>
              <a:t> slide </a:t>
            </a:r>
            <a:r>
              <a:rPr lang="en-CA" b="1" dirty="0" err="1"/>
              <a:t>mới</a:t>
            </a:r>
            <a:endParaRPr lang="en-US" b="1" dirty="0"/>
          </a:p>
          <a:p>
            <a:pPr lvl="1"/>
            <a:r>
              <a:rPr lang="en-CA" dirty="0" err="1"/>
              <a:t>Để</a:t>
            </a:r>
            <a:r>
              <a:rPr lang="en-CA" dirty="0"/>
              <a:t> </a:t>
            </a:r>
            <a:r>
              <a:rPr lang="en-CA" dirty="0" err="1"/>
              <a:t>chèn</a:t>
            </a:r>
            <a:r>
              <a:rPr lang="en-CA" dirty="0"/>
              <a:t> </a:t>
            </a:r>
            <a:r>
              <a:rPr lang="en-CA" dirty="0" err="1"/>
              <a:t>một</a:t>
            </a:r>
            <a:r>
              <a:rPr lang="en-CA" dirty="0"/>
              <a:t> slide </a:t>
            </a:r>
            <a:r>
              <a:rPr lang="en-CA" dirty="0" err="1"/>
              <a:t>mới</a:t>
            </a:r>
            <a:r>
              <a:rPr lang="en-US" dirty="0" smtClean="0"/>
              <a:t>:</a:t>
            </a:r>
            <a:endParaRPr lang="en-US" dirty="0"/>
          </a:p>
          <a:p>
            <a:pPr lvl="2"/>
            <a:r>
              <a:rPr lang="en-CA" dirty="0" err="1"/>
              <a:t>Trên</a:t>
            </a:r>
            <a:r>
              <a:rPr lang="en-CA" dirty="0"/>
              <a:t> </a:t>
            </a:r>
            <a:r>
              <a:rPr lang="en-CA" dirty="0" err="1"/>
              <a:t>thẻ</a:t>
            </a:r>
            <a:r>
              <a:rPr lang="en-CA" dirty="0"/>
              <a:t> </a:t>
            </a:r>
            <a:r>
              <a:rPr lang="en-CA" b="1" dirty="0"/>
              <a:t>Home</a:t>
            </a:r>
            <a:r>
              <a:rPr lang="en-CA" dirty="0"/>
              <a:t>, </a:t>
            </a:r>
            <a:r>
              <a:rPr lang="en-CA" dirty="0" err="1"/>
              <a:t>trong</a:t>
            </a:r>
            <a:r>
              <a:rPr lang="en-CA" dirty="0"/>
              <a:t> </a:t>
            </a:r>
            <a:r>
              <a:rPr lang="en-CA" dirty="0" err="1"/>
              <a:t>nhóm</a:t>
            </a:r>
            <a:r>
              <a:rPr lang="en-CA" dirty="0"/>
              <a:t> </a:t>
            </a:r>
            <a:r>
              <a:rPr lang="en-CA" b="1" dirty="0"/>
              <a:t>Slides</a:t>
            </a:r>
            <a:r>
              <a:rPr lang="en-CA" dirty="0"/>
              <a:t>, </a:t>
            </a:r>
            <a:r>
              <a:rPr lang="en-CA" dirty="0" err="1"/>
              <a:t>chọn</a:t>
            </a:r>
            <a:r>
              <a:rPr lang="en-CA" dirty="0"/>
              <a:t> </a:t>
            </a:r>
            <a:r>
              <a:rPr lang="en-CA" dirty="0" smtClean="0"/>
              <a:t/>
            </a:r>
            <a:br>
              <a:rPr lang="en-CA" dirty="0" smtClean="0"/>
            </a:br>
            <a:r>
              <a:rPr lang="en-CA" b="1" dirty="0" smtClean="0"/>
              <a:t>New </a:t>
            </a:r>
            <a:r>
              <a:rPr lang="en-CA" b="1" dirty="0"/>
              <a:t>Slide</a:t>
            </a:r>
            <a:r>
              <a:rPr lang="en-CA" dirty="0"/>
              <a:t>; </a:t>
            </a:r>
            <a:r>
              <a:rPr lang="en-CA" dirty="0" err="1"/>
              <a:t>hoặc</a:t>
            </a:r>
            <a:endParaRPr lang="en-US" dirty="0"/>
          </a:p>
          <a:p>
            <a:pPr lvl="2"/>
            <a:r>
              <a:rPr lang="en-CA" dirty="0" err="1"/>
              <a:t>để</a:t>
            </a:r>
            <a:r>
              <a:rPr lang="en-CA" dirty="0"/>
              <a:t> </a:t>
            </a:r>
            <a:r>
              <a:rPr lang="en-CA" dirty="0" err="1"/>
              <a:t>chèn</a:t>
            </a:r>
            <a:r>
              <a:rPr lang="en-CA" dirty="0"/>
              <a:t> </a:t>
            </a:r>
            <a:r>
              <a:rPr lang="en-CA" dirty="0" err="1"/>
              <a:t>một</a:t>
            </a:r>
            <a:r>
              <a:rPr lang="en-CA" dirty="0"/>
              <a:t> slide </a:t>
            </a:r>
            <a:r>
              <a:rPr lang="en-CA" dirty="0" err="1"/>
              <a:t>mới</a:t>
            </a:r>
            <a:r>
              <a:rPr lang="en-CA" dirty="0"/>
              <a:t> </a:t>
            </a:r>
            <a:r>
              <a:rPr lang="en-CA" dirty="0" err="1"/>
              <a:t>với</a:t>
            </a:r>
            <a:r>
              <a:rPr lang="en-CA" dirty="0"/>
              <a:t> </a:t>
            </a:r>
            <a:r>
              <a:rPr lang="en-CA" dirty="0" err="1"/>
              <a:t>một</a:t>
            </a:r>
            <a:r>
              <a:rPr lang="en-CA" dirty="0"/>
              <a:t> </a:t>
            </a:r>
            <a:r>
              <a:rPr lang="en-CA" dirty="0" err="1"/>
              <a:t>bố</a:t>
            </a:r>
            <a:r>
              <a:rPr lang="en-CA" dirty="0"/>
              <a:t> </a:t>
            </a:r>
            <a:r>
              <a:rPr lang="en-CA" dirty="0" err="1"/>
              <a:t>cục</a:t>
            </a:r>
            <a:r>
              <a:rPr lang="en-CA" dirty="0"/>
              <a:t> </a:t>
            </a:r>
            <a:r>
              <a:rPr lang="en-CA" dirty="0" err="1"/>
              <a:t>xác</a:t>
            </a:r>
            <a:r>
              <a:rPr lang="en-CA" dirty="0"/>
              <a:t> </a:t>
            </a:r>
            <a:r>
              <a:rPr lang="en-CA" dirty="0" err="1"/>
              <a:t>định</a:t>
            </a:r>
            <a:r>
              <a:rPr lang="en-CA" dirty="0" smtClean="0"/>
              <a:t>,</a:t>
            </a:r>
            <a:br>
              <a:rPr lang="en-CA" dirty="0" smtClean="0"/>
            </a:br>
            <a:r>
              <a:rPr lang="en-CA" dirty="0" err="1" smtClean="0"/>
              <a:t>trên</a:t>
            </a:r>
            <a:r>
              <a:rPr lang="en-CA" dirty="0" smtClean="0"/>
              <a:t> </a:t>
            </a:r>
            <a:r>
              <a:rPr lang="en-CA" dirty="0" err="1"/>
              <a:t>thẻ</a:t>
            </a:r>
            <a:r>
              <a:rPr lang="en-CA" dirty="0"/>
              <a:t> </a:t>
            </a:r>
            <a:r>
              <a:rPr lang="en-CA" b="1" dirty="0"/>
              <a:t>Home</a:t>
            </a:r>
            <a:r>
              <a:rPr lang="en-CA" dirty="0"/>
              <a:t>, </a:t>
            </a:r>
            <a:r>
              <a:rPr lang="en-CA" dirty="0" err="1"/>
              <a:t>trong</a:t>
            </a:r>
            <a:r>
              <a:rPr lang="en-CA" dirty="0"/>
              <a:t> </a:t>
            </a:r>
            <a:r>
              <a:rPr lang="en-CA" dirty="0" err="1"/>
              <a:t>nhóm</a:t>
            </a:r>
            <a:r>
              <a:rPr lang="en-CA" dirty="0"/>
              <a:t> </a:t>
            </a:r>
            <a:r>
              <a:rPr lang="en-CA" b="1" dirty="0"/>
              <a:t>Slides</a:t>
            </a:r>
            <a:r>
              <a:rPr lang="en-CA" dirty="0"/>
              <a:t>, </a:t>
            </a:r>
            <a:r>
              <a:rPr lang="en-CA" dirty="0" err="1"/>
              <a:t>nhấp</a:t>
            </a:r>
            <a:r>
              <a:rPr lang="en-CA" dirty="0"/>
              <a:t> </a:t>
            </a:r>
            <a:r>
              <a:rPr lang="en-CA" dirty="0" err="1" smtClean="0"/>
              <a:t>chuột</a:t>
            </a:r>
            <a:r>
              <a:rPr lang="en-CA" dirty="0" smtClean="0"/>
              <a:t/>
            </a:r>
            <a:br>
              <a:rPr lang="en-CA" dirty="0" smtClean="0"/>
            </a:br>
            <a:r>
              <a:rPr lang="en-CA" dirty="0" err="1" smtClean="0"/>
              <a:t>vào</a:t>
            </a:r>
            <a:r>
              <a:rPr lang="en-CA" dirty="0" smtClean="0"/>
              <a:t> </a:t>
            </a:r>
            <a:r>
              <a:rPr lang="en-CA" dirty="0" err="1"/>
              <a:t>mũi</a:t>
            </a:r>
            <a:r>
              <a:rPr lang="en-CA" dirty="0"/>
              <a:t> </a:t>
            </a:r>
            <a:r>
              <a:rPr lang="en-CA" dirty="0" err="1"/>
              <a:t>tên</a:t>
            </a:r>
            <a:r>
              <a:rPr lang="en-CA" dirty="0"/>
              <a:t> </a:t>
            </a:r>
            <a:r>
              <a:rPr lang="en-CA" dirty="0" err="1"/>
              <a:t>xuống</a:t>
            </a:r>
            <a:r>
              <a:rPr lang="en-CA" dirty="0"/>
              <a:t> </a:t>
            </a:r>
            <a:r>
              <a:rPr lang="en-CA" dirty="0" err="1"/>
              <a:t>của</a:t>
            </a:r>
            <a:r>
              <a:rPr lang="en-CA" dirty="0"/>
              <a:t> </a:t>
            </a:r>
            <a:r>
              <a:rPr lang="en-CA" b="1" dirty="0"/>
              <a:t>New Slide</a:t>
            </a:r>
            <a:r>
              <a:rPr lang="en-CA" dirty="0"/>
              <a:t>, </a:t>
            </a:r>
            <a:r>
              <a:rPr lang="en-CA" dirty="0" err="1"/>
              <a:t>và</a:t>
            </a:r>
            <a:r>
              <a:rPr lang="en-CA" dirty="0"/>
              <a:t> </a:t>
            </a:r>
            <a:r>
              <a:rPr lang="en-CA" dirty="0" err="1"/>
              <a:t>sau</a:t>
            </a:r>
            <a:r>
              <a:rPr lang="en-CA" dirty="0"/>
              <a:t> </a:t>
            </a:r>
            <a:r>
              <a:rPr lang="en-CA" dirty="0" err="1" smtClean="0"/>
              <a:t>đó</a:t>
            </a:r>
            <a:r>
              <a:rPr lang="en-CA" dirty="0" smtClean="0"/>
              <a:t/>
            </a:r>
            <a:br>
              <a:rPr lang="en-CA" dirty="0" smtClean="0"/>
            </a:br>
            <a:r>
              <a:rPr lang="en-CA" dirty="0" err="1" smtClean="0"/>
              <a:t>chọn</a:t>
            </a:r>
            <a:r>
              <a:rPr lang="en-CA" dirty="0" smtClean="0"/>
              <a:t> </a:t>
            </a:r>
            <a:r>
              <a:rPr lang="en-CA" dirty="0" err="1"/>
              <a:t>bố</a:t>
            </a:r>
            <a:r>
              <a:rPr lang="en-CA" dirty="0"/>
              <a:t> </a:t>
            </a:r>
            <a:r>
              <a:rPr lang="en-CA" dirty="0" err="1"/>
              <a:t>cục</a:t>
            </a:r>
            <a:r>
              <a:rPr lang="en-CA" dirty="0"/>
              <a:t> </a:t>
            </a:r>
            <a:r>
              <a:rPr lang="en-CA" dirty="0" err="1"/>
              <a:t>được</a:t>
            </a:r>
            <a:r>
              <a:rPr lang="en-CA" dirty="0"/>
              <a:t> </a:t>
            </a:r>
            <a:r>
              <a:rPr lang="en-CA" dirty="0" err="1"/>
              <a:t>yêu</a:t>
            </a:r>
            <a:r>
              <a:rPr lang="en-CA" dirty="0"/>
              <a:t> </a:t>
            </a:r>
            <a:r>
              <a:rPr lang="en-CA" dirty="0" err="1"/>
              <a:t>cầu</a:t>
            </a:r>
            <a:r>
              <a:rPr lang="en-CA" dirty="0"/>
              <a:t>; </a:t>
            </a:r>
            <a:r>
              <a:rPr lang="en-CA" dirty="0" err="1"/>
              <a:t>hoặc</a:t>
            </a:r>
            <a:endParaRPr lang="en-US" dirty="0"/>
          </a:p>
          <a:p>
            <a:pPr lvl="2"/>
            <a:r>
              <a:rPr lang="en-US" dirty="0" err="1" smtClean="0"/>
              <a:t>Nhấn</a:t>
            </a:r>
            <a:r>
              <a:rPr lang="en-US" dirty="0" smtClean="0"/>
              <a:t> CTRL+M; </a:t>
            </a:r>
            <a:r>
              <a:rPr lang="en-US" dirty="0" err="1" smtClean="0"/>
              <a:t>hoặc</a:t>
            </a:r>
            <a:endParaRPr lang="en-US" dirty="0"/>
          </a:p>
          <a:p>
            <a:pPr lvl="2"/>
            <a:r>
              <a:rPr lang="en-CA" dirty="0" err="1"/>
              <a:t>trên</a:t>
            </a:r>
            <a:r>
              <a:rPr lang="en-CA" dirty="0"/>
              <a:t> ô </a:t>
            </a:r>
            <a:r>
              <a:rPr lang="en-CA" dirty="0" err="1"/>
              <a:t>đặt</a:t>
            </a:r>
            <a:r>
              <a:rPr lang="en-CA" dirty="0"/>
              <a:t> </a:t>
            </a:r>
            <a:r>
              <a:rPr lang="en-CA" dirty="0" err="1"/>
              <a:t>nội</a:t>
            </a:r>
            <a:r>
              <a:rPr lang="en-CA" dirty="0"/>
              <a:t> dung </a:t>
            </a:r>
            <a:r>
              <a:rPr lang="en-CA" dirty="0" err="1"/>
              <a:t>cuối</a:t>
            </a:r>
            <a:r>
              <a:rPr lang="en-CA" dirty="0"/>
              <a:t> </a:t>
            </a:r>
            <a:r>
              <a:rPr lang="en-CA" dirty="0" err="1"/>
              <a:t>cùng</a:t>
            </a:r>
            <a:r>
              <a:rPr lang="en-US" dirty="0" smtClean="0"/>
              <a:t>, </a:t>
            </a:r>
            <a:r>
              <a:rPr lang="en-US" dirty="0" err="1" smtClean="0"/>
              <a:t>nhấn</a:t>
            </a:r>
            <a:r>
              <a:rPr lang="en-US" dirty="0" smtClean="0"/>
              <a:t> </a:t>
            </a:r>
            <a:r>
              <a:rPr lang="en-US" dirty="0" err="1" smtClean="0"/>
              <a:t>tổ</a:t>
            </a:r>
            <a:r>
              <a:rPr lang="en-US" dirty="0" smtClean="0"/>
              <a:t> </a:t>
            </a:r>
            <a:r>
              <a:rPr lang="en-US" dirty="0" err="1" smtClean="0"/>
              <a:t>hợp</a:t>
            </a:r>
            <a:r>
              <a:rPr lang="en-US" dirty="0" smtClean="0"/>
              <a:t/>
            </a:r>
            <a:br>
              <a:rPr lang="en-US" dirty="0" smtClean="0"/>
            </a:br>
            <a:r>
              <a:rPr lang="en-US" dirty="0" smtClean="0"/>
              <a:t>CTRL+ENTER; </a:t>
            </a:r>
            <a:r>
              <a:rPr lang="en-US" dirty="0" err="1" smtClean="0"/>
              <a:t>hoặc</a:t>
            </a:r>
            <a:endParaRPr lang="en-US" dirty="0"/>
          </a:p>
          <a:p>
            <a:pPr lvl="2"/>
            <a:r>
              <a:rPr lang="en-CA" dirty="0" err="1"/>
              <a:t>nhấp</a:t>
            </a:r>
            <a:r>
              <a:rPr lang="en-CA" dirty="0"/>
              <a:t> </a:t>
            </a:r>
            <a:r>
              <a:rPr lang="en-CA" dirty="0" err="1"/>
              <a:t>chuột</a:t>
            </a:r>
            <a:r>
              <a:rPr lang="en-CA" dirty="0"/>
              <a:t> </a:t>
            </a:r>
            <a:r>
              <a:rPr lang="en-CA" dirty="0" err="1"/>
              <a:t>phải</a:t>
            </a:r>
            <a:r>
              <a:rPr lang="en-CA" dirty="0"/>
              <a:t> </a:t>
            </a:r>
            <a:r>
              <a:rPr lang="en-CA" dirty="0" err="1"/>
              <a:t>vào</a:t>
            </a:r>
            <a:r>
              <a:rPr lang="en-CA" dirty="0"/>
              <a:t> slide </a:t>
            </a:r>
            <a:r>
              <a:rPr lang="en-CA" dirty="0" err="1"/>
              <a:t>trong</a:t>
            </a:r>
            <a:r>
              <a:rPr lang="en-CA" dirty="0"/>
              <a:t> </a:t>
            </a:r>
            <a:r>
              <a:rPr lang="en-CA" dirty="0" err="1"/>
              <a:t>thẻ</a:t>
            </a:r>
            <a:r>
              <a:rPr lang="en-CA" dirty="0"/>
              <a:t> Outline </a:t>
            </a:r>
            <a:r>
              <a:rPr lang="en-CA" dirty="0" err="1"/>
              <a:t>hoặc</a:t>
            </a:r>
            <a:r>
              <a:rPr lang="en-CA" dirty="0"/>
              <a:t> Slides </a:t>
            </a:r>
            <a:r>
              <a:rPr lang="en-CA" dirty="0" err="1"/>
              <a:t>và</a:t>
            </a:r>
            <a:r>
              <a:rPr lang="en-CA" dirty="0"/>
              <a:t> </a:t>
            </a:r>
            <a:r>
              <a:rPr lang="en-CA" dirty="0" err="1"/>
              <a:t>sau</a:t>
            </a:r>
            <a:r>
              <a:rPr lang="en-CA" dirty="0"/>
              <a:t> </a:t>
            </a:r>
            <a:r>
              <a:rPr lang="en-CA" dirty="0" err="1"/>
              <a:t>đó</a:t>
            </a:r>
            <a:r>
              <a:rPr lang="en-CA" dirty="0"/>
              <a:t> </a:t>
            </a:r>
            <a:r>
              <a:rPr lang="en-CA" dirty="0" err="1"/>
              <a:t>chọn</a:t>
            </a:r>
            <a:r>
              <a:rPr lang="en-CA" dirty="0"/>
              <a:t> </a:t>
            </a:r>
            <a:r>
              <a:rPr lang="en-CA" b="1" dirty="0"/>
              <a:t>New Slide</a:t>
            </a:r>
            <a:endParaRPr lang="en-CA" b="1" dirty="0" smtClean="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20</a:t>
            </a:fld>
            <a:endParaRPr lang="en-US" dirty="0"/>
          </a:p>
        </p:txBody>
      </p:sp>
      <p:pic>
        <p:nvPicPr>
          <p:cNvPr id="15" name="Picture 14" descr="C:\Users\swong\Documents\Manuals\IC3 GS4\7314 IC3 GS4\Screens\L10\l10-040.png"/>
          <p:cNvPicPr/>
          <p:nvPr/>
        </p:nvPicPr>
        <p:blipFill>
          <a:blip r:embed="rId3">
            <a:extLst>
              <a:ext uri="{28A0092B-C50C-407E-A947-70E740481C1C}">
                <a14:useLocalDpi xmlns:a14="http://schemas.microsoft.com/office/drawing/2010/main" val="0"/>
              </a:ext>
            </a:extLst>
          </a:blip>
          <a:srcRect/>
          <a:stretch>
            <a:fillRect/>
          </a:stretch>
        </p:blipFill>
        <p:spPr bwMode="auto">
          <a:xfrm>
            <a:off x="6326683" y="1719262"/>
            <a:ext cx="2400458" cy="3629978"/>
          </a:xfrm>
          <a:prstGeom prst="rect">
            <a:avLst/>
          </a:prstGeom>
          <a:noFill/>
          <a:ln>
            <a:noFill/>
          </a:ln>
        </p:spPr>
      </p:pic>
    </p:spTree>
    <p:extLst>
      <p:ext uri="{BB962C8B-B14F-4D97-AF65-F5344CB8AC3E}">
        <p14:creationId xmlns:p14="http://schemas.microsoft.com/office/powerpoint/2010/main" val="349008069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Quản</a:t>
            </a:r>
            <a:r>
              <a:rPr lang="en-US" dirty="0" smtClean="0"/>
              <a:t> </a:t>
            </a:r>
            <a:r>
              <a:rPr lang="en-US" dirty="0" err="1" smtClean="0"/>
              <a:t>lý</a:t>
            </a:r>
            <a:r>
              <a:rPr lang="en-US" dirty="0" smtClean="0"/>
              <a:t> </a:t>
            </a:r>
            <a:r>
              <a:rPr lang="en-US" dirty="0" err="1" smtClean="0"/>
              <a:t>các</a:t>
            </a:r>
            <a:r>
              <a:rPr lang="en-US" dirty="0" smtClean="0"/>
              <a:t> Slide</a:t>
            </a:r>
            <a:endParaRPr lang="en-US" dirty="0"/>
          </a:p>
        </p:txBody>
      </p:sp>
      <p:sp>
        <p:nvSpPr>
          <p:cNvPr id="3" name="Content Placeholder 2"/>
          <p:cNvSpPr>
            <a:spLocks noGrp="1"/>
          </p:cNvSpPr>
          <p:nvPr>
            <p:ph idx="1"/>
          </p:nvPr>
        </p:nvSpPr>
        <p:spPr/>
        <p:txBody>
          <a:bodyPr/>
          <a:lstStyle/>
          <a:p>
            <a:r>
              <a:rPr lang="en-CA" b="1" dirty="0" err="1"/>
              <a:t>Thay</a:t>
            </a:r>
            <a:r>
              <a:rPr lang="en-CA" b="1" dirty="0"/>
              <a:t> </a:t>
            </a:r>
            <a:r>
              <a:rPr lang="en-CA" b="1" dirty="0" err="1"/>
              <a:t>đổi</a:t>
            </a:r>
            <a:r>
              <a:rPr lang="en-CA" b="1" dirty="0"/>
              <a:t> </a:t>
            </a:r>
            <a:r>
              <a:rPr lang="en-CA" b="1" dirty="0" err="1"/>
              <a:t>bố</a:t>
            </a:r>
            <a:r>
              <a:rPr lang="en-CA" b="1" dirty="0"/>
              <a:t> </a:t>
            </a:r>
            <a:r>
              <a:rPr lang="en-CA" b="1" dirty="0" err="1"/>
              <a:t>cục</a:t>
            </a:r>
            <a:r>
              <a:rPr lang="en-CA" b="1" dirty="0"/>
              <a:t> </a:t>
            </a:r>
            <a:r>
              <a:rPr lang="en-CA" b="1" dirty="0" err="1"/>
              <a:t>của</a:t>
            </a:r>
            <a:r>
              <a:rPr lang="en-CA" b="1" dirty="0"/>
              <a:t> slide</a:t>
            </a:r>
            <a:endParaRPr lang="en-US" b="1" dirty="0"/>
          </a:p>
          <a:p>
            <a:pPr lvl="1"/>
            <a:r>
              <a:rPr lang="en-CA" dirty="0" err="1"/>
              <a:t>Để</a:t>
            </a:r>
            <a:r>
              <a:rPr lang="en-CA" dirty="0"/>
              <a:t> </a:t>
            </a:r>
            <a:r>
              <a:rPr lang="en-CA" dirty="0" err="1"/>
              <a:t>thay</a:t>
            </a:r>
            <a:r>
              <a:rPr lang="en-CA" dirty="0"/>
              <a:t> </a:t>
            </a:r>
            <a:r>
              <a:rPr lang="en-CA" dirty="0" err="1"/>
              <a:t>đổi</a:t>
            </a:r>
            <a:r>
              <a:rPr lang="en-CA" dirty="0"/>
              <a:t> </a:t>
            </a:r>
            <a:r>
              <a:rPr lang="en-CA" dirty="0" err="1"/>
              <a:t>bố</a:t>
            </a:r>
            <a:r>
              <a:rPr lang="en-CA" dirty="0"/>
              <a:t> </a:t>
            </a:r>
            <a:r>
              <a:rPr lang="en-CA" dirty="0" err="1"/>
              <a:t>cục</a:t>
            </a:r>
            <a:r>
              <a:rPr lang="en-CA" dirty="0"/>
              <a:t> </a:t>
            </a:r>
            <a:r>
              <a:rPr lang="en-CA" dirty="0" err="1"/>
              <a:t>của</a:t>
            </a:r>
            <a:r>
              <a:rPr lang="en-CA" dirty="0"/>
              <a:t> slide</a:t>
            </a:r>
            <a:r>
              <a:rPr lang="en-US" dirty="0" smtClean="0"/>
              <a:t>:</a:t>
            </a:r>
            <a:endParaRPr lang="en-US" dirty="0"/>
          </a:p>
          <a:p>
            <a:pPr lvl="2"/>
            <a:r>
              <a:rPr lang="vi-VN" dirty="0"/>
              <a:t>Trên thẻ </a:t>
            </a:r>
            <a:r>
              <a:rPr lang="vi-VN" b="1" dirty="0"/>
              <a:t>Home</a:t>
            </a:r>
            <a:r>
              <a:rPr lang="vi-VN" dirty="0"/>
              <a:t>, trong nhóm </a:t>
            </a:r>
            <a:r>
              <a:rPr lang="vi-VN" b="1" dirty="0"/>
              <a:t>Slides</a:t>
            </a:r>
            <a:r>
              <a:rPr lang="vi-VN" dirty="0"/>
              <a:t>, nhấp chuột vào </a:t>
            </a:r>
            <a:r>
              <a:rPr lang="vi-VN" b="1" dirty="0"/>
              <a:t>Layout</a:t>
            </a:r>
            <a:r>
              <a:rPr lang="vi-VN" dirty="0"/>
              <a:t>; hoặc</a:t>
            </a:r>
          </a:p>
          <a:p>
            <a:pPr lvl="2"/>
            <a:r>
              <a:rPr lang="en-CA" dirty="0" err="1"/>
              <a:t>nhấp</a:t>
            </a:r>
            <a:r>
              <a:rPr lang="en-CA" dirty="0"/>
              <a:t> </a:t>
            </a:r>
            <a:r>
              <a:rPr lang="en-CA" dirty="0" err="1"/>
              <a:t>chuột</a:t>
            </a:r>
            <a:r>
              <a:rPr lang="en-CA" dirty="0"/>
              <a:t> </a:t>
            </a:r>
            <a:r>
              <a:rPr lang="en-CA" dirty="0" err="1"/>
              <a:t>phải</a:t>
            </a:r>
            <a:r>
              <a:rPr lang="en-CA" dirty="0"/>
              <a:t> </a:t>
            </a:r>
            <a:r>
              <a:rPr lang="en-CA" dirty="0" err="1"/>
              <a:t>vào</a:t>
            </a:r>
            <a:r>
              <a:rPr lang="en-CA" dirty="0"/>
              <a:t> slide </a:t>
            </a:r>
            <a:r>
              <a:rPr lang="en-CA" dirty="0" err="1"/>
              <a:t>trong</a:t>
            </a:r>
            <a:r>
              <a:rPr lang="en-CA" dirty="0"/>
              <a:t> </a:t>
            </a:r>
            <a:r>
              <a:rPr lang="en-CA" dirty="0" err="1"/>
              <a:t>thẻ</a:t>
            </a:r>
            <a:r>
              <a:rPr lang="en-CA" dirty="0"/>
              <a:t> Slides </a:t>
            </a:r>
            <a:r>
              <a:rPr lang="en-CA" dirty="0" err="1"/>
              <a:t>hoặc</a:t>
            </a:r>
            <a:r>
              <a:rPr lang="en-CA" dirty="0"/>
              <a:t> </a:t>
            </a:r>
            <a:r>
              <a:rPr lang="en-CA" dirty="0" err="1"/>
              <a:t>khung</a:t>
            </a:r>
            <a:r>
              <a:rPr lang="en-CA" dirty="0"/>
              <a:t> Slide </a:t>
            </a:r>
            <a:r>
              <a:rPr lang="en-CA" dirty="0" err="1"/>
              <a:t>và</a:t>
            </a:r>
            <a:r>
              <a:rPr lang="en-CA" dirty="0"/>
              <a:t> </a:t>
            </a:r>
            <a:r>
              <a:rPr lang="en-CA" dirty="0" err="1"/>
              <a:t>sau</a:t>
            </a:r>
            <a:r>
              <a:rPr lang="en-CA" dirty="0"/>
              <a:t> </a:t>
            </a:r>
            <a:r>
              <a:rPr lang="en-CA" dirty="0" err="1"/>
              <a:t>đó</a:t>
            </a:r>
            <a:r>
              <a:rPr lang="en-CA" dirty="0"/>
              <a:t> </a:t>
            </a:r>
            <a:r>
              <a:rPr lang="en-CA" dirty="0" err="1"/>
              <a:t>chọn</a:t>
            </a:r>
            <a:r>
              <a:rPr lang="en-CA" dirty="0"/>
              <a:t> </a:t>
            </a:r>
            <a:r>
              <a:rPr lang="en-CA" b="1" dirty="0"/>
              <a:t>Layout</a:t>
            </a:r>
            <a:endParaRPr lang="en-US" dirty="0"/>
          </a:p>
          <a:p>
            <a:r>
              <a:rPr lang="en-CA" dirty="0" err="1"/>
              <a:t>Xóa</a:t>
            </a:r>
            <a:r>
              <a:rPr lang="en-CA" dirty="0"/>
              <a:t> </a:t>
            </a:r>
            <a:r>
              <a:rPr lang="en-CA" dirty="0" err="1"/>
              <a:t>các</a:t>
            </a:r>
            <a:r>
              <a:rPr lang="en-CA" dirty="0"/>
              <a:t> slide</a:t>
            </a:r>
            <a:endParaRPr lang="en-US" b="1" dirty="0"/>
          </a:p>
          <a:p>
            <a:pPr lvl="1"/>
            <a:r>
              <a:rPr lang="en-US" dirty="0" err="1" smtClean="0"/>
              <a:t>Để</a:t>
            </a:r>
            <a:r>
              <a:rPr lang="en-US" dirty="0" smtClean="0"/>
              <a:t> </a:t>
            </a:r>
            <a:r>
              <a:rPr lang="en-US" dirty="0" err="1" smtClean="0"/>
              <a:t>xóa</a:t>
            </a:r>
            <a:r>
              <a:rPr lang="en-US" dirty="0" smtClean="0"/>
              <a:t> slide, </a:t>
            </a:r>
            <a:r>
              <a:rPr lang="en-US" dirty="0" err="1" smtClean="0"/>
              <a:t>chọn</a:t>
            </a:r>
            <a:r>
              <a:rPr lang="en-US" dirty="0" smtClean="0"/>
              <a:t> slide </a:t>
            </a:r>
            <a:r>
              <a:rPr lang="en-US" dirty="0" err="1" smtClean="0"/>
              <a:t>đó</a:t>
            </a:r>
            <a:r>
              <a:rPr lang="en-US" dirty="0" smtClean="0"/>
              <a:t> </a:t>
            </a:r>
            <a:r>
              <a:rPr lang="en-US" dirty="0" err="1" smtClean="0"/>
              <a:t>và</a:t>
            </a:r>
            <a:r>
              <a:rPr lang="en-US" dirty="0" smtClean="0"/>
              <a:t>:</a:t>
            </a:r>
            <a:endParaRPr lang="en-US" dirty="0"/>
          </a:p>
          <a:p>
            <a:pPr lvl="2"/>
            <a:r>
              <a:rPr lang="en-US" dirty="0" err="1" smtClean="0"/>
              <a:t>Nhấn</a:t>
            </a:r>
            <a:r>
              <a:rPr lang="en-US" dirty="0" smtClean="0"/>
              <a:t> DELETE; </a:t>
            </a:r>
            <a:r>
              <a:rPr lang="en-US" dirty="0" err="1" smtClean="0"/>
              <a:t>hoặc</a:t>
            </a:r>
            <a:endParaRPr lang="en-US" dirty="0"/>
          </a:p>
          <a:p>
            <a:pPr lvl="2"/>
            <a:r>
              <a:rPr lang="en-CA" dirty="0" err="1"/>
              <a:t>nhấp</a:t>
            </a:r>
            <a:r>
              <a:rPr lang="en-CA" dirty="0"/>
              <a:t> </a:t>
            </a:r>
            <a:r>
              <a:rPr lang="en-CA" dirty="0" err="1"/>
              <a:t>chuột</a:t>
            </a:r>
            <a:r>
              <a:rPr lang="en-CA" dirty="0"/>
              <a:t> </a:t>
            </a:r>
            <a:r>
              <a:rPr lang="en-CA" dirty="0" err="1"/>
              <a:t>phải</a:t>
            </a:r>
            <a:r>
              <a:rPr lang="en-CA" dirty="0"/>
              <a:t> </a:t>
            </a:r>
            <a:r>
              <a:rPr lang="en-CA" dirty="0" err="1"/>
              <a:t>vào</a:t>
            </a:r>
            <a:r>
              <a:rPr lang="en-CA" dirty="0"/>
              <a:t> slide </a:t>
            </a:r>
            <a:r>
              <a:rPr lang="en-CA" dirty="0" err="1"/>
              <a:t>được,và</a:t>
            </a:r>
            <a:r>
              <a:rPr lang="en-CA" dirty="0"/>
              <a:t> </a:t>
            </a:r>
            <a:r>
              <a:rPr lang="en-CA" dirty="0" err="1"/>
              <a:t>sau</a:t>
            </a:r>
            <a:r>
              <a:rPr lang="en-CA" dirty="0"/>
              <a:t> </a:t>
            </a:r>
            <a:r>
              <a:rPr lang="en-CA" dirty="0" err="1"/>
              <a:t>đó</a:t>
            </a:r>
            <a:r>
              <a:rPr lang="en-CA" dirty="0"/>
              <a:t> </a:t>
            </a:r>
            <a:r>
              <a:rPr lang="en-CA" dirty="0" err="1"/>
              <a:t>chọn</a:t>
            </a:r>
            <a:r>
              <a:rPr lang="en-CA" dirty="0"/>
              <a:t> </a:t>
            </a:r>
            <a:r>
              <a:rPr lang="en-CA" b="1" dirty="0"/>
              <a:t>Delete Slide</a:t>
            </a:r>
            <a:r>
              <a:rPr lang="en-CA" dirty="0"/>
              <a:t>.</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21</a:t>
            </a:fld>
            <a:endParaRPr lang="en-US" dirty="0"/>
          </a:p>
        </p:txBody>
      </p:sp>
    </p:spTree>
    <p:extLst>
      <p:ext uri="{BB962C8B-B14F-4D97-AF65-F5344CB8AC3E}">
        <p14:creationId xmlns:p14="http://schemas.microsoft.com/office/powerpoint/2010/main" val="354033461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Quản</a:t>
            </a:r>
            <a:r>
              <a:rPr lang="en-US" dirty="0" smtClean="0"/>
              <a:t> </a:t>
            </a:r>
            <a:r>
              <a:rPr lang="en-US" dirty="0" err="1" smtClean="0"/>
              <a:t>lý</a:t>
            </a:r>
            <a:r>
              <a:rPr lang="en-US" dirty="0" smtClean="0"/>
              <a:t> </a:t>
            </a:r>
            <a:r>
              <a:rPr lang="en-US" dirty="0" err="1" smtClean="0"/>
              <a:t>các</a:t>
            </a:r>
            <a:r>
              <a:rPr lang="en-US" dirty="0" smtClean="0"/>
              <a:t> Slide</a:t>
            </a:r>
            <a:endParaRPr lang="en-US" dirty="0"/>
          </a:p>
        </p:txBody>
      </p:sp>
      <p:sp>
        <p:nvSpPr>
          <p:cNvPr id="3" name="Content Placeholder 2"/>
          <p:cNvSpPr>
            <a:spLocks noGrp="1"/>
          </p:cNvSpPr>
          <p:nvPr>
            <p:ph idx="1"/>
          </p:nvPr>
        </p:nvSpPr>
        <p:spPr/>
        <p:txBody>
          <a:bodyPr/>
          <a:lstStyle/>
          <a:p>
            <a:r>
              <a:rPr lang="en-CA" b="1" dirty="0" err="1"/>
              <a:t>Sắp</a:t>
            </a:r>
            <a:r>
              <a:rPr lang="en-CA" b="1" dirty="0"/>
              <a:t> </a:t>
            </a:r>
            <a:r>
              <a:rPr lang="en-CA" b="1" dirty="0" err="1"/>
              <a:t>xếp</a:t>
            </a:r>
            <a:r>
              <a:rPr lang="en-CA" b="1" dirty="0"/>
              <a:t> </a:t>
            </a:r>
            <a:r>
              <a:rPr lang="en-CA" b="1" dirty="0" err="1"/>
              <a:t>lại</a:t>
            </a:r>
            <a:r>
              <a:rPr lang="en-CA" b="1" dirty="0"/>
              <a:t> </a:t>
            </a:r>
            <a:r>
              <a:rPr lang="en-CA" b="1" dirty="0" err="1"/>
              <a:t>các</a:t>
            </a:r>
            <a:r>
              <a:rPr lang="en-CA" b="1" dirty="0"/>
              <a:t> slide</a:t>
            </a:r>
            <a:endParaRPr lang="en-US" b="1" dirty="0"/>
          </a:p>
          <a:p>
            <a:pPr lvl="1"/>
            <a:r>
              <a:rPr lang="en-CA" dirty="0" err="1"/>
              <a:t>để</a:t>
            </a:r>
            <a:r>
              <a:rPr lang="en-CA" dirty="0"/>
              <a:t> </a:t>
            </a:r>
            <a:r>
              <a:rPr lang="en-CA" dirty="0" err="1"/>
              <a:t>sắp</a:t>
            </a:r>
            <a:r>
              <a:rPr lang="en-CA" dirty="0"/>
              <a:t> </a:t>
            </a:r>
            <a:r>
              <a:rPr lang="en-CA" dirty="0" err="1"/>
              <a:t>xếp</a:t>
            </a:r>
            <a:r>
              <a:rPr lang="en-CA" dirty="0"/>
              <a:t> </a:t>
            </a:r>
            <a:r>
              <a:rPr lang="en-CA" dirty="0" err="1"/>
              <a:t>lại</a:t>
            </a:r>
            <a:r>
              <a:rPr lang="en-CA" dirty="0"/>
              <a:t> </a:t>
            </a:r>
            <a:r>
              <a:rPr lang="en-CA" dirty="0" err="1"/>
              <a:t>thứ</a:t>
            </a:r>
            <a:r>
              <a:rPr lang="en-CA" dirty="0"/>
              <a:t> </a:t>
            </a:r>
            <a:r>
              <a:rPr lang="en-CA" dirty="0" err="1"/>
              <a:t>tự</a:t>
            </a:r>
            <a:r>
              <a:rPr lang="en-CA" dirty="0"/>
              <a:t> </a:t>
            </a:r>
            <a:r>
              <a:rPr lang="en-CA" dirty="0" err="1"/>
              <a:t>của</a:t>
            </a:r>
            <a:r>
              <a:rPr lang="en-CA" dirty="0"/>
              <a:t> </a:t>
            </a:r>
            <a:r>
              <a:rPr lang="en-CA" dirty="0" err="1"/>
              <a:t>các</a:t>
            </a:r>
            <a:r>
              <a:rPr lang="en-CA" dirty="0"/>
              <a:t> slide</a:t>
            </a:r>
            <a:r>
              <a:rPr lang="en-US" dirty="0" smtClean="0"/>
              <a:t>:</a:t>
            </a:r>
            <a:endParaRPr lang="en-US" dirty="0"/>
          </a:p>
          <a:p>
            <a:pPr lvl="2"/>
            <a:r>
              <a:rPr lang="vi-VN" dirty="0"/>
              <a:t>Trong cách hiển thị Slide Sorter, nhấp chuột vào slide và kéo nó đến vị trí mới; hoặc</a:t>
            </a:r>
          </a:p>
          <a:p>
            <a:pPr lvl="2"/>
            <a:r>
              <a:rPr lang="vi-VN" dirty="0"/>
              <a:t>trong thẻ Outline, nhấp chuột vào biểu tượng slide để chọn cả slide và kéo nó đến vị trí mới; hoặc</a:t>
            </a:r>
          </a:p>
          <a:p>
            <a:pPr lvl="2"/>
            <a:r>
              <a:rPr lang="en-CA" dirty="0" err="1"/>
              <a:t>trong</a:t>
            </a:r>
            <a:r>
              <a:rPr lang="en-CA" dirty="0"/>
              <a:t> </a:t>
            </a:r>
            <a:r>
              <a:rPr lang="en-CA" dirty="0" err="1"/>
              <a:t>thẻ</a:t>
            </a:r>
            <a:r>
              <a:rPr lang="en-CA" dirty="0"/>
              <a:t> Slides, </a:t>
            </a:r>
            <a:r>
              <a:rPr lang="en-CA" dirty="0" err="1"/>
              <a:t>nhấp</a:t>
            </a:r>
            <a:r>
              <a:rPr lang="en-CA" dirty="0"/>
              <a:t> </a:t>
            </a:r>
            <a:r>
              <a:rPr lang="en-CA" dirty="0" err="1"/>
              <a:t>chuột</a:t>
            </a:r>
            <a:r>
              <a:rPr lang="en-CA" dirty="0"/>
              <a:t> </a:t>
            </a:r>
            <a:r>
              <a:rPr lang="en-CA" dirty="0" err="1"/>
              <a:t>vào</a:t>
            </a:r>
            <a:r>
              <a:rPr lang="en-CA" dirty="0"/>
              <a:t> slide </a:t>
            </a:r>
            <a:r>
              <a:rPr lang="en-CA" dirty="0" err="1"/>
              <a:t>và</a:t>
            </a:r>
            <a:r>
              <a:rPr lang="en-CA" dirty="0"/>
              <a:t> </a:t>
            </a:r>
            <a:r>
              <a:rPr lang="en-CA" dirty="0" err="1"/>
              <a:t>kéo</a:t>
            </a:r>
            <a:r>
              <a:rPr lang="en-CA" dirty="0"/>
              <a:t> </a:t>
            </a:r>
            <a:r>
              <a:rPr lang="en-CA" dirty="0" err="1"/>
              <a:t>nó</a:t>
            </a:r>
            <a:r>
              <a:rPr lang="en-CA" dirty="0"/>
              <a:t> </a:t>
            </a:r>
            <a:r>
              <a:rPr lang="en-CA" dirty="0" err="1"/>
              <a:t>đến</a:t>
            </a:r>
            <a:r>
              <a:rPr lang="en-CA" dirty="0"/>
              <a:t> </a:t>
            </a:r>
            <a:r>
              <a:rPr lang="en-CA" dirty="0" err="1"/>
              <a:t>vị</a:t>
            </a:r>
            <a:r>
              <a:rPr lang="en-CA" dirty="0"/>
              <a:t> </a:t>
            </a:r>
            <a:r>
              <a:rPr lang="en-CA" dirty="0" err="1"/>
              <a:t>trí</a:t>
            </a:r>
            <a:r>
              <a:rPr lang="en-CA" dirty="0"/>
              <a:t> </a:t>
            </a:r>
            <a:r>
              <a:rPr lang="en-CA" dirty="0" err="1"/>
              <a:t>mới</a:t>
            </a:r>
            <a:r>
              <a:rPr lang="en-CA" dirty="0"/>
              <a:t>.</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22</a:t>
            </a:fld>
            <a:endParaRPr lang="en-US" dirty="0"/>
          </a:p>
        </p:txBody>
      </p:sp>
    </p:spTree>
    <p:extLst>
      <p:ext uri="{BB962C8B-B14F-4D97-AF65-F5344CB8AC3E}">
        <p14:creationId xmlns:p14="http://schemas.microsoft.com/office/powerpoint/2010/main" val="334078108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Quản</a:t>
            </a:r>
            <a:r>
              <a:rPr lang="en-US" dirty="0" smtClean="0"/>
              <a:t> </a:t>
            </a:r>
            <a:r>
              <a:rPr lang="en-US" dirty="0" err="1" smtClean="0"/>
              <a:t>lý</a:t>
            </a:r>
            <a:r>
              <a:rPr lang="en-US" dirty="0" smtClean="0"/>
              <a:t> </a:t>
            </a:r>
            <a:r>
              <a:rPr lang="en-US" dirty="0" err="1" smtClean="0"/>
              <a:t>các</a:t>
            </a:r>
            <a:r>
              <a:rPr lang="en-US" dirty="0" smtClean="0"/>
              <a:t> Slide</a:t>
            </a:r>
            <a:endParaRPr lang="en-US" dirty="0"/>
          </a:p>
        </p:txBody>
      </p:sp>
      <p:sp>
        <p:nvSpPr>
          <p:cNvPr id="3" name="Content Placeholder 2"/>
          <p:cNvSpPr>
            <a:spLocks noGrp="1"/>
          </p:cNvSpPr>
          <p:nvPr>
            <p:ph idx="1"/>
          </p:nvPr>
        </p:nvSpPr>
        <p:spPr>
          <a:xfrm>
            <a:off x="373063" y="1344705"/>
            <a:ext cx="8385175" cy="5365658"/>
          </a:xfrm>
        </p:spPr>
        <p:txBody>
          <a:bodyPr/>
          <a:lstStyle/>
          <a:p>
            <a:r>
              <a:rPr lang="en-CA" b="1" dirty="0" err="1"/>
              <a:t>Thay</a:t>
            </a:r>
            <a:r>
              <a:rPr lang="en-CA" b="1" dirty="0"/>
              <a:t> </a:t>
            </a:r>
            <a:r>
              <a:rPr lang="en-CA" b="1" dirty="0" err="1"/>
              <a:t>đổi</a:t>
            </a:r>
            <a:r>
              <a:rPr lang="en-CA" b="1" dirty="0"/>
              <a:t> Theme</a:t>
            </a:r>
            <a:endParaRPr lang="en-US" b="1" dirty="0"/>
          </a:p>
          <a:p>
            <a:pPr lvl="1"/>
            <a:r>
              <a:rPr lang="en-CA" dirty="0" err="1"/>
              <a:t>Để</a:t>
            </a:r>
            <a:r>
              <a:rPr lang="en-CA" dirty="0"/>
              <a:t> </a:t>
            </a:r>
            <a:r>
              <a:rPr lang="en-CA" dirty="0" err="1"/>
              <a:t>áp</a:t>
            </a:r>
            <a:r>
              <a:rPr lang="en-CA" dirty="0"/>
              <a:t> </a:t>
            </a:r>
            <a:r>
              <a:rPr lang="en-CA" dirty="0" err="1"/>
              <a:t>dụng</a:t>
            </a:r>
            <a:r>
              <a:rPr lang="en-CA" dirty="0"/>
              <a:t> </a:t>
            </a:r>
            <a:r>
              <a:rPr lang="en-CA" dirty="0" err="1"/>
              <a:t>một</a:t>
            </a:r>
            <a:r>
              <a:rPr lang="en-CA" dirty="0"/>
              <a:t> </a:t>
            </a:r>
            <a:r>
              <a:rPr lang="en-CA" dirty="0" err="1"/>
              <a:t>thiết</a:t>
            </a:r>
            <a:r>
              <a:rPr lang="en-CA" dirty="0"/>
              <a:t> </a:t>
            </a:r>
            <a:r>
              <a:rPr lang="en-CA" dirty="0" err="1"/>
              <a:t>kế</a:t>
            </a:r>
            <a:r>
              <a:rPr lang="en-CA" dirty="0"/>
              <a:t>, </a:t>
            </a:r>
            <a:r>
              <a:rPr lang="en-CA" dirty="0" err="1"/>
              <a:t>trên</a:t>
            </a:r>
            <a:r>
              <a:rPr lang="en-CA" dirty="0"/>
              <a:t> </a:t>
            </a:r>
            <a:r>
              <a:rPr lang="en-CA" dirty="0" err="1"/>
              <a:t>thẻ</a:t>
            </a:r>
            <a:r>
              <a:rPr lang="en-CA" dirty="0"/>
              <a:t> </a:t>
            </a:r>
            <a:r>
              <a:rPr lang="en-CA" b="1" dirty="0"/>
              <a:t>Design</a:t>
            </a:r>
            <a:r>
              <a:rPr lang="en-CA" dirty="0"/>
              <a:t>, </a:t>
            </a:r>
            <a:r>
              <a:rPr lang="en-CA" dirty="0" err="1"/>
              <a:t>trong</a:t>
            </a:r>
            <a:r>
              <a:rPr lang="en-CA" dirty="0"/>
              <a:t> </a:t>
            </a:r>
            <a:r>
              <a:rPr lang="en-CA" dirty="0" err="1"/>
              <a:t>nhóm</a:t>
            </a:r>
            <a:r>
              <a:rPr lang="en-CA" dirty="0"/>
              <a:t> </a:t>
            </a:r>
            <a:r>
              <a:rPr lang="en-CA" b="1" dirty="0"/>
              <a:t>Themes</a:t>
            </a:r>
            <a:r>
              <a:rPr lang="en-CA" dirty="0"/>
              <a:t>, </a:t>
            </a:r>
            <a:r>
              <a:rPr lang="en-CA" dirty="0" err="1"/>
              <a:t>nhấp</a:t>
            </a:r>
            <a:r>
              <a:rPr lang="en-CA" dirty="0"/>
              <a:t> </a:t>
            </a:r>
            <a:r>
              <a:rPr lang="en-CA" dirty="0" err="1"/>
              <a:t>chọn</a:t>
            </a:r>
            <a:r>
              <a:rPr lang="en-CA" dirty="0"/>
              <a:t> </a:t>
            </a:r>
            <a:r>
              <a:rPr lang="en-CA" dirty="0" smtClean="0"/>
              <a:t>theme </a:t>
            </a:r>
            <a:r>
              <a:rPr lang="en-CA" dirty="0" err="1" smtClean="0"/>
              <a:t>đã</a:t>
            </a:r>
            <a:r>
              <a:rPr lang="en-CA" dirty="0" smtClean="0"/>
              <a:t> </a:t>
            </a:r>
            <a:r>
              <a:rPr lang="en-CA" dirty="0" err="1" smtClean="0"/>
              <a:t>được</a:t>
            </a:r>
            <a:r>
              <a:rPr lang="en-CA" dirty="0" smtClean="0"/>
              <a:t> </a:t>
            </a:r>
            <a:r>
              <a:rPr lang="en-CA" dirty="0" err="1" smtClean="0"/>
              <a:t>thiết</a:t>
            </a:r>
            <a:r>
              <a:rPr lang="en-CA" dirty="0" smtClean="0"/>
              <a:t> </a:t>
            </a:r>
            <a:r>
              <a:rPr lang="en-CA" dirty="0" err="1" smtClean="0"/>
              <a:t>kế</a:t>
            </a:r>
            <a:r>
              <a:rPr lang="en-CA" dirty="0" smtClean="0"/>
              <a:t> </a:t>
            </a:r>
            <a:r>
              <a:rPr lang="en-CA" dirty="0" err="1" smtClean="0"/>
              <a:t>sẵn</a:t>
            </a:r>
            <a:r>
              <a:rPr lang="en-CA" dirty="0" smtClean="0"/>
              <a:t> </a:t>
            </a:r>
            <a:endParaRPr lang="en-US" dirty="0" smtClean="0"/>
          </a:p>
          <a:p>
            <a:pPr lvl="1"/>
            <a:endParaRPr lang="en-US" sz="1800" dirty="0"/>
          </a:p>
          <a:p>
            <a:pPr lvl="1"/>
            <a:endParaRPr lang="en-US" sz="1800" dirty="0" smtClean="0"/>
          </a:p>
          <a:p>
            <a:pPr lvl="1"/>
            <a:endParaRPr lang="en-US" sz="1800" dirty="0"/>
          </a:p>
          <a:p>
            <a:pPr lvl="1"/>
            <a:endParaRPr lang="en-US" sz="1800" dirty="0" smtClean="0"/>
          </a:p>
          <a:p>
            <a:pPr lvl="1"/>
            <a:endParaRPr lang="en-US" sz="1800" dirty="0"/>
          </a:p>
          <a:p>
            <a:pPr lvl="1"/>
            <a:endParaRPr lang="en-US" sz="1800" dirty="0"/>
          </a:p>
          <a:p>
            <a:pPr lvl="2"/>
            <a:r>
              <a:rPr lang="en-CA" dirty="0" err="1"/>
              <a:t>trỏ</a:t>
            </a:r>
            <a:r>
              <a:rPr lang="en-CA" dirty="0"/>
              <a:t> </a:t>
            </a:r>
            <a:r>
              <a:rPr lang="en-CA" dirty="0" err="1"/>
              <a:t>chuột</a:t>
            </a:r>
            <a:r>
              <a:rPr lang="en-CA" dirty="0"/>
              <a:t> </a:t>
            </a:r>
            <a:r>
              <a:rPr lang="en-CA" dirty="0" err="1"/>
              <a:t>vào</a:t>
            </a:r>
            <a:r>
              <a:rPr lang="en-CA" dirty="0"/>
              <a:t> </a:t>
            </a:r>
            <a:r>
              <a:rPr lang="en-CA" dirty="0" err="1"/>
              <a:t>một</a:t>
            </a:r>
            <a:r>
              <a:rPr lang="en-CA" dirty="0"/>
              <a:t> theme, </a:t>
            </a:r>
            <a:r>
              <a:rPr lang="en-CA" dirty="0" err="1" smtClean="0"/>
              <a:t>một</a:t>
            </a:r>
            <a:r>
              <a:rPr lang="en-CA" dirty="0" smtClean="0"/>
              <a:t> </a:t>
            </a:r>
            <a:r>
              <a:rPr lang="en-CA" dirty="0" err="1"/>
              <a:t>bản</a:t>
            </a:r>
            <a:r>
              <a:rPr lang="en-CA" dirty="0"/>
              <a:t> </a:t>
            </a:r>
            <a:r>
              <a:rPr lang="en-CA" dirty="0" err="1"/>
              <a:t>xem</a:t>
            </a:r>
            <a:r>
              <a:rPr lang="en-CA" dirty="0"/>
              <a:t> </a:t>
            </a:r>
            <a:r>
              <a:rPr lang="en-CA" dirty="0" err="1"/>
              <a:t>trước</a:t>
            </a:r>
            <a:r>
              <a:rPr lang="en-CA" dirty="0"/>
              <a:t> </a:t>
            </a:r>
            <a:r>
              <a:rPr lang="en-CA" dirty="0" err="1"/>
              <a:t>về</a:t>
            </a:r>
            <a:r>
              <a:rPr lang="en-CA" dirty="0"/>
              <a:t> </a:t>
            </a:r>
            <a:r>
              <a:rPr lang="en-CA" dirty="0" err="1" smtClean="0"/>
              <a:t>bản</a:t>
            </a:r>
            <a:r>
              <a:rPr lang="en-CA" dirty="0" smtClean="0"/>
              <a:t> </a:t>
            </a:r>
            <a:r>
              <a:rPr lang="en-CA" dirty="0" err="1"/>
              <a:t>trình</a:t>
            </a:r>
            <a:r>
              <a:rPr lang="en-CA" dirty="0"/>
              <a:t> </a:t>
            </a:r>
            <a:r>
              <a:rPr lang="en-CA" dirty="0" err="1" smtClean="0"/>
              <a:t>sau</a:t>
            </a:r>
            <a:r>
              <a:rPr lang="en-CA" dirty="0" smtClean="0"/>
              <a:t> </a:t>
            </a:r>
            <a:r>
              <a:rPr lang="en-CA" dirty="0" err="1" smtClean="0"/>
              <a:t>khi</a:t>
            </a:r>
            <a:r>
              <a:rPr lang="en-CA" dirty="0" smtClean="0"/>
              <a:t> </a:t>
            </a:r>
            <a:r>
              <a:rPr lang="en-CA" dirty="0"/>
              <a:t>theme </a:t>
            </a:r>
            <a:r>
              <a:rPr lang="en-CA" dirty="0" err="1"/>
              <a:t>được</a:t>
            </a:r>
            <a:r>
              <a:rPr lang="en-CA" dirty="0"/>
              <a:t> </a:t>
            </a:r>
            <a:r>
              <a:rPr lang="en-CA" dirty="0" err="1"/>
              <a:t>áp</a:t>
            </a:r>
            <a:r>
              <a:rPr lang="en-CA" dirty="0"/>
              <a:t> </a:t>
            </a:r>
            <a:r>
              <a:rPr lang="en-CA" dirty="0" err="1" smtClean="0"/>
              <a:t>dụng</a:t>
            </a:r>
            <a:r>
              <a:rPr lang="en-CA" dirty="0" smtClean="0"/>
              <a:t> </a:t>
            </a:r>
            <a:r>
              <a:rPr lang="en-CA" dirty="0" err="1" smtClean="0"/>
              <a:t>sẽ</a:t>
            </a:r>
            <a:r>
              <a:rPr lang="en-CA" dirty="0" smtClean="0"/>
              <a:t> </a:t>
            </a:r>
            <a:r>
              <a:rPr lang="en-CA" dirty="0" err="1" smtClean="0"/>
              <a:t>hiện</a:t>
            </a:r>
            <a:r>
              <a:rPr lang="en-CA" dirty="0" smtClean="0"/>
              <a:t> </a:t>
            </a:r>
            <a:r>
              <a:rPr lang="en-CA" dirty="0" err="1" smtClean="0"/>
              <a:t>lên</a:t>
            </a:r>
            <a:endParaRPr lang="en-CA" dirty="0" smtClean="0"/>
          </a:p>
          <a:p>
            <a:pPr lvl="2"/>
            <a:r>
              <a:rPr lang="en-CA" dirty="0" err="1"/>
              <a:t>có</a:t>
            </a:r>
            <a:r>
              <a:rPr lang="en-CA" dirty="0"/>
              <a:t> </a:t>
            </a:r>
            <a:r>
              <a:rPr lang="en-CA" dirty="0" err="1"/>
              <a:t>thể</a:t>
            </a:r>
            <a:r>
              <a:rPr lang="en-CA" dirty="0"/>
              <a:t> </a:t>
            </a:r>
            <a:r>
              <a:rPr lang="en-CA" dirty="0" err="1"/>
              <a:t>tùy</a:t>
            </a:r>
            <a:r>
              <a:rPr lang="en-CA" dirty="0"/>
              <a:t> </a:t>
            </a:r>
            <a:r>
              <a:rPr lang="en-CA" dirty="0" err="1"/>
              <a:t>chỉnh</a:t>
            </a:r>
            <a:r>
              <a:rPr lang="en-CA" dirty="0"/>
              <a:t> theme </a:t>
            </a:r>
            <a:r>
              <a:rPr lang="en-CA" dirty="0" err="1"/>
              <a:t>sử</a:t>
            </a:r>
            <a:r>
              <a:rPr lang="en-CA" dirty="0"/>
              <a:t> </a:t>
            </a:r>
            <a:r>
              <a:rPr lang="en-CA" dirty="0" err="1"/>
              <a:t>dụng</a:t>
            </a:r>
            <a:r>
              <a:rPr lang="en-CA" dirty="0"/>
              <a:t> </a:t>
            </a:r>
            <a:r>
              <a:rPr lang="en-CA" dirty="0" err="1"/>
              <a:t>các</a:t>
            </a:r>
            <a:r>
              <a:rPr lang="en-CA" dirty="0"/>
              <a:t> </a:t>
            </a:r>
            <a:r>
              <a:rPr lang="en-CA" dirty="0" err="1"/>
              <a:t>tùy</a:t>
            </a:r>
            <a:r>
              <a:rPr lang="en-CA" dirty="0"/>
              <a:t> </a:t>
            </a:r>
            <a:r>
              <a:rPr lang="en-CA" dirty="0" err="1"/>
              <a:t>chọn</a:t>
            </a:r>
            <a:r>
              <a:rPr lang="en-CA" dirty="0"/>
              <a:t> </a:t>
            </a:r>
            <a:r>
              <a:rPr lang="en-CA" b="1" dirty="0"/>
              <a:t>Colors</a:t>
            </a:r>
            <a:r>
              <a:rPr lang="en-CA" dirty="0"/>
              <a:t>, </a:t>
            </a:r>
            <a:r>
              <a:rPr lang="en-CA" b="1" dirty="0"/>
              <a:t>Fonts</a:t>
            </a:r>
            <a:r>
              <a:rPr lang="en-CA" dirty="0"/>
              <a:t>, </a:t>
            </a:r>
            <a:r>
              <a:rPr lang="en-CA" dirty="0" err="1"/>
              <a:t>hoặc</a:t>
            </a:r>
            <a:r>
              <a:rPr lang="en-CA" dirty="0"/>
              <a:t> </a:t>
            </a:r>
            <a:r>
              <a:rPr lang="en-CA" b="1" dirty="0"/>
              <a:t>Effects</a:t>
            </a:r>
            <a:r>
              <a:rPr lang="en-CA" dirty="0"/>
              <a:t> </a:t>
            </a:r>
            <a:endParaRPr lang="en-US" dirty="0"/>
          </a:p>
          <a:p>
            <a:pPr lvl="1"/>
            <a:endParaRPr lang="en-US" dirty="0" smtClean="0"/>
          </a:p>
          <a:p>
            <a:pPr lvl="1"/>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23</a:t>
            </a:fld>
            <a:endParaRPr lang="en-US" dirty="0"/>
          </a:p>
        </p:txBody>
      </p:sp>
      <p:pic>
        <p:nvPicPr>
          <p:cNvPr id="6" name="Picture 5" descr="C:\Users\swong\Documents\Manuals\IC3 GS4\7314 IC3 GS4\Screens\L10\l10-043.png"/>
          <p:cNvPicPr/>
          <p:nvPr/>
        </p:nvPicPr>
        <p:blipFill>
          <a:blip r:embed="rId3">
            <a:extLst>
              <a:ext uri="{28A0092B-C50C-407E-A947-70E740481C1C}">
                <a14:useLocalDpi xmlns:a14="http://schemas.microsoft.com/office/drawing/2010/main" val="0"/>
              </a:ext>
            </a:extLst>
          </a:blip>
          <a:srcRect/>
          <a:stretch>
            <a:fillRect/>
          </a:stretch>
        </p:blipFill>
        <p:spPr bwMode="auto">
          <a:xfrm>
            <a:off x="2320697" y="2640540"/>
            <a:ext cx="4521176" cy="2519989"/>
          </a:xfrm>
          <a:prstGeom prst="rect">
            <a:avLst/>
          </a:prstGeom>
          <a:noFill/>
          <a:ln>
            <a:noFill/>
          </a:ln>
        </p:spPr>
      </p:pic>
    </p:spTree>
    <p:extLst>
      <p:ext uri="{BB962C8B-B14F-4D97-AF65-F5344CB8AC3E}">
        <p14:creationId xmlns:p14="http://schemas.microsoft.com/office/powerpoint/2010/main" val="33676221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Quản</a:t>
            </a:r>
            <a:r>
              <a:rPr lang="en-US" dirty="0" smtClean="0"/>
              <a:t> </a:t>
            </a:r>
            <a:r>
              <a:rPr lang="en-US" dirty="0" err="1" smtClean="0"/>
              <a:t>lý</a:t>
            </a:r>
            <a:r>
              <a:rPr lang="en-US" dirty="0" smtClean="0"/>
              <a:t> </a:t>
            </a:r>
            <a:r>
              <a:rPr lang="en-US" dirty="0" err="1" smtClean="0"/>
              <a:t>các</a:t>
            </a:r>
            <a:r>
              <a:rPr lang="en-US" dirty="0" smtClean="0"/>
              <a:t> Slide</a:t>
            </a:r>
            <a:endParaRPr lang="en-US" dirty="0"/>
          </a:p>
        </p:txBody>
      </p:sp>
      <p:sp>
        <p:nvSpPr>
          <p:cNvPr id="3" name="Content Placeholder 2"/>
          <p:cNvSpPr>
            <a:spLocks noGrp="1"/>
          </p:cNvSpPr>
          <p:nvPr>
            <p:ph idx="1"/>
          </p:nvPr>
        </p:nvSpPr>
        <p:spPr/>
        <p:txBody>
          <a:bodyPr/>
          <a:lstStyle/>
          <a:p>
            <a:r>
              <a:rPr lang="en-CA" b="1" dirty="0" err="1"/>
              <a:t>Thay</a:t>
            </a:r>
            <a:r>
              <a:rPr lang="en-CA" b="1" dirty="0"/>
              <a:t> </a:t>
            </a:r>
            <a:r>
              <a:rPr lang="en-CA" b="1" dirty="0" err="1"/>
              <a:t>đổi</a:t>
            </a:r>
            <a:r>
              <a:rPr lang="en-CA" b="1" dirty="0"/>
              <a:t> </a:t>
            </a:r>
            <a:r>
              <a:rPr lang="en-CA" b="1" dirty="0" err="1"/>
              <a:t>màu</a:t>
            </a:r>
            <a:r>
              <a:rPr lang="en-CA" b="1" dirty="0"/>
              <a:t> </a:t>
            </a:r>
            <a:r>
              <a:rPr lang="en-CA" b="1" dirty="0" err="1"/>
              <a:t>nền</a:t>
            </a:r>
            <a:endParaRPr lang="en-US" b="1" dirty="0"/>
          </a:p>
          <a:p>
            <a:pPr lvl="1"/>
            <a:r>
              <a:rPr lang="en-CA" dirty="0" err="1"/>
              <a:t>Để</a:t>
            </a:r>
            <a:r>
              <a:rPr lang="en-CA" dirty="0"/>
              <a:t> </a:t>
            </a:r>
            <a:r>
              <a:rPr lang="en-CA" dirty="0" err="1"/>
              <a:t>thay</a:t>
            </a:r>
            <a:r>
              <a:rPr lang="en-CA" dirty="0"/>
              <a:t> </a:t>
            </a:r>
            <a:r>
              <a:rPr lang="en-CA" dirty="0" err="1"/>
              <a:t>đổi</a:t>
            </a:r>
            <a:r>
              <a:rPr lang="en-CA" dirty="0"/>
              <a:t> </a:t>
            </a:r>
            <a:r>
              <a:rPr lang="en-CA" dirty="0" err="1"/>
              <a:t>nền</a:t>
            </a:r>
            <a:r>
              <a:rPr lang="en-CA" dirty="0"/>
              <a:t> </a:t>
            </a:r>
            <a:r>
              <a:rPr lang="en-CA" dirty="0" err="1"/>
              <a:t>cho</a:t>
            </a:r>
            <a:r>
              <a:rPr lang="en-CA" dirty="0"/>
              <a:t> </a:t>
            </a:r>
            <a:r>
              <a:rPr lang="en-CA" dirty="0" err="1"/>
              <a:t>một</a:t>
            </a:r>
            <a:r>
              <a:rPr lang="en-CA" dirty="0"/>
              <a:t> </a:t>
            </a:r>
            <a:r>
              <a:rPr lang="en-CA" dirty="0" err="1"/>
              <a:t>hoặc</a:t>
            </a:r>
            <a:r>
              <a:rPr lang="en-CA" dirty="0"/>
              <a:t> </a:t>
            </a:r>
            <a:r>
              <a:rPr lang="en-CA" dirty="0" err="1"/>
              <a:t>tất</a:t>
            </a:r>
            <a:r>
              <a:rPr lang="en-CA" dirty="0"/>
              <a:t> </a:t>
            </a:r>
            <a:r>
              <a:rPr lang="en-CA" dirty="0" err="1"/>
              <a:t>cả</a:t>
            </a:r>
            <a:r>
              <a:rPr lang="en-CA" dirty="0"/>
              <a:t> </a:t>
            </a:r>
            <a:r>
              <a:rPr lang="en-CA" dirty="0" err="1"/>
              <a:t>các</a:t>
            </a:r>
            <a:r>
              <a:rPr lang="en-CA" dirty="0"/>
              <a:t> </a:t>
            </a:r>
            <a:r>
              <a:rPr lang="en-CA" dirty="0" smtClean="0"/>
              <a:t/>
            </a:r>
            <a:br>
              <a:rPr lang="en-CA" dirty="0" smtClean="0"/>
            </a:br>
            <a:r>
              <a:rPr lang="en-CA" dirty="0" smtClean="0"/>
              <a:t>slide </a:t>
            </a:r>
            <a:r>
              <a:rPr lang="en-CA" dirty="0" err="1"/>
              <a:t>của</a:t>
            </a:r>
            <a:r>
              <a:rPr lang="en-CA" dirty="0"/>
              <a:t> </a:t>
            </a:r>
            <a:r>
              <a:rPr lang="en-CA" dirty="0" err="1"/>
              <a:t>bạn</a:t>
            </a:r>
            <a:r>
              <a:rPr lang="en-US" dirty="0" smtClean="0"/>
              <a:t>:</a:t>
            </a:r>
            <a:endParaRPr lang="en-US" dirty="0"/>
          </a:p>
          <a:p>
            <a:pPr lvl="3"/>
            <a:r>
              <a:rPr lang="vi-VN" dirty="0"/>
              <a:t>Trên thẻ </a:t>
            </a:r>
            <a:r>
              <a:rPr lang="vi-VN" b="1" dirty="0"/>
              <a:t>Design</a:t>
            </a:r>
            <a:r>
              <a:rPr lang="vi-VN" dirty="0"/>
              <a:t>, trong nhóm </a:t>
            </a:r>
            <a:r>
              <a:rPr lang="vi-VN" b="1" dirty="0"/>
              <a:t>Background</a:t>
            </a:r>
            <a:r>
              <a:rPr lang="vi-VN" dirty="0"/>
              <a:t>, </a:t>
            </a:r>
            <a:r>
              <a:rPr lang="vi-VN" dirty="0" smtClean="0"/>
              <a:t/>
            </a:r>
            <a:br>
              <a:rPr lang="vi-VN" dirty="0" smtClean="0"/>
            </a:br>
            <a:r>
              <a:rPr lang="vi-VN" dirty="0" smtClean="0"/>
              <a:t>chọn </a:t>
            </a:r>
            <a:r>
              <a:rPr lang="vi-VN" b="1" dirty="0"/>
              <a:t>Background Styles</a:t>
            </a:r>
            <a:r>
              <a:rPr lang="vi-VN" dirty="0"/>
              <a:t>; hoặc</a:t>
            </a:r>
          </a:p>
          <a:p>
            <a:pPr lvl="3"/>
            <a:r>
              <a:rPr lang="en-CA" dirty="0" err="1"/>
              <a:t>nhấp</a:t>
            </a:r>
            <a:r>
              <a:rPr lang="en-CA" dirty="0"/>
              <a:t> </a:t>
            </a:r>
            <a:r>
              <a:rPr lang="en-CA" dirty="0" err="1"/>
              <a:t>chuột</a:t>
            </a:r>
            <a:r>
              <a:rPr lang="en-CA" dirty="0"/>
              <a:t> </a:t>
            </a:r>
            <a:r>
              <a:rPr lang="en-CA" dirty="0" err="1"/>
              <a:t>phải</a:t>
            </a:r>
            <a:r>
              <a:rPr lang="en-CA" dirty="0"/>
              <a:t> </a:t>
            </a:r>
            <a:r>
              <a:rPr lang="en-CA" dirty="0" err="1"/>
              <a:t>vào</a:t>
            </a:r>
            <a:r>
              <a:rPr lang="en-CA" dirty="0"/>
              <a:t> </a:t>
            </a:r>
            <a:r>
              <a:rPr lang="en-CA" dirty="0" err="1"/>
              <a:t>vùng</a:t>
            </a:r>
            <a:r>
              <a:rPr lang="en-CA" dirty="0"/>
              <a:t> </a:t>
            </a:r>
            <a:r>
              <a:rPr lang="en-CA" dirty="0" err="1"/>
              <a:t>diện</a:t>
            </a:r>
            <a:r>
              <a:rPr lang="en-CA" dirty="0"/>
              <a:t> </a:t>
            </a:r>
            <a:r>
              <a:rPr lang="en-CA" dirty="0" err="1"/>
              <a:t>tích</a:t>
            </a:r>
            <a:r>
              <a:rPr lang="en-CA" dirty="0"/>
              <a:t> </a:t>
            </a:r>
            <a:r>
              <a:rPr lang="en-CA" dirty="0" err="1"/>
              <a:t>trống</a:t>
            </a:r>
            <a:r>
              <a:rPr lang="en-CA" dirty="0"/>
              <a:t> </a:t>
            </a:r>
            <a:r>
              <a:rPr lang="en-CA" dirty="0" err="1"/>
              <a:t>trên</a:t>
            </a:r>
            <a:r>
              <a:rPr lang="en-CA" dirty="0"/>
              <a:t> </a:t>
            </a:r>
            <a:r>
              <a:rPr lang="vi-VN" dirty="0" smtClean="0"/>
              <a:t/>
            </a:r>
            <a:br>
              <a:rPr lang="vi-VN" dirty="0" smtClean="0"/>
            </a:br>
            <a:r>
              <a:rPr lang="en-CA" dirty="0" smtClean="0"/>
              <a:t>slide </a:t>
            </a:r>
            <a:r>
              <a:rPr lang="en-CA" dirty="0" err="1"/>
              <a:t>và</a:t>
            </a:r>
            <a:r>
              <a:rPr lang="en-CA" dirty="0"/>
              <a:t> </a:t>
            </a:r>
            <a:r>
              <a:rPr lang="en-CA" dirty="0" err="1"/>
              <a:t>chọn</a:t>
            </a:r>
            <a:r>
              <a:rPr lang="en-CA" dirty="0"/>
              <a:t> </a:t>
            </a:r>
            <a:r>
              <a:rPr lang="en-CA" b="1" dirty="0"/>
              <a:t>Format</a:t>
            </a:r>
            <a:r>
              <a:rPr lang="en-CA" dirty="0"/>
              <a:t> </a:t>
            </a:r>
            <a:r>
              <a:rPr lang="en-CA" b="1" dirty="0"/>
              <a:t>Background</a:t>
            </a:r>
            <a:r>
              <a:rPr lang="en-CA" dirty="0"/>
              <a:t>.</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24</a:t>
            </a:fld>
            <a:endParaRPr lang="en-US" dirty="0"/>
          </a:p>
        </p:txBody>
      </p:sp>
      <p:pic>
        <p:nvPicPr>
          <p:cNvPr id="6" name="Picture 5" descr="C:\Users\swong\Documents\Manuals\IC3 GS4\7314 IC3 GS4\Screens\L10\l10-045.png"/>
          <p:cNvPicPr/>
          <p:nvPr/>
        </p:nvPicPr>
        <p:blipFill>
          <a:blip r:embed="rId3">
            <a:extLst>
              <a:ext uri="{28A0092B-C50C-407E-A947-70E740481C1C}">
                <a14:useLocalDpi xmlns:a14="http://schemas.microsoft.com/office/drawing/2010/main" val="0"/>
              </a:ext>
            </a:extLst>
          </a:blip>
          <a:srcRect/>
          <a:stretch>
            <a:fillRect/>
          </a:stretch>
        </p:blipFill>
        <p:spPr bwMode="auto">
          <a:xfrm>
            <a:off x="5414010" y="3669543"/>
            <a:ext cx="3032760" cy="2911503"/>
          </a:xfrm>
          <a:prstGeom prst="rect">
            <a:avLst/>
          </a:prstGeom>
          <a:noFill/>
          <a:ln>
            <a:noFill/>
          </a:ln>
        </p:spPr>
      </p:pic>
      <p:pic>
        <p:nvPicPr>
          <p:cNvPr id="7" name="Picture 6" descr="C:\Users\swong\Documents\Manuals\IC3 GS4\7314 IC3 GS4\Screens\L10\l10-044.png"/>
          <p:cNvPicPr/>
          <p:nvPr/>
        </p:nvPicPr>
        <p:blipFill>
          <a:blip r:embed="rId4">
            <a:extLst>
              <a:ext uri="{28A0092B-C50C-407E-A947-70E740481C1C}">
                <a14:useLocalDpi xmlns:a14="http://schemas.microsoft.com/office/drawing/2010/main" val="0"/>
              </a:ext>
            </a:extLst>
          </a:blip>
          <a:srcRect/>
          <a:stretch>
            <a:fillRect/>
          </a:stretch>
        </p:blipFill>
        <p:spPr bwMode="auto">
          <a:xfrm>
            <a:off x="6162040" y="1667827"/>
            <a:ext cx="2284730" cy="1798984"/>
          </a:xfrm>
          <a:prstGeom prst="rect">
            <a:avLst/>
          </a:prstGeom>
          <a:noFill/>
          <a:ln>
            <a:noFill/>
          </a:ln>
        </p:spPr>
      </p:pic>
    </p:spTree>
    <p:extLst>
      <p:ext uri="{BB962C8B-B14F-4D97-AF65-F5344CB8AC3E}">
        <p14:creationId xmlns:p14="http://schemas.microsoft.com/office/powerpoint/2010/main" val="369139006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8" y="333828"/>
            <a:ext cx="8454571" cy="836065"/>
          </a:xfrm>
        </p:spPr>
        <p:txBody>
          <a:bodyPr/>
          <a:lstStyle/>
          <a:p>
            <a:r>
              <a:rPr lang="vi-VN" dirty="0" smtClean="0"/>
              <a:t>Quản lý các đối tượng trong slide</a:t>
            </a:r>
            <a:endParaRPr lang="en-US" dirty="0"/>
          </a:p>
        </p:txBody>
      </p:sp>
      <p:sp>
        <p:nvSpPr>
          <p:cNvPr id="3" name="Content Placeholder 2"/>
          <p:cNvSpPr>
            <a:spLocks noGrp="1"/>
          </p:cNvSpPr>
          <p:nvPr>
            <p:ph idx="1"/>
          </p:nvPr>
        </p:nvSpPr>
        <p:spPr/>
        <p:txBody>
          <a:bodyPr/>
          <a:lstStyle/>
          <a:p>
            <a:r>
              <a:rPr lang="en-CA" b="1" dirty="0" err="1"/>
              <a:t>Sử</a:t>
            </a:r>
            <a:r>
              <a:rPr lang="en-CA" b="1" dirty="0"/>
              <a:t> </a:t>
            </a:r>
            <a:r>
              <a:rPr lang="en-CA" b="1" dirty="0" err="1"/>
              <a:t>dụng</a:t>
            </a:r>
            <a:r>
              <a:rPr lang="en-CA" b="1" dirty="0"/>
              <a:t> </a:t>
            </a:r>
            <a:r>
              <a:rPr lang="en-CA" b="1" dirty="0" err="1"/>
              <a:t>chế</a:t>
            </a:r>
            <a:r>
              <a:rPr lang="en-CA" b="1" dirty="0"/>
              <a:t> </a:t>
            </a:r>
            <a:r>
              <a:rPr lang="en-CA" b="1" dirty="0" err="1"/>
              <a:t>độ</a:t>
            </a:r>
            <a:r>
              <a:rPr lang="en-CA" b="1" dirty="0"/>
              <a:t> </a:t>
            </a:r>
            <a:r>
              <a:rPr lang="en-CA" b="1" dirty="0" err="1"/>
              <a:t>lựa</a:t>
            </a:r>
            <a:r>
              <a:rPr lang="en-CA" b="1" dirty="0"/>
              <a:t> </a:t>
            </a:r>
            <a:r>
              <a:rPr lang="en-CA" b="1" dirty="0" err="1"/>
              <a:t>chọn</a:t>
            </a:r>
            <a:r>
              <a:rPr lang="en-CA" b="1" dirty="0"/>
              <a:t> so </a:t>
            </a:r>
            <a:r>
              <a:rPr lang="en-CA" b="1" dirty="0" err="1"/>
              <a:t>với</a:t>
            </a:r>
            <a:r>
              <a:rPr lang="en-CA" b="1" dirty="0"/>
              <a:t> </a:t>
            </a:r>
            <a:r>
              <a:rPr lang="en-CA" b="1" dirty="0" err="1"/>
              <a:t>chế</a:t>
            </a:r>
            <a:r>
              <a:rPr lang="en-CA" b="1" dirty="0"/>
              <a:t> </a:t>
            </a:r>
            <a:r>
              <a:rPr lang="en-CA" b="1" dirty="0" err="1"/>
              <a:t>độ</a:t>
            </a:r>
            <a:r>
              <a:rPr lang="en-CA" b="1" dirty="0"/>
              <a:t> </a:t>
            </a:r>
            <a:r>
              <a:rPr lang="en-CA" b="1" dirty="0" err="1"/>
              <a:t>chỉnh</a:t>
            </a:r>
            <a:r>
              <a:rPr lang="en-CA" b="1" dirty="0"/>
              <a:t> </a:t>
            </a:r>
            <a:r>
              <a:rPr lang="en-CA" b="1" dirty="0" err="1"/>
              <a:t>sửa</a:t>
            </a:r>
            <a:r>
              <a:rPr lang="en-US" b="1" dirty="0" smtClean="0"/>
              <a:t> </a:t>
            </a:r>
            <a:endParaRPr lang="en-US" b="1" dirty="0"/>
          </a:p>
          <a:p>
            <a:pPr lvl="1"/>
            <a:r>
              <a:rPr lang="en-CA" dirty="0" err="1"/>
              <a:t>Các</a:t>
            </a:r>
            <a:r>
              <a:rPr lang="en-CA" dirty="0"/>
              <a:t> </a:t>
            </a:r>
            <a:r>
              <a:rPr lang="en-CA" dirty="0" err="1"/>
              <a:t>vòng</a:t>
            </a:r>
            <a:r>
              <a:rPr lang="en-CA" dirty="0"/>
              <a:t> </a:t>
            </a:r>
            <a:r>
              <a:rPr lang="en-CA" dirty="0" err="1"/>
              <a:t>tròn</a:t>
            </a:r>
            <a:r>
              <a:rPr lang="en-CA" dirty="0"/>
              <a:t> </a:t>
            </a:r>
            <a:r>
              <a:rPr lang="en-CA" dirty="0" err="1"/>
              <a:t>xuất</a:t>
            </a:r>
            <a:r>
              <a:rPr lang="en-CA" dirty="0"/>
              <a:t> </a:t>
            </a:r>
            <a:r>
              <a:rPr lang="en-CA" dirty="0" err="1"/>
              <a:t>hiện</a:t>
            </a:r>
            <a:r>
              <a:rPr lang="en-CA" dirty="0"/>
              <a:t> </a:t>
            </a:r>
            <a:r>
              <a:rPr lang="en-CA" dirty="0" err="1"/>
              <a:t>quanh</a:t>
            </a:r>
            <a:r>
              <a:rPr lang="en-CA" dirty="0"/>
              <a:t> </a:t>
            </a:r>
            <a:r>
              <a:rPr lang="en-CA" dirty="0" err="1"/>
              <a:t>đối</a:t>
            </a:r>
            <a:r>
              <a:rPr lang="en-CA" dirty="0"/>
              <a:t> </a:t>
            </a:r>
            <a:r>
              <a:rPr lang="en-CA" dirty="0" err="1"/>
              <a:t>tượng</a:t>
            </a:r>
            <a:r>
              <a:rPr lang="en-CA" dirty="0"/>
              <a:t> </a:t>
            </a:r>
            <a:r>
              <a:rPr lang="en-CA" dirty="0" err="1"/>
              <a:t>đã</a:t>
            </a:r>
            <a:r>
              <a:rPr lang="en-CA" dirty="0"/>
              <a:t> </a:t>
            </a:r>
            <a:r>
              <a:rPr lang="en-CA" dirty="0" err="1"/>
              <a:t>chọn</a:t>
            </a:r>
            <a:r>
              <a:rPr lang="en-CA" dirty="0"/>
              <a:t> </a:t>
            </a:r>
            <a:r>
              <a:rPr lang="en-CA" dirty="0" err="1"/>
              <a:t>được</a:t>
            </a:r>
            <a:r>
              <a:rPr lang="en-CA" dirty="0"/>
              <a:t> </a:t>
            </a:r>
            <a:r>
              <a:rPr lang="en-CA" dirty="0" err="1"/>
              <a:t>gọi</a:t>
            </a:r>
            <a:r>
              <a:rPr lang="en-CA" dirty="0"/>
              <a:t> </a:t>
            </a:r>
            <a:r>
              <a:rPr lang="en-CA" dirty="0" err="1"/>
              <a:t>là</a:t>
            </a:r>
            <a:r>
              <a:rPr lang="en-CA" dirty="0"/>
              <a:t> </a:t>
            </a:r>
            <a:r>
              <a:rPr lang="en-CA" dirty="0" err="1"/>
              <a:t>các</a:t>
            </a:r>
            <a:r>
              <a:rPr lang="en-CA" dirty="0"/>
              <a:t> </a:t>
            </a:r>
            <a:r>
              <a:rPr lang="en-CA" dirty="0" err="1"/>
              <a:t>điểm</a:t>
            </a:r>
            <a:r>
              <a:rPr lang="en-CA" dirty="0"/>
              <a:t> </a:t>
            </a:r>
            <a:r>
              <a:rPr lang="en-CA" dirty="0" err="1"/>
              <a:t>xử</a:t>
            </a:r>
            <a:r>
              <a:rPr lang="en-CA" dirty="0"/>
              <a:t> </a:t>
            </a:r>
            <a:r>
              <a:rPr lang="en-CA" dirty="0" err="1"/>
              <a:t>lý</a:t>
            </a:r>
            <a:r>
              <a:rPr lang="en-CA" dirty="0"/>
              <a:t> (</a:t>
            </a:r>
            <a:r>
              <a:rPr lang="en-CA" i="1" dirty="0"/>
              <a:t>handles</a:t>
            </a:r>
            <a:r>
              <a:rPr lang="en-CA" dirty="0"/>
              <a:t>)</a:t>
            </a:r>
            <a:endParaRPr lang="en-US" i="1" dirty="0" smtClean="0"/>
          </a:p>
          <a:p>
            <a:pPr lvl="2"/>
            <a:r>
              <a:rPr lang="en-CA" dirty="0" err="1"/>
              <a:t>xác</a:t>
            </a:r>
            <a:r>
              <a:rPr lang="en-CA" dirty="0"/>
              <a:t> minh </a:t>
            </a:r>
            <a:r>
              <a:rPr lang="en-CA" dirty="0" err="1"/>
              <a:t>rằng</a:t>
            </a:r>
            <a:r>
              <a:rPr lang="en-CA" dirty="0"/>
              <a:t> </a:t>
            </a:r>
            <a:r>
              <a:rPr lang="en-CA" dirty="0" err="1"/>
              <a:t>đối</a:t>
            </a:r>
            <a:r>
              <a:rPr lang="en-CA" dirty="0"/>
              <a:t> </a:t>
            </a:r>
            <a:r>
              <a:rPr lang="en-CA" dirty="0" err="1"/>
              <a:t>tượng</a:t>
            </a:r>
            <a:r>
              <a:rPr lang="en-CA" dirty="0"/>
              <a:t> </a:t>
            </a:r>
            <a:r>
              <a:rPr lang="en-CA" dirty="0" err="1"/>
              <a:t>được</a:t>
            </a:r>
            <a:r>
              <a:rPr lang="en-CA" dirty="0"/>
              <a:t> </a:t>
            </a:r>
            <a:r>
              <a:rPr lang="en-CA" dirty="0" err="1"/>
              <a:t>chọn</a:t>
            </a:r>
            <a:r>
              <a:rPr lang="en-CA" dirty="0"/>
              <a:t> </a:t>
            </a:r>
            <a:r>
              <a:rPr lang="en-CA" dirty="0" err="1"/>
              <a:t>và</a:t>
            </a:r>
            <a:r>
              <a:rPr lang="en-CA" dirty="0"/>
              <a:t> </a:t>
            </a:r>
            <a:r>
              <a:rPr lang="en-CA" dirty="0" err="1"/>
              <a:t>bạn</a:t>
            </a:r>
            <a:r>
              <a:rPr lang="en-CA" dirty="0"/>
              <a:t> </a:t>
            </a:r>
            <a:r>
              <a:rPr lang="en-CA" dirty="0" err="1"/>
              <a:t>có</a:t>
            </a:r>
            <a:r>
              <a:rPr lang="en-CA" dirty="0"/>
              <a:t> </a:t>
            </a:r>
            <a:r>
              <a:rPr lang="en-CA" dirty="0" err="1"/>
              <a:t>thể</a:t>
            </a:r>
            <a:r>
              <a:rPr lang="en-CA" dirty="0"/>
              <a:t> </a:t>
            </a:r>
            <a:r>
              <a:rPr lang="en-CA" dirty="0" err="1"/>
              <a:t>thực</a:t>
            </a:r>
            <a:r>
              <a:rPr lang="en-CA" dirty="0"/>
              <a:t> </a:t>
            </a:r>
            <a:r>
              <a:rPr lang="en-CA" dirty="0" err="1"/>
              <a:t>hiện</a:t>
            </a:r>
            <a:r>
              <a:rPr lang="en-CA" dirty="0"/>
              <a:t> </a:t>
            </a:r>
            <a:r>
              <a:rPr lang="en-CA" dirty="0" err="1"/>
              <a:t>các</a:t>
            </a:r>
            <a:r>
              <a:rPr lang="en-CA" dirty="0"/>
              <a:t> </a:t>
            </a:r>
            <a:r>
              <a:rPr lang="en-CA" dirty="0" err="1"/>
              <a:t>thay</a:t>
            </a:r>
            <a:r>
              <a:rPr lang="en-CA" dirty="0"/>
              <a:t> </a:t>
            </a:r>
            <a:r>
              <a:rPr lang="en-CA" dirty="0" err="1"/>
              <a:t>đổi</a:t>
            </a:r>
            <a:r>
              <a:rPr lang="en-CA" dirty="0"/>
              <a:t> </a:t>
            </a:r>
            <a:r>
              <a:rPr lang="en-CA" dirty="0" err="1"/>
              <a:t>trên</a:t>
            </a:r>
            <a:r>
              <a:rPr lang="en-CA" dirty="0"/>
              <a:t> </a:t>
            </a:r>
            <a:r>
              <a:rPr lang="en-CA" dirty="0" err="1"/>
              <a:t>đối</a:t>
            </a:r>
            <a:r>
              <a:rPr lang="en-CA" dirty="0"/>
              <a:t> </a:t>
            </a:r>
            <a:r>
              <a:rPr lang="en-CA" dirty="0" err="1"/>
              <a:t>tượng</a:t>
            </a:r>
            <a:r>
              <a:rPr lang="en-CA" dirty="0"/>
              <a:t> </a:t>
            </a:r>
            <a:r>
              <a:rPr lang="en-CA" dirty="0" err="1"/>
              <a:t>đó</a:t>
            </a:r>
            <a:endParaRPr lang="en-US" dirty="0"/>
          </a:p>
          <a:p>
            <a:pPr lvl="1"/>
            <a:r>
              <a:rPr lang="en-US" dirty="0" err="1" smtClean="0"/>
              <a:t>Để</a:t>
            </a:r>
            <a:r>
              <a:rPr lang="en-US" dirty="0" smtClean="0"/>
              <a:t> </a:t>
            </a:r>
            <a:r>
              <a:rPr lang="en-CA" dirty="0" err="1"/>
              <a:t>thay</a:t>
            </a:r>
            <a:r>
              <a:rPr lang="en-CA" dirty="0"/>
              <a:t> </a:t>
            </a:r>
            <a:r>
              <a:rPr lang="en-CA" dirty="0" err="1"/>
              <a:t>đổi</a:t>
            </a:r>
            <a:r>
              <a:rPr lang="en-CA" dirty="0"/>
              <a:t> </a:t>
            </a:r>
            <a:r>
              <a:rPr lang="en-CA" dirty="0" err="1"/>
              <a:t>kích</a:t>
            </a:r>
            <a:r>
              <a:rPr lang="en-CA" dirty="0"/>
              <a:t> </a:t>
            </a:r>
            <a:r>
              <a:rPr lang="en-CA" dirty="0" err="1"/>
              <a:t>thước</a:t>
            </a:r>
            <a:r>
              <a:rPr lang="en-CA" dirty="0"/>
              <a:t> </a:t>
            </a:r>
            <a:r>
              <a:rPr lang="en-CA" dirty="0" err="1"/>
              <a:t>đối</a:t>
            </a:r>
            <a:r>
              <a:rPr lang="en-CA" dirty="0"/>
              <a:t> </a:t>
            </a:r>
            <a:r>
              <a:rPr lang="en-CA" dirty="0" err="1" smtClean="0"/>
              <a:t>tượng</a:t>
            </a:r>
            <a:r>
              <a:rPr lang="en-US" dirty="0" smtClean="0"/>
              <a:t>:</a:t>
            </a:r>
            <a:endParaRPr lang="en-US" dirty="0"/>
          </a:p>
          <a:p>
            <a:pPr lvl="2"/>
            <a:r>
              <a:rPr lang="vi-VN" dirty="0"/>
              <a:t>Nhấp chuột vào một trong các điểm xử lý trên các mặt ngang hoặc dọc của đối tượng và sau đó kéo chuột để thay đổi độ rộng hoặc chiều cao; hoặc</a:t>
            </a:r>
          </a:p>
          <a:p>
            <a:pPr lvl="2"/>
            <a:r>
              <a:rPr lang="vi-VN" dirty="0"/>
              <a:t>nhấp chuột vào một trong những điểm xử lý ở góc để thay đổi kích thước hai mặt liền kề  của đối tượng.</a:t>
            </a:r>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25</a:t>
            </a:fld>
            <a:endParaRPr lang="en-US" dirty="0"/>
          </a:p>
        </p:txBody>
      </p:sp>
    </p:spTree>
    <p:extLst>
      <p:ext uri="{BB962C8B-B14F-4D97-AF65-F5344CB8AC3E}">
        <p14:creationId xmlns:p14="http://schemas.microsoft.com/office/powerpoint/2010/main" val="263855930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8" y="333828"/>
            <a:ext cx="8586651" cy="836065"/>
          </a:xfrm>
        </p:spPr>
        <p:txBody>
          <a:bodyPr/>
          <a:lstStyle/>
          <a:p>
            <a:r>
              <a:rPr lang="vi-VN" dirty="0" smtClean="0"/>
              <a:t>Quản lý các đối tượng trong slide</a:t>
            </a:r>
            <a:endParaRPr lang="en-US" dirty="0"/>
          </a:p>
        </p:txBody>
      </p:sp>
      <p:sp>
        <p:nvSpPr>
          <p:cNvPr id="3" name="Content Placeholder 2"/>
          <p:cNvSpPr>
            <a:spLocks noGrp="1"/>
          </p:cNvSpPr>
          <p:nvPr>
            <p:ph idx="1"/>
          </p:nvPr>
        </p:nvSpPr>
        <p:spPr/>
        <p:txBody>
          <a:bodyPr/>
          <a:lstStyle/>
          <a:p>
            <a:pPr lvl="1"/>
            <a:r>
              <a:rPr lang="en-CA" dirty="0" err="1"/>
              <a:t>đường</a:t>
            </a:r>
            <a:r>
              <a:rPr lang="en-CA" dirty="0"/>
              <a:t> </a:t>
            </a:r>
            <a:r>
              <a:rPr lang="en-CA" dirty="0" err="1"/>
              <a:t>viền</a:t>
            </a:r>
            <a:r>
              <a:rPr lang="en-CA" dirty="0"/>
              <a:t> </a:t>
            </a:r>
            <a:r>
              <a:rPr lang="en-CA" dirty="0" err="1"/>
              <a:t>bao</a:t>
            </a:r>
            <a:r>
              <a:rPr lang="en-CA" dirty="0"/>
              <a:t> </a:t>
            </a:r>
            <a:r>
              <a:rPr lang="en-CA" dirty="0" err="1"/>
              <a:t>quanh</a:t>
            </a:r>
            <a:r>
              <a:rPr lang="en-CA" dirty="0"/>
              <a:t> ô </a:t>
            </a:r>
            <a:r>
              <a:rPr lang="en-CA" dirty="0" err="1"/>
              <a:t>văn</a:t>
            </a:r>
            <a:r>
              <a:rPr lang="en-CA" dirty="0"/>
              <a:t> </a:t>
            </a:r>
            <a:r>
              <a:rPr lang="en-CA" dirty="0" err="1"/>
              <a:t>bản</a:t>
            </a:r>
            <a:r>
              <a:rPr lang="en-CA" dirty="0"/>
              <a:t> </a:t>
            </a:r>
            <a:r>
              <a:rPr lang="en-CA" dirty="0" err="1"/>
              <a:t>có</a:t>
            </a:r>
            <a:r>
              <a:rPr lang="en-CA" dirty="0"/>
              <a:t> </a:t>
            </a:r>
            <a:r>
              <a:rPr lang="en-CA" dirty="0" err="1"/>
              <a:t>dạng</a:t>
            </a:r>
            <a:r>
              <a:rPr lang="en-CA" dirty="0"/>
              <a:t> </a:t>
            </a:r>
            <a:r>
              <a:rPr lang="vi-VN" dirty="0" smtClean="0"/>
              <a:t/>
            </a:r>
            <a:br>
              <a:rPr lang="vi-VN" dirty="0" smtClean="0"/>
            </a:br>
            <a:r>
              <a:rPr lang="en-CA" dirty="0" err="1" smtClean="0"/>
              <a:t>đường</a:t>
            </a:r>
            <a:r>
              <a:rPr lang="en-CA" dirty="0" smtClean="0"/>
              <a:t> </a:t>
            </a:r>
            <a:r>
              <a:rPr lang="en-CA" dirty="0" err="1"/>
              <a:t>kẻ</a:t>
            </a:r>
            <a:r>
              <a:rPr lang="en-CA" dirty="0"/>
              <a:t> </a:t>
            </a:r>
            <a:r>
              <a:rPr lang="en-CA" dirty="0" err="1" smtClean="0"/>
              <a:t>đứt</a:t>
            </a:r>
            <a:r>
              <a:rPr lang="vi-VN" dirty="0" smtClean="0"/>
              <a:t> nghĩa là đang trong chế độ </a:t>
            </a:r>
            <a:br>
              <a:rPr lang="vi-VN" dirty="0" smtClean="0"/>
            </a:br>
            <a:r>
              <a:rPr lang="vi-VN" dirty="0" smtClean="0"/>
              <a:t>chỉnh sửa</a:t>
            </a:r>
            <a:endParaRPr lang="en-CA" dirty="0" smtClean="0"/>
          </a:p>
          <a:p>
            <a:pPr lvl="2"/>
            <a:r>
              <a:rPr lang="en-CA" dirty="0" err="1"/>
              <a:t>có</a:t>
            </a:r>
            <a:r>
              <a:rPr lang="en-CA" dirty="0"/>
              <a:t> </a:t>
            </a:r>
            <a:r>
              <a:rPr lang="en-CA" dirty="0" err="1"/>
              <a:t>thể</a:t>
            </a:r>
            <a:r>
              <a:rPr lang="en-CA" dirty="0"/>
              <a:t> </a:t>
            </a:r>
            <a:r>
              <a:rPr lang="en-CA" dirty="0" err="1"/>
              <a:t>chọn</a:t>
            </a:r>
            <a:r>
              <a:rPr lang="en-CA" dirty="0"/>
              <a:t> </a:t>
            </a:r>
            <a:r>
              <a:rPr lang="en-CA" dirty="0" err="1"/>
              <a:t>các</a:t>
            </a:r>
            <a:r>
              <a:rPr lang="en-CA" dirty="0"/>
              <a:t> </a:t>
            </a:r>
            <a:r>
              <a:rPr lang="en-CA" dirty="0" err="1"/>
              <a:t>vùng</a:t>
            </a:r>
            <a:r>
              <a:rPr lang="en-CA" dirty="0"/>
              <a:t> </a:t>
            </a:r>
            <a:r>
              <a:rPr lang="en-CA" dirty="0" err="1"/>
              <a:t>diện</a:t>
            </a:r>
            <a:r>
              <a:rPr lang="en-CA" dirty="0"/>
              <a:t> </a:t>
            </a:r>
            <a:r>
              <a:rPr lang="en-CA" dirty="0" err="1"/>
              <a:t>tích</a:t>
            </a:r>
            <a:r>
              <a:rPr lang="en-CA" dirty="0"/>
              <a:t> </a:t>
            </a:r>
            <a:r>
              <a:rPr lang="en-CA" dirty="0" err="1"/>
              <a:t>của</a:t>
            </a:r>
            <a:r>
              <a:rPr lang="en-CA" dirty="0"/>
              <a:t> </a:t>
            </a:r>
            <a:r>
              <a:rPr lang="en-CA" dirty="0" err="1"/>
              <a:t>văn</a:t>
            </a:r>
            <a:r>
              <a:rPr lang="en-CA" dirty="0"/>
              <a:t> </a:t>
            </a:r>
            <a:r>
              <a:rPr lang="en-CA" dirty="0" err="1"/>
              <a:t>bản</a:t>
            </a:r>
            <a:r>
              <a:rPr lang="en-CA" dirty="0"/>
              <a:t> </a:t>
            </a:r>
            <a:r>
              <a:rPr lang="vi-VN" dirty="0" smtClean="0"/>
              <a:t/>
            </a:r>
            <a:br>
              <a:rPr lang="vi-VN" dirty="0" smtClean="0"/>
            </a:br>
            <a:r>
              <a:rPr lang="en-CA" dirty="0" err="1" smtClean="0"/>
              <a:t>trong</a:t>
            </a:r>
            <a:r>
              <a:rPr lang="en-CA" dirty="0" smtClean="0"/>
              <a:t> </a:t>
            </a:r>
            <a:r>
              <a:rPr lang="en-CA" dirty="0" err="1"/>
              <a:t>hộp</a:t>
            </a:r>
            <a:r>
              <a:rPr lang="en-CA" dirty="0"/>
              <a:t> </a:t>
            </a:r>
            <a:r>
              <a:rPr lang="en-CA" dirty="0" err="1"/>
              <a:t>để</a:t>
            </a:r>
            <a:r>
              <a:rPr lang="en-CA" dirty="0"/>
              <a:t> </a:t>
            </a:r>
            <a:r>
              <a:rPr lang="en-CA" dirty="0" err="1"/>
              <a:t>thay</a:t>
            </a:r>
            <a:r>
              <a:rPr lang="en-CA" dirty="0"/>
              <a:t> </a:t>
            </a:r>
            <a:r>
              <a:rPr lang="en-CA" dirty="0" err="1"/>
              <a:t>đổi</a:t>
            </a:r>
            <a:endParaRPr lang="en-CA" dirty="0" smtClean="0"/>
          </a:p>
          <a:p>
            <a:pPr lvl="1"/>
            <a:r>
              <a:rPr lang="en-CA" dirty="0" err="1"/>
              <a:t>đường</a:t>
            </a:r>
            <a:r>
              <a:rPr lang="en-CA" dirty="0"/>
              <a:t> </a:t>
            </a:r>
            <a:r>
              <a:rPr lang="en-CA" dirty="0" err="1"/>
              <a:t>viền</a:t>
            </a:r>
            <a:r>
              <a:rPr lang="en-CA" dirty="0"/>
              <a:t> </a:t>
            </a:r>
            <a:r>
              <a:rPr lang="en-CA" dirty="0" err="1"/>
              <a:t>bao</a:t>
            </a:r>
            <a:r>
              <a:rPr lang="en-CA" dirty="0"/>
              <a:t> </a:t>
            </a:r>
            <a:r>
              <a:rPr lang="en-CA" dirty="0" err="1"/>
              <a:t>quanh</a:t>
            </a:r>
            <a:r>
              <a:rPr lang="en-CA" dirty="0"/>
              <a:t> ô </a:t>
            </a:r>
            <a:r>
              <a:rPr lang="en-CA" dirty="0" err="1"/>
              <a:t>văn</a:t>
            </a:r>
            <a:r>
              <a:rPr lang="en-CA" dirty="0"/>
              <a:t> </a:t>
            </a:r>
            <a:r>
              <a:rPr lang="en-CA" dirty="0" err="1"/>
              <a:t>bản</a:t>
            </a:r>
            <a:r>
              <a:rPr lang="en-CA" dirty="0"/>
              <a:t> </a:t>
            </a:r>
            <a:r>
              <a:rPr lang="en-CA" dirty="0" err="1"/>
              <a:t>là</a:t>
            </a:r>
            <a:r>
              <a:rPr lang="en-CA" dirty="0"/>
              <a:t> </a:t>
            </a:r>
            <a:r>
              <a:rPr lang="en-CA" dirty="0" err="1"/>
              <a:t>đường</a:t>
            </a:r>
            <a:r>
              <a:rPr lang="en-CA" dirty="0"/>
              <a:t> </a:t>
            </a:r>
            <a:r>
              <a:rPr lang="vi-VN" dirty="0" smtClean="0"/>
              <a:t/>
            </a:r>
            <a:br>
              <a:rPr lang="vi-VN" dirty="0" smtClean="0"/>
            </a:br>
            <a:r>
              <a:rPr lang="en-CA" dirty="0" err="1" smtClean="0"/>
              <a:t>kẻ</a:t>
            </a:r>
            <a:r>
              <a:rPr lang="en-CA" dirty="0" smtClean="0"/>
              <a:t> </a:t>
            </a:r>
            <a:r>
              <a:rPr lang="en-CA" dirty="0" err="1" smtClean="0"/>
              <a:t>liền</a:t>
            </a:r>
            <a:r>
              <a:rPr lang="vi-VN" dirty="0" smtClean="0"/>
              <a:t> nghĩa là đang trong chế độ lựa chọn</a:t>
            </a:r>
            <a:endParaRPr lang="en-CA" dirty="0" smtClean="0"/>
          </a:p>
          <a:p>
            <a:pPr lvl="2"/>
            <a:r>
              <a:rPr lang="en-CA" dirty="0" err="1"/>
              <a:t>những</a:t>
            </a:r>
            <a:r>
              <a:rPr lang="en-CA" dirty="0"/>
              <a:t> </a:t>
            </a:r>
            <a:r>
              <a:rPr lang="en-CA" dirty="0" err="1"/>
              <a:t>thay</a:t>
            </a:r>
            <a:r>
              <a:rPr lang="en-CA" dirty="0"/>
              <a:t> </a:t>
            </a:r>
            <a:r>
              <a:rPr lang="en-CA" dirty="0" err="1"/>
              <a:t>đổi</a:t>
            </a:r>
            <a:r>
              <a:rPr lang="en-CA" dirty="0"/>
              <a:t> </a:t>
            </a:r>
            <a:r>
              <a:rPr lang="en-CA" dirty="0" err="1" smtClean="0"/>
              <a:t>có</a:t>
            </a:r>
            <a:r>
              <a:rPr lang="en-CA" dirty="0" smtClean="0"/>
              <a:t> </a:t>
            </a:r>
            <a:r>
              <a:rPr lang="en-CA" dirty="0" err="1"/>
              <a:t>thể</a:t>
            </a:r>
            <a:r>
              <a:rPr lang="en-CA" dirty="0"/>
              <a:t> </a:t>
            </a:r>
            <a:r>
              <a:rPr lang="en-CA" dirty="0" err="1"/>
              <a:t>ảnh</a:t>
            </a:r>
            <a:r>
              <a:rPr lang="en-CA" dirty="0"/>
              <a:t> </a:t>
            </a:r>
            <a:r>
              <a:rPr lang="en-CA" dirty="0" err="1"/>
              <a:t>hưởng</a:t>
            </a:r>
            <a:r>
              <a:rPr lang="en-CA" dirty="0"/>
              <a:t> </a:t>
            </a:r>
            <a:r>
              <a:rPr lang="en-CA" dirty="0" err="1"/>
              <a:t>đến</a:t>
            </a:r>
            <a:r>
              <a:rPr lang="en-CA" dirty="0"/>
              <a:t> </a:t>
            </a:r>
            <a:r>
              <a:rPr lang="en-CA" dirty="0" err="1"/>
              <a:t>toàn</a:t>
            </a:r>
            <a:r>
              <a:rPr lang="en-CA" dirty="0"/>
              <a:t> </a:t>
            </a:r>
            <a:r>
              <a:rPr lang="en-CA" dirty="0" err="1"/>
              <a:t>bộ</a:t>
            </a:r>
            <a:r>
              <a:rPr lang="en-CA" dirty="0"/>
              <a:t> </a:t>
            </a:r>
            <a:r>
              <a:rPr lang="en-CA" dirty="0" err="1"/>
              <a:t>nội</a:t>
            </a:r>
            <a:r>
              <a:rPr lang="en-CA" dirty="0"/>
              <a:t> dung </a:t>
            </a:r>
            <a:r>
              <a:rPr lang="en-CA" dirty="0" err="1"/>
              <a:t>của</a:t>
            </a:r>
            <a:r>
              <a:rPr lang="en-CA" dirty="0"/>
              <a:t> </a:t>
            </a:r>
            <a:r>
              <a:rPr lang="en-CA" dirty="0" err="1"/>
              <a:t>đối</a:t>
            </a:r>
            <a:r>
              <a:rPr lang="en-CA" dirty="0"/>
              <a:t> </a:t>
            </a:r>
            <a:r>
              <a:rPr lang="en-CA" dirty="0" err="1"/>
              <a:t>tượng</a:t>
            </a:r>
            <a:endParaRPr lang="en-CA" dirty="0" smtClean="0"/>
          </a:p>
          <a:p>
            <a:pPr lvl="2"/>
            <a:r>
              <a:rPr lang="en-CA" dirty="0" err="1"/>
              <a:t>Để</a:t>
            </a:r>
            <a:r>
              <a:rPr lang="en-CA" dirty="0"/>
              <a:t> </a:t>
            </a:r>
            <a:r>
              <a:rPr lang="en-CA" dirty="0" err="1"/>
              <a:t>kích</a:t>
            </a:r>
            <a:r>
              <a:rPr lang="en-CA" dirty="0"/>
              <a:t> </a:t>
            </a:r>
            <a:r>
              <a:rPr lang="en-CA" dirty="0" err="1"/>
              <a:t>hoạt</a:t>
            </a:r>
            <a:r>
              <a:rPr lang="en-CA" dirty="0"/>
              <a:t> </a:t>
            </a:r>
            <a:r>
              <a:rPr lang="en-CA" dirty="0" err="1"/>
              <a:t>chế</a:t>
            </a:r>
            <a:r>
              <a:rPr lang="en-CA" dirty="0"/>
              <a:t> </a:t>
            </a:r>
            <a:r>
              <a:rPr lang="en-CA" dirty="0" err="1"/>
              <a:t>độ</a:t>
            </a:r>
            <a:r>
              <a:rPr lang="en-CA" dirty="0"/>
              <a:t> </a:t>
            </a:r>
            <a:r>
              <a:rPr lang="en-CA" dirty="0" err="1"/>
              <a:t>lựa</a:t>
            </a:r>
            <a:r>
              <a:rPr lang="en-CA" dirty="0"/>
              <a:t> </a:t>
            </a:r>
            <a:r>
              <a:rPr lang="en-CA" dirty="0" err="1"/>
              <a:t>chọn</a:t>
            </a:r>
            <a:r>
              <a:rPr lang="en-CA" dirty="0"/>
              <a:t> </a:t>
            </a:r>
            <a:r>
              <a:rPr lang="en-CA" dirty="0" err="1"/>
              <a:t>một</a:t>
            </a:r>
            <a:r>
              <a:rPr lang="en-CA" dirty="0"/>
              <a:t> </a:t>
            </a:r>
            <a:r>
              <a:rPr lang="en-CA" dirty="0" err="1"/>
              <a:t>cách</a:t>
            </a:r>
            <a:r>
              <a:rPr lang="en-CA" dirty="0"/>
              <a:t> </a:t>
            </a:r>
            <a:r>
              <a:rPr lang="en-CA" dirty="0" err="1"/>
              <a:t>nhanh</a:t>
            </a:r>
            <a:r>
              <a:rPr lang="en-CA" dirty="0"/>
              <a:t> </a:t>
            </a:r>
            <a:r>
              <a:rPr lang="en-CA" dirty="0" err="1"/>
              <a:t>chóng</a:t>
            </a:r>
            <a:r>
              <a:rPr lang="en-CA" dirty="0"/>
              <a:t>, </a:t>
            </a:r>
            <a:r>
              <a:rPr lang="en-CA" dirty="0" err="1"/>
              <a:t>đặt</a:t>
            </a:r>
            <a:r>
              <a:rPr lang="en-CA" dirty="0"/>
              <a:t> </a:t>
            </a:r>
            <a:r>
              <a:rPr lang="en-CA" dirty="0" err="1"/>
              <a:t>vị</a:t>
            </a:r>
            <a:r>
              <a:rPr lang="en-CA" dirty="0"/>
              <a:t> </a:t>
            </a:r>
            <a:r>
              <a:rPr lang="en-CA" dirty="0" err="1"/>
              <a:t>trí</a:t>
            </a:r>
            <a:r>
              <a:rPr lang="en-CA" dirty="0"/>
              <a:t> </a:t>
            </a:r>
            <a:r>
              <a:rPr lang="en-CA" dirty="0" err="1"/>
              <a:t>trỏ</a:t>
            </a:r>
            <a:r>
              <a:rPr lang="en-CA" dirty="0"/>
              <a:t> </a:t>
            </a:r>
            <a:r>
              <a:rPr lang="en-CA" dirty="0" err="1"/>
              <a:t>chuột</a:t>
            </a:r>
            <a:r>
              <a:rPr lang="en-CA" dirty="0"/>
              <a:t> </a:t>
            </a:r>
            <a:r>
              <a:rPr lang="en-CA" dirty="0" err="1"/>
              <a:t>vào</a:t>
            </a:r>
            <a:r>
              <a:rPr lang="en-CA" dirty="0"/>
              <a:t> </a:t>
            </a:r>
            <a:r>
              <a:rPr lang="en-CA" dirty="0" err="1"/>
              <a:t>một</a:t>
            </a:r>
            <a:r>
              <a:rPr lang="en-CA" dirty="0"/>
              <a:t> </a:t>
            </a:r>
            <a:r>
              <a:rPr lang="en-CA" dirty="0" err="1"/>
              <a:t>trong</a:t>
            </a:r>
            <a:r>
              <a:rPr lang="en-CA" dirty="0"/>
              <a:t> </a:t>
            </a:r>
            <a:r>
              <a:rPr lang="en-CA" dirty="0" err="1"/>
              <a:t>các</a:t>
            </a:r>
            <a:r>
              <a:rPr lang="en-CA" dirty="0"/>
              <a:t> </a:t>
            </a:r>
            <a:r>
              <a:rPr lang="en-CA" dirty="0" err="1"/>
              <a:t>đường</a:t>
            </a:r>
            <a:r>
              <a:rPr lang="en-CA" dirty="0"/>
              <a:t> </a:t>
            </a:r>
            <a:r>
              <a:rPr lang="en-CA" dirty="0" err="1"/>
              <a:t>viền</a:t>
            </a:r>
            <a:r>
              <a:rPr lang="en-CA" dirty="0"/>
              <a:t> </a:t>
            </a:r>
            <a:r>
              <a:rPr lang="en-CA" dirty="0" err="1"/>
              <a:t>của</a:t>
            </a:r>
            <a:r>
              <a:rPr lang="en-CA" dirty="0"/>
              <a:t> ô </a:t>
            </a:r>
            <a:r>
              <a:rPr lang="en-CA" dirty="0" err="1"/>
              <a:t>chèn</a:t>
            </a:r>
            <a:r>
              <a:rPr lang="en-CA" dirty="0"/>
              <a:t> </a:t>
            </a:r>
            <a:r>
              <a:rPr lang="en-CA" dirty="0" err="1"/>
              <a:t>văn</a:t>
            </a:r>
            <a:r>
              <a:rPr lang="en-CA" dirty="0"/>
              <a:t> </a:t>
            </a:r>
            <a:r>
              <a:rPr lang="en-CA" dirty="0" err="1"/>
              <a:t>bản</a:t>
            </a:r>
            <a:r>
              <a:rPr lang="en-CA" dirty="0"/>
              <a:t>, </a:t>
            </a:r>
            <a:r>
              <a:rPr lang="en-CA" dirty="0" err="1"/>
              <a:t>và</a:t>
            </a:r>
            <a:r>
              <a:rPr lang="en-CA" dirty="0"/>
              <a:t> </a:t>
            </a:r>
            <a:r>
              <a:rPr lang="en-CA" dirty="0" err="1"/>
              <a:t>sau</a:t>
            </a:r>
            <a:r>
              <a:rPr lang="en-CA" dirty="0"/>
              <a:t> </a:t>
            </a:r>
            <a:r>
              <a:rPr lang="en-CA" dirty="0" err="1"/>
              <a:t>đó</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dirty="0" err="1"/>
              <a:t>đường</a:t>
            </a:r>
            <a:r>
              <a:rPr lang="en-CA" dirty="0"/>
              <a:t> </a:t>
            </a:r>
            <a:r>
              <a:rPr lang="en-CA" dirty="0" err="1"/>
              <a:t>viền</a:t>
            </a:r>
            <a:r>
              <a:rPr lang="en-CA" dirty="0"/>
              <a:t> </a:t>
            </a:r>
            <a:r>
              <a:rPr lang="en-CA" dirty="0" err="1"/>
              <a:t>khi</a:t>
            </a:r>
            <a:r>
              <a:rPr lang="en-CA" dirty="0"/>
              <a:t> </a:t>
            </a:r>
            <a:r>
              <a:rPr lang="en-CA" dirty="0" err="1"/>
              <a:t>bạn</a:t>
            </a:r>
            <a:r>
              <a:rPr lang="en-CA" dirty="0"/>
              <a:t> </a:t>
            </a:r>
            <a:r>
              <a:rPr lang="en-CA" dirty="0" err="1"/>
              <a:t>quan</a:t>
            </a:r>
            <a:r>
              <a:rPr lang="en-CA" dirty="0"/>
              <a:t> </a:t>
            </a:r>
            <a:r>
              <a:rPr lang="en-CA" dirty="0" err="1"/>
              <a:t>sát</a:t>
            </a:r>
            <a:r>
              <a:rPr lang="en-CA" dirty="0"/>
              <a:t> </a:t>
            </a:r>
            <a:r>
              <a:rPr lang="en-CA" dirty="0" err="1"/>
              <a:t>thấy</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26</a:t>
            </a:fld>
            <a:endParaRPr lang="en-US" dirty="0"/>
          </a:p>
        </p:txBody>
      </p:sp>
      <p:pic>
        <p:nvPicPr>
          <p:cNvPr id="6" name="Picture 5" descr="C:\Users\swong\Documents\Manuals\IC3 GS4\7314 IC3 GS4\Screens\L10\l10-048.png"/>
          <p:cNvPicPr/>
          <p:nvPr/>
        </p:nvPicPr>
        <p:blipFill>
          <a:blip r:embed="rId3">
            <a:extLst>
              <a:ext uri="{28A0092B-C50C-407E-A947-70E740481C1C}">
                <a14:useLocalDpi xmlns:a14="http://schemas.microsoft.com/office/drawing/2010/main" val="0"/>
              </a:ext>
            </a:extLst>
          </a:blip>
          <a:srcRect/>
          <a:stretch>
            <a:fillRect/>
          </a:stretch>
        </p:blipFill>
        <p:spPr bwMode="auto">
          <a:xfrm>
            <a:off x="6108802" y="1505902"/>
            <a:ext cx="2500845" cy="868998"/>
          </a:xfrm>
          <a:prstGeom prst="rect">
            <a:avLst/>
          </a:prstGeom>
          <a:noFill/>
          <a:ln>
            <a:noFill/>
          </a:ln>
        </p:spPr>
      </p:pic>
      <p:pic>
        <p:nvPicPr>
          <p:cNvPr id="7" name="Picture 6" descr="u6-032"/>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534785" y="5203468"/>
            <a:ext cx="161290" cy="223755"/>
          </a:xfrm>
          <a:prstGeom prst="rect">
            <a:avLst/>
          </a:prstGeom>
          <a:noFill/>
          <a:ln>
            <a:noFill/>
          </a:ln>
        </p:spPr>
      </p:pic>
      <p:pic>
        <p:nvPicPr>
          <p:cNvPr id="8" name="Picture 7" descr="C:\Users\swong\Documents\Manuals\IC3 GS4\7314 IC3 GS4\Screens\L10\l10-049.png"/>
          <p:cNvPicPr/>
          <p:nvPr/>
        </p:nvPicPr>
        <p:blipFill>
          <a:blip r:embed="rId5">
            <a:extLst>
              <a:ext uri="{28A0092B-C50C-407E-A947-70E740481C1C}">
                <a14:useLocalDpi xmlns:a14="http://schemas.microsoft.com/office/drawing/2010/main" val="0"/>
              </a:ext>
            </a:extLst>
          </a:blip>
          <a:srcRect/>
          <a:stretch>
            <a:fillRect/>
          </a:stretch>
        </p:blipFill>
        <p:spPr bwMode="auto">
          <a:xfrm>
            <a:off x="6108802" y="2610802"/>
            <a:ext cx="2500845" cy="868998"/>
          </a:xfrm>
          <a:prstGeom prst="rect">
            <a:avLst/>
          </a:prstGeom>
          <a:noFill/>
          <a:ln>
            <a:noFill/>
          </a:ln>
        </p:spPr>
      </p:pic>
    </p:spTree>
    <p:extLst>
      <p:ext uri="{BB962C8B-B14F-4D97-AF65-F5344CB8AC3E}">
        <p14:creationId xmlns:p14="http://schemas.microsoft.com/office/powerpoint/2010/main" val="407398717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8" y="333828"/>
            <a:ext cx="8586651" cy="836065"/>
          </a:xfrm>
        </p:spPr>
        <p:txBody>
          <a:bodyPr/>
          <a:lstStyle/>
          <a:p>
            <a:r>
              <a:rPr lang="vi-VN" dirty="0" smtClean="0"/>
              <a:t>Quản lý các đối tượng trong slide</a:t>
            </a:r>
            <a:endParaRPr lang="en-US" dirty="0"/>
          </a:p>
        </p:txBody>
      </p:sp>
      <p:sp>
        <p:nvSpPr>
          <p:cNvPr id="3" name="Content Placeholder 2"/>
          <p:cNvSpPr>
            <a:spLocks noGrp="1"/>
          </p:cNvSpPr>
          <p:nvPr>
            <p:ph idx="1"/>
          </p:nvPr>
        </p:nvSpPr>
        <p:spPr/>
        <p:txBody>
          <a:bodyPr/>
          <a:lstStyle/>
          <a:p>
            <a:pPr lvl="1"/>
            <a:r>
              <a:rPr lang="en-CA" dirty="0" err="1"/>
              <a:t>Khi</a:t>
            </a:r>
            <a:r>
              <a:rPr lang="en-CA" dirty="0"/>
              <a:t> </a:t>
            </a:r>
            <a:r>
              <a:rPr lang="en-CA" dirty="0" err="1"/>
              <a:t>bạn</a:t>
            </a:r>
            <a:r>
              <a:rPr lang="en-CA" dirty="0"/>
              <a:t> </a:t>
            </a:r>
            <a:r>
              <a:rPr lang="en-CA" dirty="0" err="1"/>
              <a:t>chọn</a:t>
            </a:r>
            <a:r>
              <a:rPr lang="en-CA" dirty="0"/>
              <a:t> </a:t>
            </a:r>
            <a:r>
              <a:rPr lang="en-CA" dirty="0" err="1"/>
              <a:t>các</a:t>
            </a:r>
            <a:r>
              <a:rPr lang="en-CA" dirty="0"/>
              <a:t> </a:t>
            </a:r>
            <a:r>
              <a:rPr lang="en-CA" dirty="0" err="1"/>
              <a:t>đối</a:t>
            </a:r>
            <a:r>
              <a:rPr lang="en-CA" dirty="0"/>
              <a:t> </a:t>
            </a:r>
            <a:r>
              <a:rPr lang="en-CA" dirty="0" err="1"/>
              <a:t>tượng</a:t>
            </a:r>
            <a:r>
              <a:rPr lang="en-CA" dirty="0"/>
              <a:t> </a:t>
            </a:r>
            <a:r>
              <a:rPr lang="en-CA" dirty="0" err="1"/>
              <a:t>khác</a:t>
            </a:r>
            <a:r>
              <a:rPr lang="en-CA" dirty="0"/>
              <a:t>, </a:t>
            </a:r>
            <a:r>
              <a:rPr lang="en-CA" dirty="0" err="1"/>
              <a:t>các</a:t>
            </a:r>
            <a:r>
              <a:rPr lang="en-CA" dirty="0"/>
              <a:t> </a:t>
            </a:r>
            <a:r>
              <a:rPr lang="en-CA" dirty="0" err="1"/>
              <a:t>điểm</a:t>
            </a:r>
            <a:r>
              <a:rPr lang="en-CA" dirty="0"/>
              <a:t> </a:t>
            </a:r>
            <a:r>
              <a:rPr lang="en-CA" dirty="0" err="1"/>
              <a:t>xử</a:t>
            </a:r>
            <a:r>
              <a:rPr lang="en-CA" dirty="0"/>
              <a:t> </a:t>
            </a:r>
            <a:r>
              <a:rPr lang="en-CA" dirty="0" err="1"/>
              <a:t>lý</a:t>
            </a:r>
            <a:r>
              <a:rPr lang="en-CA" dirty="0"/>
              <a:t> </a:t>
            </a:r>
            <a:r>
              <a:rPr lang="en-CA" dirty="0" err="1"/>
              <a:t>xuất</a:t>
            </a:r>
            <a:r>
              <a:rPr lang="en-CA" dirty="0"/>
              <a:t> </a:t>
            </a:r>
            <a:r>
              <a:rPr lang="en-CA" dirty="0" err="1"/>
              <a:t>hiện</a:t>
            </a:r>
            <a:r>
              <a:rPr lang="en-CA" dirty="0"/>
              <a:t> </a:t>
            </a:r>
            <a:r>
              <a:rPr lang="en-CA" dirty="0" err="1"/>
              <a:t>với</a:t>
            </a:r>
            <a:r>
              <a:rPr lang="en-CA" dirty="0"/>
              <a:t> </a:t>
            </a:r>
            <a:r>
              <a:rPr lang="en-CA" dirty="0" err="1"/>
              <a:t>đường</a:t>
            </a:r>
            <a:r>
              <a:rPr lang="en-CA" dirty="0"/>
              <a:t> </a:t>
            </a:r>
            <a:r>
              <a:rPr lang="en-CA" dirty="0" err="1"/>
              <a:t>viền</a:t>
            </a:r>
            <a:r>
              <a:rPr lang="en-CA" dirty="0"/>
              <a:t> </a:t>
            </a:r>
            <a:r>
              <a:rPr lang="en-CA" dirty="0" err="1"/>
              <a:t>liền</a:t>
            </a:r>
            <a:endParaRPr lang="en-US" dirty="0" smtClean="0"/>
          </a:p>
          <a:p>
            <a:pPr lvl="2"/>
            <a:r>
              <a:rPr lang="en-CA" dirty="0" err="1"/>
              <a:t>Điểm</a:t>
            </a:r>
            <a:r>
              <a:rPr lang="en-CA" dirty="0"/>
              <a:t> </a:t>
            </a:r>
            <a:r>
              <a:rPr lang="en-CA" dirty="0" err="1"/>
              <a:t>xử</a:t>
            </a:r>
            <a:r>
              <a:rPr lang="en-CA" dirty="0"/>
              <a:t> </a:t>
            </a:r>
            <a:r>
              <a:rPr lang="en-CA" dirty="0" err="1"/>
              <a:t>lý</a:t>
            </a:r>
            <a:r>
              <a:rPr lang="en-CA" dirty="0"/>
              <a:t> </a:t>
            </a:r>
            <a:r>
              <a:rPr lang="en-CA" dirty="0" err="1"/>
              <a:t>hình</a:t>
            </a:r>
            <a:r>
              <a:rPr lang="en-CA" dirty="0"/>
              <a:t> </a:t>
            </a:r>
            <a:r>
              <a:rPr lang="en-CA" dirty="0" err="1"/>
              <a:t>kim</a:t>
            </a:r>
            <a:r>
              <a:rPr lang="en-CA" dirty="0"/>
              <a:t> </a:t>
            </a:r>
            <a:r>
              <a:rPr lang="en-CA" dirty="0" err="1"/>
              <a:t>cương</a:t>
            </a:r>
            <a:r>
              <a:rPr lang="en-CA" dirty="0"/>
              <a:t> </a:t>
            </a:r>
            <a:r>
              <a:rPr lang="en-CA" dirty="0" err="1"/>
              <a:t>màu</a:t>
            </a:r>
            <a:r>
              <a:rPr lang="en-CA" dirty="0"/>
              <a:t> </a:t>
            </a:r>
            <a:r>
              <a:rPr lang="en-CA" dirty="0" err="1"/>
              <a:t>vàng</a:t>
            </a:r>
            <a:r>
              <a:rPr lang="en-CA" dirty="0"/>
              <a:t> </a:t>
            </a:r>
            <a:r>
              <a:rPr lang="en-CA" dirty="0" err="1"/>
              <a:t>cho</a:t>
            </a:r>
            <a:r>
              <a:rPr lang="en-CA" dirty="0"/>
              <a:t> </a:t>
            </a:r>
            <a:r>
              <a:rPr lang="en-CA" dirty="0" err="1"/>
              <a:t>phép</a:t>
            </a:r>
            <a:r>
              <a:rPr lang="en-CA" dirty="0"/>
              <a:t> </a:t>
            </a:r>
            <a:r>
              <a:rPr lang="en-CA" dirty="0" err="1"/>
              <a:t>bạn</a:t>
            </a:r>
            <a:r>
              <a:rPr lang="en-CA" dirty="0"/>
              <a:t> </a:t>
            </a:r>
            <a:r>
              <a:rPr lang="en-CA" dirty="0" err="1"/>
              <a:t>thay</a:t>
            </a:r>
            <a:r>
              <a:rPr lang="en-CA" dirty="0"/>
              <a:t> </a:t>
            </a:r>
            <a:r>
              <a:rPr lang="en-CA" dirty="0" err="1"/>
              <a:t>đổi</a:t>
            </a:r>
            <a:r>
              <a:rPr lang="en-CA" dirty="0"/>
              <a:t> </a:t>
            </a:r>
            <a:r>
              <a:rPr lang="en-CA" dirty="0" err="1"/>
              <a:t>hình</a:t>
            </a:r>
            <a:r>
              <a:rPr lang="en-CA" dirty="0"/>
              <a:t> </a:t>
            </a:r>
            <a:r>
              <a:rPr lang="en-CA" dirty="0" err="1"/>
              <a:t>dạng</a:t>
            </a:r>
            <a:r>
              <a:rPr lang="en-CA" dirty="0"/>
              <a:t> </a:t>
            </a:r>
            <a:r>
              <a:rPr lang="en-CA" dirty="0" err="1"/>
              <a:t>hiện</a:t>
            </a:r>
            <a:r>
              <a:rPr lang="en-CA" dirty="0"/>
              <a:t> </a:t>
            </a:r>
            <a:r>
              <a:rPr lang="en-CA" dirty="0" err="1"/>
              <a:t>tại</a:t>
            </a:r>
            <a:r>
              <a:rPr lang="en-CA" dirty="0"/>
              <a:t> </a:t>
            </a:r>
            <a:r>
              <a:rPr lang="en-CA" dirty="0" err="1"/>
              <a:t>của</a:t>
            </a:r>
            <a:r>
              <a:rPr lang="en-CA" dirty="0"/>
              <a:t> </a:t>
            </a:r>
            <a:r>
              <a:rPr lang="en-CA" dirty="0" err="1"/>
              <a:t>đối</a:t>
            </a:r>
            <a:r>
              <a:rPr lang="en-CA" dirty="0"/>
              <a:t> </a:t>
            </a:r>
            <a:r>
              <a:rPr lang="en-CA" dirty="0" err="1"/>
              <a:t>tượng</a:t>
            </a:r>
            <a:endParaRPr lang="en-US" dirty="0" smtClean="0"/>
          </a:p>
          <a:p>
            <a:pPr lvl="2"/>
            <a:endParaRPr lang="en-US" dirty="0"/>
          </a:p>
          <a:p>
            <a:pPr marL="0" indent="0">
              <a:buNone/>
            </a:pPr>
            <a:r>
              <a:rPr lang="en-US" dirty="0" smtClean="0"/>
              <a:t> </a:t>
            </a:r>
            <a:r>
              <a:rPr lang="en-CA" dirty="0" err="1" smtClean="0"/>
              <a:t>Để</a:t>
            </a:r>
            <a:r>
              <a:rPr lang="en-CA" dirty="0" smtClean="0"/>
              <a:t> </a:t>
            </a:r>
            <a:r>
              <a:rPr lang="en-CA" dirty="0" err="1"/>
              <a:t>chọn</a:t>
            </a:r>
            <a:r>
              <a:rPr lang="en-CA" dirty="0"/>
              <a:t> </a:t>
            </a:r>
            <a:r>
              <a:rPr lang="en-CA" dirty="0" err="1"/>
              <a:t>một</a:t>
            </a:r>
            <a:r>
              <a:rPr lang="en-CA" dirty="0"/>
              <a:t> </a:t>
            </a:r>
            <a:r>
              <a:rPr lang="en-CA" dirty="0" err="1"/>
              <a:t>phần</a:t>
            </a:r>
            <a:r>
              <a:rPr lang="en-CA" dirty="0"/>
              <a:t> </a:t>
            </a:r>
            <a:r>
              <a:rPr lang="en-CA" dirty="0" err="1"/>
              <a:t>văn</a:t>
            </a:r>
            <a:r>
              <a:rPr lang="en-CA" dirty="0"/>
              <a:t> </a:t>
            </a:r>
            <a:r>
              <a:rPr lang="en-CA" dirty="0" err="1"/>
              <a:t>bản</a:t>
            </a:r>
            <a:r>
              <a:rPr lang="en-CA" dirty="0"/>
              <a:t> </a:t>
            </a:r>
            <a:r>
              <a:rPr lang="en-CA" dirty="0" err="1"/>
              <a:t>xác</a:t>
            </a:r>
            <a:r>
              <a:rPr lang="en-CA" dirty="0"/>
              <a:t> </a:t>
            </a:r>
            <a:r>
              <a:rPr lang="en-CA" dirty="0" err="1"/>
              <a:t>định</a:t>
            </a:r>
            <a:r>
              <a:rPr lang="en-CA" dirty="0"/>
              <a:t> </a:t>
            </a:r>
            <a:r>
              <a:rPr lang="en-CA" dirty="0" err="1"/>
              <a:t>bên</a:t>
            </a:r>
            <a:r>
              <a:rPr lang="en-CA" dirty="0"/>
              <a:t> </a:t>
            </a:r>
            <a:r>
              <a:rPr lang="en-CA" dirty="0" err="1"/>
              <a:t>trong</a:t>
            </a:r>
            <a:r>
              <a:rPr lang="en-CA" dirty="0"/>
              <a:t> ô </a:t>
            </a:r>
            <a:r>
              <a:rPr lang="en-CA" dirty="0" err="1"/>
              <a:t>đặt</a:t>
            </a:r>
            <a:r>
              <a:rPr lang="en-CA" dirty="0"/>
              <a:t> </a:t>
            </a:r>
            <a:r>
              <a:rPr lang="en-CA" dirty="0" err="1"/>
              <a:t>nội</a:t>
            </a:r>
            <a:r>
              <a:rPr lang="en-CA" dirty="0"/>
              <a:t> dung, </a:t>
            </a:r>
            <a:r>
              <a:rPr lang="en-CA" dirty="0" err="1"/>
              <a:t>nhấp</a:t>
            </a:r>
            <a:r>
              <a:rPr lang="en-CA" dirty="0"/>
              <a:t> </a:t>
            </a:r>
            <a:r>
              <a:rPr lang="en-CA" dirty="0" err="1"/>
              <a:t>chuột</a:t>
            </a:r>
            <a:r>
              <a:rPr lang="en-CA" dirty="0"/>
              <a:t> </a:t>
            </a:r>
            <a:r>
              <a:rPr lang="en-CA" dirty="0" err="1"/>
              <a:t>và</a:t>
            </a:r>
            <a:r>
              <a:rPr lang="en-CA" dirty="0"/>
              <a:t> </a:t>
            </a:r>
            <a:r>
              <a:rPr lang="en-CA" dirty="0" err="1"/>
              <a:t>kéo</a:t>
            </a:r>
            <a:r>
              <a:rPr lang="en-CA" dirty="0"/>
              <a:t> </a:t>
            </a:r>
            <a:r>
              <a:rPr lang="en-CA" dirty="0" err="1"/>
              <a:t>để</a:t>
            </a:r>
            <a:r>
              <a:rPr lang="en-CA" dirty="0"/>
              <a:t> </a:t>
            </a:r>
            <a:r>
              <a:rPr lang="en-CA" dirty="0" err="1"/>
              <a:t>chọn</a:t>
            </a:r>
            <a:r>
              <a:rPr lang="en-CA" dirty="0"/>
              <a:t> </a:t>
            </a:r>
            <a:r>
              <a:rPr lang="en-CA" dirty="0" err="1"/>
              <a:t>văn</a:t>
            </a:r>
            <a:r>
              <a:rPr lang="en-CA" dirty="0"/>
              <a:t> </a:t>
            </a:r>
            <a:r>
              <a:rPr lang="en-CA" dirty="0" err="1"/>
              <a:t>bản</a:t>
            </a:r>
            <a:endParaRPr lang="en-US" dirty="0" smtClean="0"/>
          </a:p>
          <a:p>
            <a:pPr lvl="2"/>
            <a:r>
              <a:rPr lang="en-CA" dirty="0" err="1"/>
              <a:t>Khi</a:t>
            </a:r>
            <a:r>
              <a:rPr lang="en-CA" dirty="0"/>
              <a:t> </a:t>
            </a:r>
            <a:r>
              <a:rPr lang="en-CA" dirty="0" err="1"/>
              <a:t>chế</a:t>
            </a:r>
            <a:r>
              <a:rPr lang="en-CA" dirty="0"/>
              <a:t> </a:t>
            </a:r>
            <a:r>
              <a:rPr lang="en-CA" dirty="0" err="1"/>
              <a:t>độ</a:t>
            </a:r>
            <a:r>
              <a:rPr lang="en-CA" dirty="0"/>
              <a:t> </a:t>
            </a:r>
            <a:r>
              <a:rPr lang="en-CA" dirty="0" err="1"/>
              <a:t>chỉnh</a:t>
            </a:r>
            <a:r>
              <a:rPr lang="en-CA" dirty="0"/>
              <a:t> </a:t>
            </a:r>
            <a:r>
              <a:rPr lang="en-CA" dirty="0" err="1"/>
              <a:t>sửa</a:t>
            </a:r>
            <a:r>
              <a:rPr lang="en-CA" dirty="0"/>
              <a:t> </a:t>
            </a:r>
            <a:r>
              <a:rPr lang="en-CA" dirty="0" err="1"/>
              <a:t>được</a:t>
            </a:r>
            <a:r>
              <a:rPr lang="en-CA" dirty="0"/>
              <a:t> </a:t>
            </a:r>
            <a:r>
              <a:rPr lang="en-CA" dirty="0" err="1"/>
              <a:t>kích</a:t>
            </a:r>
            <a:r>
              <a:rPr lang="en-CA" dirty="0"/>
              <a:t> </a:t>
            </a:r>
            <a:r>
              <a:rPr lang="en-CA" dirty="0" err="1"/>
              <a:t>hoạt</a:t>
            </a:r>
            <a:r>
              <a:rPr lang="en-CA" dirty="0"/>
              <a:t>, </a:t>
            </a:r>
            <a:r>
              <a:rPr lang="en-CA" dirty="0" err="1"/>
              <a:t>bạn</a:t>
            </a:r>
            <a:r>
              <a:rPr lang="en-CA" dirty="0"/>
              <a:t> </a:t>
            </a:r>
            <a:r>
              <a:rPr lang="en-CA" dirty="0" err="1"/>
              <a:t>cũng</a:t>
            </a:r>
            <a:r>
              <a:rPr lang="en-CA" dirty="0"/>
              <a:t> </a:t>
            </a:r>
            <a:r>
              <a:rPr lang="en-CA" dirty="0" err="1"/>
              <a:t>có</a:t>
            </a:r>
            <a:r>
              <a:rPr lang="en-CA" dirty="0"/>
              <a:t> </a:t>
            </a:r>
            <a:r>
              <a:rPr lang="en-CA" dirty="0" err="1"/>
              <a:t>thể</a:t>
            </a:r>
            <a:r>
              <a:rPr lang="en-CA" dirty="0"/>
              <a:t> </a:t>
            </a:r>
            <a:r>
              <a:rPr lang="en-CA" dirty="0" err="1"/>
              <a:t>chọn</a:t>
            </a:r>
            <a:r>
              <a:rPr lang="en-CA" dirty="0"/>
              <a:t> </a:t>
            </a:r>
            <a:r>
              <a:rPr lang="en-CA" dirty="0" err="1"/>
              <a:t>các</a:t>
            </a:r>
            <a:r>
              <a:rPr lang="en-CA" dirty="0"/>
              <a:t> </a:t>
            </a:r>
            <a:r>
              <a:rPr lang="en-CA" dirty="0" err="1"/>
              <a:t>phần</a:t>
            </a:r>
            <a:r>
              <a:rPr lang="en-CA" dirty="0"/>
              <a:t> </a:t>
            </a:r>
            <a:r>
              <a:rPr lang="en-CA" dirty="0" err="1"/>
              <a:t>văn</a:t>
            </a:r>
            <a:r>
              <a:rPr lang="en-CA" dirty="0"/>
              <a:t> </a:t>
            </a:r>
            <a:r>
              <a:rPr lang="en-CA" dirty="0" err="1"/>
              <a:t>bản</a:t>
            </a:r>
            <a:r>
              <a:rPr lang="en-CA" dirty="0"/>
              <a:t> </a:t>
            </a:r>
            <a:r>
              <a:rPr lang="en-CA" dirty="0" err="1"/>
              <a:t>không</a:t>
            </a:r>
            <a:r>
              <a:rPr lang="en-CA" dirty="0"/>
              <a:t> </a:t>
            </a:r>
            <a:r>
              <a:rPr lang="en-CA" dirty="0" err="1"/>
              <a:t>nằm</a:t>
            </a:r>
            <a:r>
              <a:rPr lang="en-CA" dirty="0"/>
              <a:t> </a:t>
            </a:r>
            <a:r>
              <a:rPr lang="en-CA" dirty="0" err="1"/>
              <a:t>cạnh</a:t>
            </a:r>
            <a:r>
              <a:rPr lang="en-CA" dirty="0"/>
              <a:t> </a:t>
            </a:r>
            <a:r>
              <a:rPr lang="en-CA" dirty="0" err="1"/>
              <a:t>nhau</a:t>
            </a:r>
            <a:r>
              <a:rPr lang="en-CA" dirty="0"/>
              <a:t> </a:t>
            </a:r>
            <a:r>
              <a:rPr lang="en-CA" dirty="0" err="1"/>
              <a:t>bằng</a:t>
            </a:r>
            <a:r>
              <a:rPr lang="en-CA" dirty="0"/>
              <a:t> </a:t>
            </a:r>
            <a:r>
              <a:rPr lang="en-CA" dirty="0" err="1"/>
              <a:t>cách</a:t>
            </a:r>
            <a:r>
              <a:rPr lang="en-CA" dirty="0"/>
              <a:t> </a:t>
            </a:r>
            <a:r>
              <a:rPr lang="en-CA" dirty="0" err="1"/>
              <a:t>nhấn</a:t>
            </a:r>
            <a:r>
              <a:rPr lang="en-CA" dirty="0"/>
              <a:t> </a:t>
            </a:r>
            <a:r>
              <a:rPr lang="en-CA" dirty="0" err="1"/>
              <a:t>phím</a:t>
            </a:r>
            <a:r>
              <a:rPr lang="en-CA" dirty="0"/>
              <a:t> </a:t>
            </a:r>
            <a:r>
              <a:rPr lang="en-US" dirty="0" smtClean="0"/>
              <a:t>CTRL </a:t>
            </a:r>
            <a:r>
              <a:rPr lang="en-CA" dirty="0" err="1"/>
              <a:t>khi</a:t>
            </a:r>
            <a:r>
              <a:rPr lang="en-CA" dirty="0"/>
              <a:t> </a:t>
            </a:r>
            <a:r>
              <a:rPr lang="en-CA" dirty="0" err="1"/>
              <a:t>bạn</a:t>
            </a:r>
            <a:r>
              <a:rPr lang="en-CA" dirty="0"/>
              <a:t> </a:t>
            </a:r>
            <a:r>
              <a:rPr lang="en-CA" dirty="0" err="1"/>
              <a:t>chọn</a:t>
            </a:r>
            <a:r>
              <a:rPr lang="en-CA" dirty="0"/>
              <a:t> </a:t>
            </a:r>
            <a:r>
              <a:rPr lang="en-CA" dirty="0" err="1"/>
              <a:t>các</a:t>
            </a:r>
            <a:r>
              <a:rPr lang="en-CA" dirty="0"/>
              <a:t> </a:t>
            </a:r>
            <a:r>
              <a:rPr lang="en-CA" dirty="0" err="1"/>
              <a:t>phần</a:t>
            </a:r>
            <a:r>
              <a:rPr lang="en-CA" dirty="0"/>
              <a:t> </a:t>
            </a:r>
            <a:r>
              <a:rPr lang="en-CA" dirty="0" err="1"/>
              <a:t>văn</a:t>
            </a:r>
            <a:r>
              <a:rPr lang="en-CA" dirty="0"/>
              <a:t> </a:t>
            </a:r>
            <a:r>
              <a:rPr lang="en-CA" dirty="0" err="1"/>
              <a:t>bản</a:t>
            </a:r>
            <a:r>
              <a:rPr lang="en-CA" dirty="0"/>
              <a:t> </a:t>
            </a:r>
            <a:r>
              <a:rPr lang="en-CA" dirty="0" err="1"/>
              <a:t>mà</a:t>
            </a:r>
            <a:r>
              <a:rPr lang="en-CA" dirty="0"/>
              <a:t> </a:t>
            </a:r>
            <a:r>
              <a:rPr lang="en-CA" dirty="0" err="1"/>
              <a:t>bạn</a:t>
            </a:r>
            <a:r>
              <a:rPr lang="en-CA" dirty="0"/>
              <a:t> </a:t>
            </a:r>
            <a:r>
              <a:rPr lang="en-CA" dirty="0" err="1"/>
              <a:t>muốn</a:t>
            </a:r>
            <a:endParaRPr lang="en-US" dirty="0"/>
          </a:p>
          <a:p>
            <a:pPr lvl="1"/>
            <a:r>
              <a:rPr lang="en-CA" dirty="0" err="1"/>
              <a:t>Để</a:t>
            </a:r>
            <a:r>
              <a:rPr lang="en-CA" dirty="0"/>
              <a:t> </a:t>
            </a:r>
            <a:r>
              <a:rPr lang="en-CA" dirty="0" err="1"/>
              <a:t>chọn</a:t>
            </a:r>
            <a:r>
              <a:rPr lang="en-CA" dirty="0"/>
              <a:t> </a:t>
            </a:r>
            <a:r>
              <a:rPr lang="en-CA" dirty="0" err="1"/>
              <a:t>đồng</a:t>
            </a:r>
            <a:r>
              <a:rPr lang="en-CA" dirty="0"/>
              <a:t> </a:t>
            </a:r>
            <a:r>
              <a:rPr lang="en-CA" dirty="0" err="1"/>
              <a:t>thời</a:t>
            </a:r>
            <a:r>
              <a:rPr lang="en-CA" dirty="0"/>
              <a:t> </a:t>
            </a:r>
            <a:r>
              <a:rPr lang="en-CA" dirty="0" err="1"/>
              <a:t>nhiều</a:t>
            </a:r>
            <a:r>
              <a:rPr lang="en-CA" dirty="0"/>
              <a:t> ô </a:t>
            </a:r>
            <a:r>
              <a:rPr lang="en-CA" dirty="0" err="1"/>
              <a:t>đặt</a:t>
            </a:r>
            <a:r>
              <a:rPr lang="en-CA" dirty="0"/>
              <a:t> </a:t>
            </a:r>
            <a:r>
              <a:rPr lang="en-CA" dirty="0" err="1"/>
              <a:t>nội</a:t>
            </a:r>
            <a:r>
              <a:rPr lang="en-CA" dirty="0"/>
              <a:t> dung, </a:t>
            </a:r>
            <a:r>
              <a:rPr lang="en-CA" dirty="0" err="1"/>
              <a:t>nhấp</a:t>
            </a:r>
            <a:r>
              <a:rPr lang="en-CA" dirty="0"/>
              <a:t> </a:t>
            </a:r>
            <a:r>
              <a:rPr lang="en-CA" dirty="0" err="1"/>
              <a:t>chuột</a:t>
            </a:r>
            <a:r>
              <a:rPr lang="en-CA" dirty="0"/>
              <a:t> </a:t>
            </a:r>
            <a:r>
              <a:rPr lang="en-CA" dirty="0" err="1"/>
              <a:t>vào</a:t>
            </a:r>
            <a:r>
              <a:rPr lang="en-CA" dirty="0"/>
              <a:t> ô </a:t>
            </a:r>
            <a:r>
              <a:rPr lang="en-CA" dirty="0" err="1"/>
              <a:t>đặt</a:t>
            </a:r>
            <a:r>
              <a:rPr lang="en-CA" dirty="0"/>
              <a:t> </a:t>
            </a:r>
            <a:r>
              <a:rPr lang="en-CA" dirty="0" err="1"/>
              <a:t>văn</a:t>
            </a:r>
            <a:r>
              <a:rPr lang="en-CA" dirty="0"/>
              <a:t> </a:t>
            </a:r>
            <a:r>
              <a:rPr lang="en-CA" dirty="0" err="1"/>
              <a:t>bản</a:t>
            </a:r>
            <a:r>
              <a:rPr lang="en-CA" dirty="0"/>
              <a:t> </a:t>
            </a:r>
            <a:r>
              <a:rPr lang="en-CA" dirty="0" err="1"/>
              <a:t>đầu</a:t>
            </a:r>
            <a:r>
              <a:rPr lang="en-CA" dirty="0"/>
              <a:t> </a:t>
            </a:r>
            <a:r>
              <a:rPr lang="en-CA" dirty="0" err="1"/>
              <a:t>tiên</a:t>
            </a:r>
            <a:r>
              <a:rPr lang="en-CA" dirty="0"/>
              <a:t> </a:t>
            </a:r>
            <a:r>
              <a:rPr lang="en-CA" dirty="0" err="1"/>
              <a:t>và</a:t>
            </a:r>
            <a:r>
              <a:rPr lang="en-CA" dirty="0"/>
              <a:t> </a:t>
            </a:r>
            <a:r>
              <a:rPr lang="en-CA" dirty="0" err="1"/>
              <a:t>sau</a:t>
            </a:r>
            <a:r>
              <a:rPr lang="en-CA" dirty="0"/>
              <a:t> </a:t>
            </a:r>
            <a:r>
              <a:rPr lang="en-CA" dirty="0" err="1"/>
              <a:t>đó</a:t>
            </a:r>
            <a:r>
              <a:rPr lang="en-CA" dirty="0"/>
              <a:t> </a:t>
            </a:r>
            <a:r>
              <a:rPr lang="en-CA" dirty="0" err="1"/>
              <a:t>nhấn</a:t>
            </a:r>
            <a:r>
              <a:rPr lang="en-US" dirty="0" smtClean="0"/>
              <a:t> SHIFT </a:t>
            </a:r>
            <a:r>
              <a:rPr lang="en-US" dirty="0" err="1" smtClean="0"/>
              <a:t>hoặc</a:t>
            </a:r>
            <a:r>
              <a:rPr lang="en-US" dirty="0" smtClean="0"/>
              <a:t> CTRL </a:t>
            </a:r>
            <a:r>
              <a:rPr lang="en-CA" dirty="0" err="1"/>
              <a:t>khi</a:t>
            </a:r>
            <a:r>
              <a:rPr lang="en-CA" dirty="0"/>
              <a:t> </a:t>
            </a:r>
            <a:r>
              <a:rPr lang="en-CA" dirty="0" err="1"/>
              <a:t>bạn</a:t>
            </a:r>
            <a:r>
              <a:rPr lang="en-CA" dirty="0"/>
              <a:t> </a:t>
            </a:r>
            <a:r>
              <a:rPr lang="en-CA" dirty="0" err="1"/>
              <a:t>nhấp</a:t>
            </a:r>
            <a:r>
              <a:rPr lang="en-CA" dirty="0"/>
              <a:t> </a:t>
            </a:r>
            <a:r>
              <a:rPr lang="en-CA" dirty="0" err="1"/>
              <a:t>chuột</a:t>
            </a:r>
            <a:r>
              <a:rPr lang="en-CA" dirty="0"/>
              <a:t> </a:t>
            </a:r>
            <a:r>
              <a:rPr lang="en-CA" dirty="0" err="1"/>
              <a:t>để</a:t>
            </a:r>
            <a:r>
              <a:rPr lang="en-CA" dirty="0"/>
              <a:t> </a:t>
            </a:r>
            <a:r>
              <a:rPr lang="en-CA" dirty="0" err="1"/>
              <a:t>chọn</a:t>
            </a:r>
            <a:r>
              <a:rPr lang="en-CA" dirty="0"/>
              <a:t> </a:t>
            </a:r>
            <a:r>
              <a:rPr lang="en-CA" dirty="0" err="1"/>
              <a:t>các</a:t>
            </a:r>
            <a:r>
              <a:rPr lang="en-CA" dirty="0"/>
              <a:t> ô </a:t>
            </a:r>
            <a:r>
              <a:rPr lang="en-CA" dirty="0" err="1"/>
              <a:t>đặt</a:t>
            </a:r>
            <a:r>
              <a:rPr lang="en-CA" dirty="0"/>
              <a:t> </a:t>
            </a:r>
            <a:r>
              <a:rPr lang="en-CA" dirty="0" err="1"/>
              <a:t>nội</a:t>
            </a:r>
            <a:r>
              <a:rPr lang="en-CA" dirty="0"/>
              <a:t> dung </a:t>
            </a:r>
            <a:r>
              <a:rPr lang="en-CA" dirty="0" err="1"/>
              <a:t>khác</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27</a:t>
            </a:fld>
            <a:endParaRPr lang="en-US" dirty="0"/>
          </a:p>
        </p:txBody>
      </p:sp>
      <p:grpSp>
        <p:nvGrpSpPr>
          <p:cNvPr id="8" name="Group 7"/>
          <p:cNvGrpSpPr/>
          <p:nvPr/>
        </p:nvGrpSpPr>
        <p:grpSpPr>
          <a:xfrm>
            <a:off x="3993878" y="2515926"/>
            <a:ext cx="2192564" cy="864801"/>
            <a:chOff x="1513115" y="2191385"/>
            <a:chExt cx="2192564" cy="864801"/>
          </a:xfrm>
        </p:grpSpPr>
        <p:pic>
          <p:nvPicPr>
            <p:cNvPr id="6" name="Picture 5" descr="C:\Users\swong\Documents\Manuals\IC3 GS4\7314 IC3 GS4\Screens\L10\l10-050.png"/>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513115" y="2191386"/>
              <a:ext cx="883490" cy="852058"/>
            </a:xfrm>
            <a:prstGeom prst="rect">
              <a:avLst/>
            </a:prstGeom>
            <a:noFill/>
            <a:ln>
              <a:noFill/>
            </a:ln>
          </p:spPr>
        </p:pic>
        <p:pic>
          <p:nvPicPr>
            <p:cNvPr id="7" name="Picture 6" descr="C:\Users\swong\Documents\Manuals\IC3 GS4\7314 IC3 GS4\Screens\L10\l10-051.png"/>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801801" y="2191385"/>
              <a:ext cx="903878" cy="864801"/>
            </a:xfrm>
            <a:prstGeom prst="rect">
              <a:avLst/>
            </a:prstGeom>
            <a:noFill/>
            <a:ln>
              <a:noFill/>
            </a:ln>
          </p:spPr>
        </p:pic>
      </p:grpSp>
    </p:spTree>
    <p:extLst>
      <p:ext uri="{BB962C8B-B14F-4D97-AF65-F5344CB8AC3E}">
        <p14:creationId xmlns:p14="http://schemas.microsoft.com/office/powerpoint/2010/main" val="127067078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8" y="333828"/>
            <a:ext cx="8454571" cy="836065"/>
          </a:xfrm>
        </p:spPr>
        <p:txBody>
          <a:bodyPr/>
          <a:lstStyle/>
          <a:p>
            <a:r>
              <a:rPr lang="vi-VN" dirty="0" smtClean="0"/>
              <a:t>Quản lý các đối tượng trong slide</a:t>
            </a:r>
            <a:endParaRPr lang="en-US" dirty="0"/>
          </a:p>
        </p:txBody>
      </p:sp>
      <p:sp>
        <p:nvSpPr>
          <p:cNvPr id="3" name="Content Placeholder 2"/>
          <p:cNvSpPr>
            <a:spLocks noGrp="1"/>
          </p:cNvSpPr>
          <p:nvPr>
            <p:ph idx="1"/>
          </p:nvPr>
        </p:nvSpPr>
        <p:spPr/>
        <p:txBody>
          <a:bodyPr/>
          <a:lstStyle/>
          <a:p>
            <a:r>
              <a:rPr lang="en-CA" b="1" dirty="0"/>
              <a:t>Thao </a:t>
            </a:r>
            <a:r>
              <a:rPr lang="en-CA" b="1" dirty="0" err="1"/>
              <a:t>tác</a:t>
            </a:r>
            <a:r>
              <a:rPr lang="en-CA" b="1" dirty="0"/>
              <a:t> </a:t>
            </a:r>
            <a:r>
              <a:rPr lang="en-CA" b="1" dirty="0" err="1"/>
              <a:t>với</a:t>
            </a:r>
            <a:r>
              <a:rPr lang="en-CA" b="1" dirty="0"/>
              <a:t> </a:t>
            </a:r>
            <a:r>
              <a:rPr lang="en-CA" b="1" dirty="0" err="1"/>
              <a:t>văn</a:t>
            </a:r>
            <a:r>
              <a:rPr lang="en-CA" b="1" dirty="0"/>
              <a:t> </a:t>
            </a:r>
            <a:r>
              <a:rPr lang="en-CA" b="1" dirty="0" err="1"/>
              <a:t>bản</a:t>
            </a:r>
            <a:endParaRPr lang="en-US" b="1" dirty="0"/>
          </a:p>
          <a:p>
            <a:pPr lvl="1"/>
            <a:r>
              <a:rPr lang="en-CA" dirty="0" err="1"/>
              <a:t>Để</a:t>
            </a:r>
            <a:r>
              <a:rPr lang="en-CA" dirty="0"/>
              <a:t> </a:t>
            </a:r>
            <a:r>
              <a:rPr lang="en-CA" dirty="0" err="1"/>
              <a:t>chèn</a:t>
            </a:r>
            <a:r>
              <a:rPr lang="en-CA" dirty="0"/>
              <a:t> </a:t>
            </a:r>
            <a:r>
              <a:rPr lang="en-CA" dirty="0" err="1"/>
              <a:t>văn</a:t>
            </a:r>
            <a:r>
              <a:rPr lang="en-CA" dirty="0"/>
              <a:t> </a:t>
            </a:r>
            <a:r>
              <a:rPr lang="en-CA" dirty="0" err="1"/>
              <a:t>bản</a:t>
            </a:r>
            <a:r>
              <a:rPr lang="en-CA" dirty="0"/>
              <a:t>, </a:t>
            </a:r>
            <a:r>
              <a:rPr lang="en-CA" dirty="0" err="1"/>
              <a:t>nhấp</a:t>
            </a:r>
            <a:r>
              <a:rPr lang="en-CA" dirty="0"/>
              <a:t> </a:t>
            </a:r>
            <a:r>
              <a:rPr lang="en-CA" dirty="0" err="1"/>
              <a:t>chuột</a:t>
            </a:r>
            <a:r>
              <a:rPr lang="en-CA" dirty="0"/>
              <a:t> </a:t>
            </a:r>
            <a:r>
              <a:rPr lang="en-CA" dirty="0" err="1"/>
              <a:t>vào</a:t>
            </a:r>
            <a:r>
              <a:rPr lang="en-CA" dirty="0"/>
              <a:t> ô </a:t>
            </a:r>
            <a:r>
              <a:rPr lang="en-CA" dirty="0" err="1"/>
              <a:t>đặt</a:t>
            </a:r>
            <a:r>
              <a:rPr lang="en-CA" dirty="0"/>
              <a:t> </a:t>
            </a:r>
            <a:r>
              <a:rPr lang="en-CA" dirty="0" err="1"/>
              <a:t>nội</a:t>
            </a:r>
            <a:r>
              <a:rPr lang="en-CA" dirty="0"/>
              <a:t> dung </a:t>
            </a:r>
            <a:r>
              <a:rPr lang="en-CA" dirty="0" err="1"/>
              <a:t>để</a:t>
            </a:r>
            <a:r>
              <a:rPr lang="en-CA" dirty="0"/>
              <a:t> </a:t>
            </a:r>
            <a:r>
              <a:rPr lang="en-CA" dirty="0" err="1"/>
              <a:t>hiển</a:t>
            </a:r>
            <a:r>
              <a:rPr lang="en-CA" dirty="0"/>
              <a:t> thị </a:t>
            </a:r>
            <a:r>
              <a:rPr lang="en-CA" dirty="0" err="1"/>
              <a:t>điểm</a:t>
            </a:r>
            <a:r>
              <a:rPr lang="en-CA" dirty="0"/>
              <a:t> </a:t>
            </a:r>
            <a:r>
              <a:rPr lang="en-CA" dirty="0" err="1"/>
              <a:t>chèn</a:t>
            </a:r>
            <a:r>
              <a:rPr lang="en-CA" dirty="0"/>
              <a:t> </a:t>
            </a:r>
            <a:r>
              <a:rPr lang="en-CA" dirty="0" err="1"/>
              <a:t>văn</a:t>
            </a:r>
            <a:r>
              <a:rPr lang="en-CA" dirty="0"/>
              <a:t> </a:t>
            </a:r>
            <a:r>
              <a:rPr lang="en-CA" dirty="0" err="1"/>
              <a:t>bản</a:t>
            </a:r>
            <a:r>
              <a:rPr lang="en-CA" dirty="0"/>
              <a:t> </a:t>
            </a:r>
            <a:r>
              <a:rPr lang="en-CA" dirty="0" err="1"/>
              <a:t>nhấp</a:t>
            </a:r>
            <a:r>
              <a:rPr lang="en-CA" dirty="0"/>
              <a:t> </a:t>
            </a:r>
            <a:r>
              <a:rPr lang="en-CA" dirty="0" err="1"/>
              <a:t>nháy</a:t>
            </a:r>
            <a:r>
              <a:rPr lang="en-CA" dirty="0"/>
              <a:t> </a:t>
            </a:r>
            <a:r>
              <a:rPr lang="en-CA" dirty="0" err="1"/>
              <a:t>và</a:t>
            </a:r>
            <a:r>
              <a:rPr lang="en-CA" dirty="0"/>
              <a:t> </a:t>
            </a:r>
            <a:r>
              <a:rPr lang="en-CA" dirty="0" err="1"/>
              <a:t>sau</a:t>
            </a:r>
            <a:r>
              <a:rPr lang="en-CA" dirty="0"/>
              <a:t> </a:t>
            </a:r>
            <a:r>
              <a:rPr lang="en-CA" dirty="0" err="1"/>
              <a:t>đó</a:t>
            </a:r>
            <a:r>
              <a:rPr lang="en-CA" dirty="0"/>
              <a:t> di </a:t>
            </a:r>
            <a:r>
              <a:rPr lang="en-CA" dirty="0" err="1"/>
              <a:t>chuyển</a:t>
            </a:r>
            <a:r>
              <a:rPr lang="en-CA" dirty="0"/>
              <a:t> </a:t>
            </a:r>
            <a:r>
              <a:rPr lang="en-CA" dirty="0" err="1"/>
              <a:t>nó</a:t>
            </a:r>
            <a:r>
              <a:rPr lang="en-CA" dirty="0"/>
              <a:t> </a:t>
            </a:r>
            <a:r>
              <a:rPr lang="en-CA" dirty="0" err="1"/>
              <a:t>đến</a:t>
            </a:r>
            <a:r>
              <a:rPr lang="en-CA" dirty="0"/>
              <a:t> </a:t>
            </a:r>
            <a:r>
              <a:rPr lang="en-CA" dirty="0" err="1"/>
              <a:t>vị</a:t>
            </a:r>
            <a:r>
              <a:rPr lang="en-CA" dirty="0"/>
              <a:t> </a:t>
            </a:r>
            <a:r>
              <a:rPr lang="en-CA" dirty="0" err="1"/>
              <a:t>trí</a:t>
            </a:r>
            <a:r>
              <a:rPr lang="en-CA" dirty="0"/>
              <a:t> </a:t>
            </a:r>
            <a:r>
              <a:rPr lang="en-CA" dirty="0" err="1"/>
              <a:t>bạn</a:t>
            </a:r>
            <a:r>
              <a:rPr lang="en-CA" dirty="0"/>
              <a:t> </a:t>
            </a:r>
            <a:r>
              <a:rPr lang="en-CA" dirty="0" err="1"/>
              <a:t>muốn</a:t>
            </a:r>
            <a:r>
              <a:rPr lang="en-CA" dirty="0"/>
              <a:t> </a:t>
            </a:r>
            <a:r>
              <a:rPr lang="en-CA" dirty="0" err="1" smtClean="0"/>
              <a:t>nhập</a:t>
            </a:r>
            <a:r>
              <a:rPr lang="en-CA" dirty="0" smtClean="0"/>
              <a:t> </a:t>
            </a:r>
            <a:r>
              <a:rPr lang="en-CA" dirty="0" err="1"/>
              <a:t>văn</a:t>
            </a:r>
            <a:r>
              <a:rPr lang="en-CA" dirty="0"/>
              <a:t> </a:t>
            </a:r>
            <a:r>
              <a:rPr lang="en-CA" dirty="0" err="1"/>
              <a:t>bản</a:t>
            </a:r>
            <a:endParaRPr lang="en-US" dirty="0"/>
          </a:p>
          <a:p>
            <a:pPr lvl="1"/>
            <a:r>
              <a:rPr lang="en-CA" dirty="0" err="1"/>
              <a:t>Để</a:t>
            </a:r>
            <a:r>
              <a:rPr lang="en-CA" dirty="0"/>
              <a:t> </a:t>
            </a:r>
            <a:r>
              <a:rPr lang="en-CA" dirty="0" err="1"/>
              <a:t>xóa</a:t>
            </a:r>
            <a:r>
              <a:rPr lang="en-CA" dirty="0"/>
              <a:t> </a:t>
            </a:r>
            <a:r>
              <a:rPr lang="en-CA" dirty="0" err="1"/>
              <a:t>văn</a:t>
            </a:r>
            <a:r>
              <a:rPr lang="en-CA" dirty="0"/>
              <a:t> </a:t>
            </a:r>
            <a:r>
              <a:rPr lang="en-CA" dirty="0" err="1"/>
              <a:t>bản</a:t>
            </a:r>
            <a:r>
              <a:rPr lang="en-CA" dirty="0"/>
              <a:t>, </a:t>
            </a:r>
            <a:r>
              <a:rPr lang="en-CA" dirty="0" err="1"/>
              <a:t>sử</a:t>
            </a:r>
            <a:r>
              <a:rPr lang="en-CA" dirty="0"/>
              <a:t> </a:t>
            </a:r>
            <a:r>
              <a:rPr lang="en-CA" dirty="0" err="1"/>
              <a:t>dụng</a:t>
            </a:r>
            <a:r>
              <a:rPr lang="en-CA" dirty="0"/>
              <a:t> </a:t>
            </a:r>
            <a:r>
              <a:rPr lang="en-CA" dirty="0" err="1"/>
              <a:t>các</a:t>
            </a:r>
            <a:r>
              <a:rPr lang="en-CA" dirty="0"/>
              <a:t> </a:t>
            </a:r>
            <a:r>
              <a:rPr lang="en-CA" dirty="0" err="1"/>
              <a:t>phím</a:t>
            </a:r>
            <a:r>
              <a:rPr lang="en-US" dirty="0" smtClean="0"/>
              <a:t> BACKSPACE </a:t>
            </a:r>
            <a:r>
              <a:rPr lang="en-US" dirty="0" err="1" smtClean="0"/>
              <a:t>hoặc</a:t>
            </a:r>
            <a:r>
              <a:rPr lang="en-US" dirty="0" smtClean="0"/>
              <a:t> DELETE</a:t>
            </a:r>
            <a:endParaRPr lang="en-US" dirty="0"/>
          </a:p>
          <a:p>
            <a:pPr lvl="1"/>
            <a:r>
              <a:rPr lang="en-CA" dirty="0" err="1"/>
              <a:t>chèn</a:t>
            </a:r>
            <a:r>
              <a:rPr lang="en-CA" dirty="0"/>
              <a:t> </a:t>
            </a:r>
            <a:r>
              <a:rPr lang="en-CA" dirty="0" err="1"/>
              <a:t>văn</a:t>
            </a:r>
            <a:r>
              <a:rPr lang="en-CA" dirty="0"/>
              <a:t> </a:t>
            </a:r>
            <a:r>
              <a:rPr lang="en-CA" dirty="0" err="1"/>
              <a:t>bản</a:t>
            </a:r>
            <a:r>
              <a:rPr lang="en-CA" dirty="0"/>
              <a:t> </a:t>
            </a:r>
            <a:r>
              <a:rPr lang="en-CA" dirty="0" err="1"/>
              <a:t>vào</a:t>
            </a:r>
            <a:r>
              <a:rPr lang="en-CA" dirty="0"/>
              <a:t> </a:t>
            </a:r>
            <a:r>
              <a:rPr lang="en-CA" dirty="0" err="1"/>
              <a:t>trong</a:t>
            </a:r>
            <a:r>
              <a:rPr lang="en-CA" dirty="0"/>
              <a:t> </a:t>
            </a:r>
            <a:r>
              <a:rPr lang="en-CA" dirty="0" err="1"/>
              <a:t>bản</a:t>
            </a:r>
            <a:r>
              <a:rPr lang="en-CA" dirty="0"/>
              <a:t> </a:t>
            </a:r>
            <a:r>
              <a:rPr lang="en-CA" dirty="0" err="1"/>
              <a:t>trình</a:t>
            </a:r>
            <a:r>
              <a:rPr lang="en-CA" dirty="0"/>
              <a:t> </a:t>
            </a:r>
            <a:r>
              <a:rPr lang="en-CA" dirty="0" err="1"/>
              <a:t>chiếu</a:t>
            </a:r>
            <a:r>
              <a:rPr lang="en-CA" dirty="0"/>
              <a:t> </a:t>
            </a:r>
            <a:r>
              <a:rPr lang="en-CA" dirty="0" err="1"/>
              <a:t>của</a:t>
            </a:r>
            <a:r>
              <a:rPr lang="en-CA" dirty="0"/>
              <a:t> </a:t>
            </a:r>
            <a:r>
              <a:rPr lang="en-CA" dirty="0" err="1"/>
              <a:t>mình</a:t>
            </a:r>
            <a:r>
              <a:rPr lang="en-CA" dirty="0"/>
              <a:t> </a:t>
            </a:r>
            <a:r>
              <a:rPr lang="en-CA" dirty="0" err="1"/>
              <a:t>từ</a:t>
            </a:r>
            <a:r>
              <a:rPr lang="en-CA" dirty="0"/>
              <a:t> </a:t>
            </a:r>
            <a:r>
              <a:rPr lang="en-CA" dirty="0" err="1"/>
              <a:t>một</a:t>
            </a:r>
            <a:r>
              <a:rPr lang="en-CA" dirty="0"/>
              <a:t> </a:t>
            </a:r>
            <a:r>
              <a:rPr lang="en-CA" dirty="0" err="1"/>
              <a:t>bản</a:t>
            </a:r>
            <a:r>
              <a:rPr lang="en-CA" dirty="0"/>
              <a:t> </a:t>
            </a:r>
            <a:r>
              <a:rPr lang="en-CA" dirty="0" err="1"/>
              <a:t>trình</a:t>
            </a:r>
            <a:r>
              <a:rPr lang="en-CA" dirty="0"/>
              <a:t> </a:t>
            </a:r>
            <a:r>
              <a:rPr lang="en-CA" dirty="0" err="1"/>
              <a:t>chiếu</a:t>
            </a:r>
            <a:r>
              <a:rPr lang="en-CA" dirty="0"/>
              <a:t> </a:t>
            </a:r>
            <a:r>
              <a:rPr lang="en-CA" dirty="0" err="1"/>
              <a:t>khác</a:t>
            </a:r>
            <a:r>
              <a:rPr lang="en-CA" dirty="0"/>
              <a:t>, </a:t>
            </a:r>
            <a:r>
              <a:rPr lang="en-CA" dirty="0" err="1"/>
              <a:t>hoặc</a:t>
            </a:r>
            <a:r>
              <a:rPr lang="en-CA" dirty="0"/>
              <a:t> </a:t>
            </a:r>
            <a:r>
              <a:rPr lang="en-CA" dirty="0" err="1"/>
              <a:t>từ</a:t>
            </a:r>
            <a:r>
              <a:rPr lang="en-CA" dirty="0"/>
              <a:t> </a:t>
            </a:r>
            <a:r>
              <a:rPr lang="en-CA" dirty="0" err="1"/>
              <a:t>một</a:t>
            </a:r>
            <a:r>
              <a:rPr lang="en-CA" dirty="0"/>
              <a:t> </a:t>
            </a:r>
            <a:r>
              <a:rPr lang="en-CA" dirty="0" err="1"/>
              <a:t>vị</a:t>
            </a:r>
            <a:r>
              <a:rPr lang="en-CA" dirty="0"/>
              <a:t> </a:t>
            </a:r>
            <a:r>
              <a:rPr lang="en-CA" dirty="0" err="1"/>
              <a:t>trí</a:t>
            </a:r>
            <a:r>
              <a:rPr lang="en-CA" dirty="0"/>
              <a:t> </a:t>
            </a:r>
            <a:r>
              <a:rPr lang="en-CA" dirty="0" err="1"/>
              <a:t>khác</a:t>
            </a:r>
            <a:r>
              <a:rPr lang="en-CA" dirty="0"/>
              <a:t> </a:t>
            </a:r>
            <a:r>
              <a:rPr lang="en-CA" dirty="0" err="1"/>
              <a:t>trong</a:t>
            </a:r>
            <a:r>
              <a:rPr lang="en-CA" dirty="0"/>
              <a:t> </a:t>
            </a:r>
            <a:r>
              <a:rPr lang="en-CA" dirty="0" err="1"/>
              <a:t>bản</a:t>
            </a:r>
            <a:r>
              <a:rPr lang="en-CA" dirty="0"/>
              <a:t> </a:t>
            </a:r>
            <a:r>
              <a:rPr lang="en-CA" dirty="0" err="1"/>
              <a:t>trình</a:t>
            </a:r>
            <a:r>
              <a:rPr lang="en-CA" dirty="0"/>
              <a:t> </a:t>
            </a:r>
            <a:r>
              <a:rPr lang="en-CA" dirty="0" err="1"/>
              <a:t>chiếu</a:t>
            </a:r>
            <a:r>
              <a:rPr lang="en-CA" dirty="0"/>
              <a:t> </a:t>
            </a:r>
            <a:r>
              <a:rPr lang="en-CA" dirty="0" err="1"/>
              <a:t>hiện</a:t>
            </a:r>
            <a:r>
              <a:rPr lang="en-CA" dirty="0"/>
              <a:t> </a:t>
            </a:r>
            <a:r>
              <a:rPr lang="en-CA" dirty="0" err="1"/>
              <a:t>tại</a:t>
            </a:r>
            <a:r>
              <a:rPr lang="en-US" dirty="0" smtClean="0"/>
              <a:t>, </a:t>
            </a:r>
            <a:r>
              <a:rPr lang="en-CA" dirty="0" err="1"/>
              <a:t>sử</a:t>
            </a:r>
            <a:r>
              <a:rPr lang="en-CA" dirty="0"/>
              <a:t> </a:t>
            </a:r>
            <a:r>
              <a:rPr lang="en-CA" dirty="0" err="1"/>
              <a:t>dụng</a:t>
            </a:r>
            <a:r>
              <a:rPr lang="en-CA" dirty="0"/>
              <a:t> </a:t>
            </a:r>
            <a:r>
              <a:rPr lang="en-CA" dirty="0" err="1"/>
              <a:t>các</a:t>
            </a:r>
            <a:r>
              <a:rPr lang="en-CA" dirty="0"/>
              <a:t> </a:t>
            </a:r>
            <a:r>
              <a:rPr lang="en-CA" dirty="0" err="1"/>
              <a:t>lệnh</a:t>
            </a:r>
            <a:r>
              <a:rPr lang="en-CA" dirty="0"/>
              <a:t> </a:t>
            </a:r>
            <a:r>
              <a:rPr lang="en-CA" b="1" dirty="0"/>
              <a:t>Cut</a:t>
            </a:r>
            <a:r>
              <a:rPr lang="en-CA" dirty="0"/>
              <a:t>, </a:t>
            </a:r>
            <a:r>
              <a:rPr lang="en-CA" b="1" dirty="0"/>
              <a:t>Copy,</a:t>
            </a:r>
            <a:r>
              <a:rPr lang="en-CA" dirty="0"/>
              <a:t> </a:t>
            </a:r>
            <a:r>
              <a:rPr lang="en-CA" dirty="0" err="1"/>
              <a:t>và</a:t>
            </a:r>
            <a:r>
              <a:rPr lang="en-CA" dirty="0"/>
              <a:t> </a:t>
            </a:r>
            <a:r>
              <a:rPr lang="en-CA" b="1" dirty="0"/>
              <a:t>Paste</a:t>
            </a:r>
            <a:endParaRPr lang="en-US" dirty="0"/>
          </a:p>
          <a:p>
            <a:pPr lvl="2"/>
            <a:r>
              <a:rPr lang="en-CA" dirty="0" smtClean="0"/>
              <a:t>Clipboard </a:t>
            </a:r>
            <a:r>
              <a:rPr lang="en-CA" dirty="0" err="1" smtClean="0"/>
              <a:t>sử</a:t>
            </a:r>
            <a:r>
              <a:rPr lang="en-CA" dirty="0" smtClean="0"/>
              <a:t> </a:t>
            </a:r>
            <a:r>
              <a:rPr lang="en-CA" dirty="0" err="1" smtClean="0"/>
              <a:t>dụng</a:t>
            </a:r>
            <a:r>
              <a:rPr lang="en-CA" dirty="0" smtClean="0"/>
              <a:t> </a:t>
            </a:r>
            <a:r>
              <a:rPr lang="en-CA" dirty="0" err="1"/>
              <a:t>để</a:t>
            </a:r>
            <a:r>
              <a:rPr lang="en-CA" dirty="0"/>
              <a:t> </a:t>
            </a:r>
            <a:r>
              <a:rPr lang="en-CA" dirty="0" err="1"/>
              <a:t>tạm</a:t>
            </a:r>
            <a:r>
              <a:rPr lang="en-CA" dirty="0"/>
              <a:t> </a:t>
            </a:r>
            <a:r>
              <a:rPr lang="en-CA" dirty="0" err="1"/>
              <a:t>thời</a:t>
            </a:r>
            <a:r>
              <a:rPr lang="en-CA" dirty="0"/>
              <a:t> </a:t>
            </a:r>
            <a:r>
              <a:rPr lang="en-CA" dirty="0" err="1"/>
              <a:t>lưu</a:t>
            </a:r>
            <a:r>
              <a:rPr lang="en-CA" dirty="0"/>
              <a:t> </a:t>
            </a:r>
            <a:r>
              <a:rPr lang="en-CA" dirty="0" err="1"/>
              <a:t>trữ</a:t>
            </a:r>
            <a:r>
              <a:rPr lang="en-CA" dirty="0"/>
              <a:t> </a:t>
            </a:r>
            <a:r>
              <a:rPr lang="en-CA" dirty="0" err="1"/>
              <a:t>bất</a:t>
            </a:r>
            <a:r>
              <a:rPr lang="en-CA" dirty="0"/>
              <a:t> </a:t>
            </a:r>
            <a:r>
              <a:rPr lang="en-CA" dirty="0" err="1"/>
              <a:t>kỳ</a:t>
            </a:r>
            <a:r>
              <a:rPr lang="en-CA" dirty="0"/>
              <a:t> </a:t>
            </a:r>
            <a:r>
              <a:rPr lang="en-CA" dirty="0" err="1"/>
              <a:t>mục</a:t>
            </a:r>
            <a:r>
              <a:rPr lang="en-CA" dirty="0"/>
              <a:t> </a:t>
            </a:r>
            <a:r>
              <a:rPr lang="en-CA" dirty="0" err="1"/>
              <a:t>dữ</a:t>
            </a:r>
            <a:r>
              <a:rPr lang="en-CA" dirty="0"/>
              <a:t> </a:t>
            </a:r>
            <a:r>
              <a:rPr lang="en-CA" dirty="0" err="1"/>
              <a:t>liệu</a:t>
            </a:r>
            <a:r>
              <a:rPr lang="en-CA" dirty="0"/>
              <a:t> </a:t>
            </a:r>
            <a:r>
              <a:rPr lang="en-CA" dirty="0" err="1"/>
              <a:t>nào</a:t>
            </a:r>
            <a:r>
              <a:rPr lang="en-CA" dirty="0"/>
              <a:t> </a:t>
            </a:r>
            <a:r>
              <a:rPr lang="en-CA" dirty="0" err="1"/>
              <a:t>được</a:t>
            </a:r>
            <a:r>
              <a:rPr lang="en-CA" dirty="0"/>
              <a:t> </a:t>
            </a:r>
            <a:r>
              <a:rPr lang="en-CA" dirty="0" err="1"/>
              <a:t>cắt</a:t>
            </a:r>
            <a:r>
              <a:rPr lang="en-CA" dirty="0"/>
              <a:t> </a:t>
            </a:r>
            <a:r>
              <a:rPr lang="en-CA" dirty="0" err="1"/>
              <a:t>hoặc</a:t>
            </a:r>
            <a:r>
              <a:rPr lang="en-CA" dirty="0"/>
              <a:t> </a:t>
            </a:r>
            <a:r>
              <a:rPr lang="en-CA" dirty="0" err="1"/>
              <a:t>sao</a:t>
            </a:r>
            <a:r>
              <a:rPr lang="en-CA" dirty="0"/>
              <a:t> </a:t>
            </a:r>
            <a:r>
              <a:rPr lang="en-CA" dirty="0" err="1"/>
              <a:t>chép</a:t>
            </a:r>
            <a:r>
              <a:rPr lang="en-US" dirty="0" smtClean="0"/>
              <a:t> </a:t>
            </a:r>
          </a:p>
          <a:p>
            <a:pPr lvl="2"/>
            <a:r>
              <a:rPr lang="en-CA" dirty="0" err="1"/>
              <a:t>Khi</a:t>
            </a:r>
            <a:r>
              <a:rPr lang="en-CA" dirty="0"/>
              <a:t> </a:t>
            </a:r>
            <a:r>
              <a:rPr lang="en-CA" dirty="0" err="1"/>
              <a:t>được</a:t>
            </a:r>
            <a:r>
              <a:rPr lang="en-CA" dirty="0"/>
              <a:t> </a:t>
            </a:r>
            <a:r>
              <a:rPr lang="en-CA" dirty="0" err="1"/>
              <a:t>kích</a:t>
            </a:r>
            <a:r>
              <a:rPr lang="en-CA" dirty="0"/>
              <a:t> </a:t>
            </a:r>
            <a:r>
              <a:rPr lang="en-CA" dirty="0" err="1"/>
              <a:t>hoạt</a:t>
            </a:r>
            <a:r>
              <a:rPr lang="en-US" dirty="0" smtClean="0"/>
              <a:t>,      </a:t>
            </a:r>
            <a:r>
              <a:rPr lang="en-US" b="1" dirty="0"/>
              <a:t>(Office Clipboard icon)</a:t>
            </a:r>
            <a:r>
              <a:rPr lang="en-US" dirty="0"/>
              <a:t> </a:t>
            </a:r>
            <a:r>
              <a:rPr lang="en-CA" dirty="0" err="1"/>
              <a:t>xuất</a:t>
            </a:r>
            <a:r>
              <a:rPr lang="en-CA" dirty="0"/>
              <a:t> </a:t>
            </a:r>
            <a:r>
              <a:rPr lang="en-CA" dirty="0" err="1"/>
              <a:t>hiện</a:t>
            </a:r>
            <a:r>
              <a:rPr lang="en-CA" dirty="0"/>
              <a:t> </a:t>
            </a:r>
            <a:r>
              <a:rPr lang="en-CA" dirty="0" err="1"/>
              <a:t>trong</a:t>
            </a:r>
            <a:r>
              <a:rPr lang="en-CA" dirty="0"/>
              <a:t> </a:t>
            </a:r>
            <a:r>
              <a:rPr lang="en-CA" dirty="0" err="1"/>
              <a:t>vùng</a:t>
            </a:r>
            <a:r>
              <a:rPr lang="en-CA" dirty="0"/>
              <a:t> </a:t>
            </a:r>
            <a:r>
              <a:rPr lang="en-CA" dirty="0" err="1"/>
              <a:t>thông</a:t>
            </a:r>
            <a:r>
              <a:rPr lang="en-CA" dirty="0"/>
              <a:t> </a:t>
            </a:r>
            <a:r>
              <a:rPr lang="en-CA" dirty="0" err="1"/>
              <a:t>báo</a:t>
            </a:r>
            <a:r>
              <a:rPr lang="en-CA" dirty="0"/>
              <a:t> </a:t>
            </a:r>
            <a:r>
              <a:rPr lang="en-CA" dirty="0" err="1"/>
              <a:t>của</a:t>
            </a:r>
            <a:r>
              <a:rPr lang="en-CA" dirty="0"/>
              <a:t> </a:t>
            </a:r>
            <a:r>
              <a:rPr lang="en-CA" dirty="0" err="1"/>
              <a:t>thanh</a:t>
            </a:r>
            <a:r>
              <a:rPr lang="en-CA" dirty="0"/>
              <a:t> </a:t>
            </a:r>
            <a:r>
              <a:rPr lang="en-CA" dirty="0" err="1"/>
              <a:t>tác</a:t>
            </a:r>
            <a:r>
              <a:rPr lang="en-CA" dirty="0"/>
              <a:t> </a:t>
            </a:r>
            <a:r>
              <a:rPr lang="en-CA" dirty="0" err="1"/>
              <a:t>vụ</a:t>
            </a:r>
            <a:r>
              <a:rPr lang="en-CA" dirty="0"/>
              <a:t> </a:t>
            </a:r>
            <a:r>
              <a:rPr lang="en-CA" dirty="0" err="1"/>
              <a:t>để</a:t>
            </a:r>
            <a:r>
              <a:rPr lang="en-CA" dirty="0"/>
              <a:t> </a:t>
            </a:r>
            <a:r>
              <a:rPr lang="en-CA" dirty="0" err="1"/>
              <a:t>hiển</a:t>
            </a:r>
            <a:r>
              <a:rPr lang="en-CA" dirty="0"/>
              <a:t> thị </a:t>
            </a:r>
            <a:r>
              <a:rPr lang="en-CA" dirty="0" err="1"/>
              <a:t>số</a:t>
            </a:r>
            <a:r>
              <a:rPr lang="en-CA" dirty="0"/>
              <a:t> </a:t>
            </a:r>
            <a:r>
              <a:rPr lang="en-CA" dirty="0" err="1"/>
              <a:t>mục</a:t>
            </a:r>
            <a:r>
              <a:rPr lang="en-CA" dirty="0"/>
              <a:t> </a:t>
            </a:r>
            <a:r>
              <a:rPr lang="en-CA" dirty="0" err="1"/>
              <a:t>dữ</a:t>
            </a:r>
            <a:r>
              <a:rPr lang="en-CA" dirty="0"/>
              <a:t> </a:t>
            </a:r>
            <a:r>
              <a:rPr lang="en-CA" dirty="0" err="1"/>
              <a:t>liệu</a:t>
            </a:r>
            <a:r>
              <a:rPr lang="en-CA" dirty="0"/>
              <a:t> </a:t>
            </a:r>
            <a:r>
              <a:rPr lang="en-CA" dirty="0" err="1"/>
              <a:t>đang</a:t>
            </a:r>
            <a:r>
              <a:rPr lang="en-CA" dirty="0"/>
              <a:t> </a:t>
            </a:r>
            <a:r>
              <a:rPr lang="en-CA" dirty="0" err="1"/>
              <a:t>có</a:t>
            </a:r>
            <a:r>
              <a:rPr lang="en-CA" dirty="0"/>
              <a:t> </a:t>
            </a:r>
            <a:r>
              <a:rPr lang="en-CA" dirty="0" err="1"/>
              <a:t>trong</a:t>
            </a:r>
            <a:r>
              <a:rPr lang="en-CA" dirty="0"/>
              <a:t> Clipboard</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28</a:t>
            </a:fld>
            <a:endParaRPr lang="en-US" dirty="0"/>
          </a:p>
        </p:txBody>
      </p:sp>
      <p:pic>
        <p:nvPicPr>
          <p:cNvPr id="6" name="Picture 5" descr="C:\Users\swong\Documents\Manuals\IC3 GS4\7314 IC3 GS4\Screens\L10\l10-052.png"/>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529013" y="5416549"/>
            <a:ext cx="200000" cy="200000"/>
          </a:xfrm>
          <a:prstGeom prst="rect">
            <a:avLst/>
          </a:prstGeom>
          <a:noFill/>
          <a:ln>
            <a:noFill/>
          </a:ln>
        </p:spPr>
      </p:pic>
    </p:spTree>
    <p:extLst>
      <p:ext uri="{BB962C8B-B14F-4D97-AF65-F5344CB8AC3E}">
        <p14:creationId xmlns:p14="http://schemas.microsoft.com/office/powerpoint/2010/main" val="359564860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8" y="333828"/>
            <a:ext cx="8708571" cy="836065"/>
          </a:xfrm>
        </p:spPr>
        <p:txBody>
          <a:bodyPr/>
          <a:lstStyle/>
          <a:p>
            <a:r>
              <a:rPr lang="vi-VN" dirty="0" smtClean="0"/>
              <a:t>Quản lý các đối tượng trong slide</a:t>
            </a:r>
            <a:endParaRPr lang="en-US" dirty="0"/>
          </a:p>
        </p:txBody>
      </p:sp>
      <p:sp>
        <p:nvSpPr>
          <p:cNvPr id="3" name="Content Placeholder 2"/>
          <p:cNvSpPr>
            <a:spLocks noGrp="1"/>
          </p:cNvSpPr>
          <p:nvPr>
            <p:ph idx="1"/>
          </p:nvPr>
        </p:nvSpPr>
        <p:spPr/>
        <p:txBody>
          <a:bodyPr/>
          <a:lstStyle/>
          <a:p>
            <a:r>
              <a:rPr lang="en-CA" b="1" dirty="0" err="1"/>
              <a:t>Kiểm</a:t>
            </a:r>
            <a:r>
              <a:rPr lang="en-CA" b="1" dirty="0"/>
              <a:t> </a:t>
            </a:r>
            <a:r>
              <a:rPr lang="en-CA" b="1" dirty="0" err="1"/>
              <a:t>tra</a:t>
            </a:r>
            <a:r>
              <a:rPr lang="en-CA" b="1" dirty="0"/>
              <a:t> </a:t>
            </a:r>
            <a:r>
              <a:rPr lang="en-CA" b="1" dirty="0" err="1"/>
              <a:t>chính</a:t>
            </a:r>
            <a:r>
              <a:rPr lang="en-CA" b="1" dirty="0"/>
              <a:t> </a:t>
            </a:r>
            <a:r>
              <a:rPr lang="en-CA" b="1" dirty="0" err="1"/>
              <a:t>tả</a:t>
            </a:r>
            <a:endParaRPr lang="en-US" b="1" dirty="0"/>
          </a:p>
          <a:p>
            <a:pPr lvl="1"/>
            <a:r>
              <a:rPr lang="en-US" dirty="0" err="1" smtClean="0"/>
              <a:t>Là</a:t>
            </a:r>
            <a:r>
              <a:rPr lang="en-US" dirty="0" smtClean="0"/>
              <a:t> </a:t>
            </a:r>
            <a:r>
              <a:rPr lang="en-US" dirty="0" err="1" smtClean="0"/>
              <a:t>chương</a:t>
            </a:r>
            <a:r>
              <a:rPr lang="en-US" dirty="0" smtClean="0"/>
              <a:t> </a:t>
            </a:r>
            <a:r>
              <a:rPr lang="en-US" dirty="0" err="1" smtClean="0"/>
              <a:t>trình</a:t>
            </a:r>
            <a:r>
              <a:rPr lang="en-US" dirty="0" smtClean="0"/>
              <a:t> </a:t>
            </a:r>
            <a:r>
              <a:rPr lang="en-US" dirty="0" err="1" smtClean="0"/>
              <a:t>chạy</a:t>
            </a:r>
            <a:r>
              <a:rPr lang="en-US" dirty="0" smtClean="0"/>
              <a:t> </a:t>
            </a:r>
            <a:r>
              <a:rPr lang="en-US" dirty="0" err="1" smtClean="0"/>
              <a:t>nền</a:t>
            </a:r>
            <a:r>
              <a:rPr lang="en-US" dirty="0" smtClean="0"/>
              <a:t> </a:t>
            </a:r>
            <a:r>
              <a:rPr lang="en-CA" dirty="0" err="1"/>
              <a:t>cung</a:t>
            </a:r>
            <a:r>
              <a:rPr lang="en-CA" dirty="0"/>
              <a:t> </a:t>
            </a:r>
            <a:r>
              <a:rPr lang="en-CA" dirty="0" err="1"/>
              <a:t>cấp</a:t>
            </a:r>
            <a:r>
              <a:rPr lang="en-CA" dirty="0"/>
              <a:t> </a:t>
            </a:r>
            <a:r>
              <a:rPr lang="en-CA" dirty="0" err="1"/>
              <a:t>cho</a:t>
            </a:r>
            <a:r>
              <a:rPr lang="en-CA" dirty="0"/>
              <a:t> </a:t>
            </a:r>
            <a:r>
              <a:rPr lang="en-CA" dirty="0" err="1"/>
              <a:t>bạn</a:t>
            </a:r>
            <a:r>
              <a:rPr lang="en-CA" dirty="0"/>
              <a:t> </a:t>
            </a:r>
            <a:r>
              <a:rPr lang="en-CA" dirty="0" err="1"/>
              <a:t>rất</a:t>
            </a:r>
            <a:r>
              <a:rPr lang="en-CA" dirty="0"/>
              <a:t> </a:t>
            </a:r>
            <a:r>
              <a:rPr lang="en-CA" dirty="0" err="1"/>
              <a:t>nhiều</a:t>
            </a:r>
            <a:r>
              <a:rPr lang="en-CA" dirty="0"/>
              <a:t> </a:t>
            </a:r>
            <a:r>
              <a:rPr lang="en-CA" dirty="0" err="1"/>
              <a:t>tùy</a:t>
            </a:r>
            <a:r>
              <a:rPr lang="en-CA" dirty="0"/>
              <a:t> </a:t>
            </a:r>
            <a:r>
              <a:rPr lang="en-CA" dirty="0" err="1"/>
              <a:t>chọn</a:t>
            </a:r>
            <a:r>
              <a:rPr lang="en-CA" dirty="0"/>
              <a:t> </a:t>
            </a:r>
            <a:r>
              <a:rPr lang="en-CA" dirty="0" err="1"/>
              <a:t>để</a:t>
            </a:r>
            <a:r>
              <a:rPr lang="en-CA" dirty="0"/>
              <a:t> </a:t>
            </a:r>
            <a:r>
              <a:rPr lang="en-CA" dirty="0" err="1"/>
              <a:t>kiểm</a:t>
            </a:r>
            <a:r>
              <a:rPr lang="en-CA" dirty="0"/>
              <a:t> </a:t>
            </a:r>
            <a:r>
              <a:rPr lang="en-CA" dirty="0" err="1"/>
              <a:t>tra</a:t>
            </a:r>
            <a:r>
              <a:rPr lang="en-CA" dirty="0"/>
              <a:t> </a:t>
            </a:r>
            <a:r>
              <a:rPr lang="en-CA" dirty="0" err="1"/>
              <a:t>các</a:t>
            </a:r>
            <a:r>
              <a:rPr lang="en-CA" dirty="0"/>
              <a:t> </a:t>
            </a:r>
            <a:r>
              <a:rPr lang="en-CA" dirty="0" err="1"/>
              <a:t>lỗi</a:t>
            </a:r>
            <a:r>
              <a:rPr lang="en-CA" dirty="0"/>
              <a:t> </a:t>
            </a:r>
            <a:r>
              <a:rPr lang="en-CA" dirty="0" err="1"/>
              <a:t>sai</a:t>
            </a:r>
            <a:r>
              <a:rPr lang="en-CA" dirty="0"/>
              <a:t> </a:t>
            </a:r>
            <a:r>
              <a:rPr lang="en-CA" dirty="0" err="1"/>
              <a:t>chính</a:t>
            </a:r>
            <a:r>
              <a:rPr lang="en-CA" dirty="0"/>
              <a:t> </a:t>
            </a:r>
            <a:r>
              <a:rPr lang="en-CA" dirty="0" err="1" smtClean="0"/>
              <a:t>tả</a:t>
            </a:r>
            <a:endParaRPr lang="en-US" dirty="0" smtClean="0"/>
          </a:p>
          <a:p>
            <a:pPr lvl="2"/>
            <a:r>
              <a:rPr lang="en-CA" dirty="0" err="1"/>
              <a:t>Khi</a:t>
            </a:r>
            <a:r>
              <a:rPr lang="en-CA" dirty="0"/>
              <a:t> </a:t>
            </a:r>
            <a:r>
              <a:rPr lang="en-CA" dirty="0" err="1" smtClean="0"/>
              <a:t>phát</a:t>
            </a:r>
            <a:r>
              <a:rPr lang="en-CA" dirty="0" smtClean="0"/>
              <a:t> </a:t>
            </a:r>
            <a:r>
              <a:rPr lang="en-CA" dirty="0" err="1" smtClean="0"/>
              <a:t>hiện</a:t>
            </a:r>
            <a:r>
              <a:rPr lang="en-CA" dirty="0" smtClean="0"/>
              <a:t> </a:t>
            </a:r>
            <a:r>
              <a:rPr lang="en-CA" dirty="0" err="1" smtClean="0"/>
              <a:t>một</a:t>
            </a:r>
            <a:r>
              <a:rPr lang="en-CA" dirty="0" smtClean="0"/>
              <a:t> </a:t>
            </a:r>
            <a:r>
              <a:rPr lang="en-CA" dirty="0" err="1"/>
              <a:t>lỗi</a:t>
            </a:r>
            <a:r>
              <a:rPr lang="en-CA" dirty="0"/>
              <a:t> </a:t>
            </a:r>
            <a:r>
              <a:rPr lang="en-CA" dirty="0" err="1"/>
              <a:t>nào</a:t>
            </a:r>
            <a:r>
              <a:rPr lang="en-CA" dirty="0"/>
              <a:t> </a:t>
            </a:r>
            <a:r>
              <a:rPr lang="en-CA" dirty="0" err="1"/>
              <a:t>đó</a:t>
            </a:r>
            <a:r>
              <a:rPr lang="en-CA" dirty="0"/>
              <a:t>, </a:t>
            </a:r>
            <a:r>
              <a:rPr lang="en-CA" dirty="0" err="1"/>
              <a:t>đường</a:t>
            </a:r>
            <a:r>
              <a:rPr lang="en-CA" dirty="0"/>
              <a:t> </a:t>
            </a:r>
            <a:r>
              <a:rPr lang="en-CA" dirty="0" err="1"/>
              <a:t>sóng</a:t>
            </a:r>
            <a:r>
              <a:rPr lang="en-CA" dirty="0"/>
              <a:t> </a:t>
            </a:r>
            <a:r>
              <a:rPr lang="en-CA" dirty="0" err="1"/>
              <a:t>màu</a:t>
            </a:r>
            <a:r>
              <a:rPr lang="en-CA" dirty="0"/>
              <a:t> </a:t>
            </a:r>
            <a:r>
              <a:rPr lang="en-CA" dirty="0" err="1"/>
              <a:t>đỏ</a:t>
            </a:r>
            <a:r>
              <a:rPr lang="en-CA" dirty="0"/>
              <a:t> </a:t>
            </a:r>
            <a:r>
              <a:rPr lang="en-CA" dirty="0" err="1"/>
              <a:t>xuất</a:t>
            </a:r>
            <a:r>
              <a:rPr lang="en-CA" dirty="0"/>
              <a:t> </a:t>
            </a:r>
            <a:r>
              <a:rPr lang="en-CA" dirty="0" err="1"/>
              <a:t>hiện</a:t>
            </a:r>
            <a:r>
              <a:rPr lang="en-CA" dirty="0"/>
              <a:t> </a:t>
            </a:r>
            <a:r>
              <a:rPr lang="en-CA" dirty="0" err="1"/>
              <a:t>phía</a:t>
            </a:r>
            <a:r>
              <a:rPr lang="en-CA" dirty="0"/>
              <a:t> </a:t>
            </a:r>
            <a:r>
              <a:rPr lang="en-CA" dirty="0" err="1"/>
              <a:t>dưới</a:t>
            </a:r>
            <a:r>
              <a:rPr lang="en-CA" dirty="0"/>
              <a:t> </a:t>
            </a:r>
            <a:r>
              <a:rPr lang="en-CA" dirty="0" err="1"/>
              <a:t>văn</a:t>
            </a:r>
            <a:r>
              <a:rPr lang="en-CA" dirty="0"/>
              <a:t> </a:t>
            </a:r>
            <a:r>
              <a:rPr lang="en-CA" dirty="0" err="1"/>
              <a:t>bản</a:t>
            </a:r>
            <a:endParaRPr lang="en-US" dirty="0" smtClean="0"/>
          </a:p>
          <a:p>
            <a:pPr lvl="2"/>
            <a:r>
              <a:rPr lang="en-CA" dirty="0" err="1"/>
              <a:t>có</a:t>
            </a:r>
            <a:r>
              <a:rPr lang="en-CA" dirty="0"/>
              <a:t> </a:t>
            </a:r>
            <a:r>
              <a:rPr lang="en-CA" dirty="0" err="1"/>
              <a:t>thể</a:t>
            </a:r>
            <a:r>
              <a:rPr lang="en-CA" dirty="0"/>
              <a:t> </a:t>
            </a:r>
            <a:r>
              <a:rPr lang="en-CA" dirty="0" err="1"/>
              <a:t>chỉnh</a:t>
            </a:r>
            <a:r>
              <a:rPr lang="en-CA" dirty="0"/>
              <a:t> </a:t>
            </a:r>
            <a:r>
              <a:rPr lang="en-CA" dirty="0" err="1"/>
              <a:t>sửa</a:t>
            </a:r>
            <a:r>
              <a:rPr lang="en-CA" dirty="0"/>
              <a:t> </a:t>
            </a:r>
            <a:r>
              <a:rPr lang="en-CA" dirty="0" err="1"/>
              <a:t>các</a:t>
            </a:r>
            <a:r>
              <a:rPr lang="en-CA" dirty="0"/>
              <a:t> </a:t>
            </a:r>
            <a:r>
              <a:rPr lang="en-CA" dirty="0" err="1"/>
              <a:t>lỗi</a:t>
            </a:r>
            <a:r>
              <a:rPr lang="en-CA" dirty="0"/>
              <a:t> </a:t>
            </a:r>
            <a:r>
              <a:rPr lang="en-CA" dirty="0" err="1"/>
              <a:t>ngay</a:t>
            </a:r>
            <a:r>
              <a:rPr lang="en-CA" dirty="0"/>
              <a:t> </a:t>
            </a:r>
            <a:r>
              <a:rPr lang="en-CA" dirty="0" err="1"/>
              <a:t>lập</a:t>
            </a:r>
            <a:r>
              <a:rPr lang="en-CA" dirty="0"/>
              <a:t> </a:t>
            </a:r>
            <a:r>
              <a:rPr lang="en-CA" dirty="0" err="1"/>
              <a:t>tức</a:t>
            </a:r>
            <a:r>
              <a:rPr lang="en-CA" dirty="0"/>
              <a:t>, </a:t>
            </a:r>
            <a:r>
              <a:rPr lang="en-CA" dirty="0" err="1"/>
              <a:t>hoặc</a:t>
            </a:r>
            <a:r>
              <a:rPr lang="en-CA" dirty="0"/>
              <a:t> </a:t>
            </a:r>
            <a:r>
              <a:rPr lang="en-CA" dirty="0" err="1"/>
              <a:t>chờ</a:t>
            </a:r>
            <a:r>
              <a:rPr lang="en-CA" dirty="0"/>
              <a:t> </a:t>
            </a:r>
            <a:r>
              <a:rPr lang="en-CA" dirty="0" err="1"/>
              <a:t>cho</a:t>
            </a:r>
            <a:r>
              <a:rPr lang="en-CA" dirty="0"/>
              <a:t> </a:t>
            </a:r>
            <a:r>
              <a:rPr lang="en-CA" dirty="0" err="1"/>
              <a:t>đến</a:t>
            </a:r>
            <a:r>
              <a:rPr lang="en-CA" dirty="0"/>
              <a:t> </a:t>
            </a:r>
            <a:r>
              <a:rPr lang="en-CA" dirty="0" err="1"/>
              <a:t>khi</a:t>
            </a:r>
            <a:r>
              <a:rPr lang="en-CA" dirty="0"/>
              <a:t> </a:t>
            </a:r>
            <a:r>
              <a:rPr lang="en-CA" dirty="0" err="1"/>
              <a:t>bạn</a:t>
            </a:r>
            <a:r>
              <a:rPr lang="en-CA" dirty="0"/>
              <a:t> </a:t>
            </a:r>
            <a:r>
              <a:rPr lang="en-CA" dirty="0" err="1"/>
              <a:t>kết</a:t>
            </a:r>
            <a:r>
              <a:rPr lang="en-CA" dirty="0"/>
              <a:t> </a:t>
            </a:r>
            <a:r>
              <a:rPr lang="en-CA" dirty="0" err="1"/>
              <a:t>thúc</a:t>
            </a:r>
            <a:r>
              <a:rPr lang="en-CA" dirty="0"/>
              <a:t> </a:t>
            </a:r>
            <a:r>
              <a:rPr lang="en-CA" dirty="0" err="1"/>
              <a:t>công</a:t>
            </a:r>
            <a:r>
              <a:rPr lang="en-CA" dirty="0"/>
              <a:t> </a:t>
            </a:r>
            <a:r>
              <a:rPr lang="en-CA" dirty="0" err="1"/>
              <a:t>việc</a:t>
            </a:r>
            <a:r>
              <a:rPr lang="en-CA" dirty="0"/>
              <a:t> </a:t>
            </a:r>
            <a:r>
              <a:rPr lang="en-CA" dirty="0" err="1"/>
              <a:t>tạo</a:t>
            </a:r>
            <a:r>
              <a:rPr lang="en-CA" dirty="0"/>
              <a:t> </a:t>
            </a:r>
            <a:r>
              <a:rPr lang="en-CA" dirty="0" err="1"/>
              <a:t>bản</a:t>
            </a:r>
            <a:r>
              <a:rPr lang="en-CA" dirty="0"/>
              <a:t> </a:t>
            </a:r>
            <a:r>
              <a:rPr lang="en-CA" dirty="0" err="1"/>
              <a:t>trình</a:t>
            </a:r>
            <a:r>
              <a:rPr lang="en-CA" dirty="0"/>
              <a:t> </a:t>
            </a:r>
            <a:r>
              <a:rPr lang="en-CA" dirty="0" err="1"/>
              <a:t>chiếu</a:t>
            </a:r>
            <a:endParaRPr lang="en-US" dirty="0"/>
          </a:p>
          <a:p>
            <a:pPr lvl="1"/>
            <a:r>
              <a:rPr lang="en-US" dirty="0" smtClean="0"/>
              <a:t>      </a:t>
            </a:r>
            <a:r>
              <a:rPr lang="en-US" b="1" dirty="0" smtClean="0"/>
              <a:t>(</a:t>
            </a:r>
            <a:r>
              <a:rPr lang="en-US" b="1" dirty="0" err="1" smtClean="0"/>
              <a:t>biểu</a:t>
            </a:r>
            <a:r>
              <a:rPr lang="en-US" b="1" dirty="0" smtClean="0"/>
              <a:t> </a:t>
            </a:r>
            <a:r>
              <a:rPr lang="en-US" b="1" dirty="0" err="1" smtClean="0"/>
              <a:t>tượng</a:t>
            </a:r>
            <a:r>
              <a:rPr lang="en-US" b="1" dirty="0" smtClean="0"/>
              <a:t> Proofing)</a:t>
            </a:r>
            <a:r>
              <a:rPr lang="en-US" dirty="0" smtClean="0"/>
              <a:t> </a:t>
            </a:r>
            <a:r>
              <a:rPr lang="en-CA" dirty="0" err="1"/>
              <a:t>trên</a:t>
            </a:r>
            <a:r>
              <a:rPr lang="en-CA" dirty="0"/>
              <a:t> </a:t>
            </a:r>
            <a:r>
              <a:rPr lang="en-CA" dirty="0" err="1"/>
              <a:t>thanh</a:t>
            </a:r>
            <a:r>
              <a:rPr lang="en-CA" dirty="0"/>
              <a:t> </a:t>
            </a:r>
            <a:r>
              <a:rPr lang="en-CA" dirty="0" err="1"/>
              <a:t>trạng</a:t>
            </a:r>
            <a:r>
              <a:rPr lang="en-CA" dirty="0"/>
              <a:t> </a:t>
            </a:r>
            <a:r>
              <a:rPr lang="en-CA" dirty="0" err="1"/>
              <a:t>thái</a:t>
            </a:r>
            <a:r>
              <a:rPr lang="en-CA" dirty="0"/>
              <a:t> </a:t>
            </a:r>
            <a:r>
              <a:rPr lang="en-CA" dirty="0" err="1"/>
              <a:t>để</a:t>
            </a:r>
            <a:r>
              <a:rPr lang="en-CA" dirty="0"/>
              <a:t> </a:t>
            </a:r>
            <a:r>
              <a:rPr lang="en-CA" dirty="0" err="1"/>
              <a:t>chỉ</a:t>
            </a:r>
            <a:r>
              <a:rPr lang="en-CA" dirty="0"/>
              <a:t> </a:t>
            </a:r>
            <a:r>
              <a:rPr lang="en-CA" dirty="0" err="1"/>
              <a:t>ra</a:t>
            </a:r>
            <a:r>
              <a:rPr lang="en-CA" dirty="0"/>
              <a:t> </a:t>
            </a:r>
            <a:r>
              <a:rPr lang="en-CA" dirty="0" err="1"/>
              <a:t>những</a:t>
            </a:r>
            <a:r>
              <a:rPr lang="en-CA" dirty="0"/>
              <a:t> </a:t>
            </a:r>
            <a:r>
              <a:rPr lang="en-CA" dirty="0" err="1"/>
              <a:t>từ</a:t>
            </a:r>
            <a:r>
              <a:rPr lang="en-CA" dirty="0"/>
              <a:t> </a:t>
            </a:r>
            <a:r>
              <a:rPr lang="en-CA" dirty="0" err="1"/>
              <a:t>không</a:t>
            </a:r>
            <a:r>
              <a:rPr lang="en-CA" dirty="0"/>
              <a:t> </a:t>
            </a:r>
            <a:r>
              <a:rPr lang="en-CA" dirty="0" err="1"/>
              <a:t>được</a:t>
            </a:r>
            <a:r>
              <a:rPr lang="en-CA" dirty="0"/>
              <a:t> </a:t>
            </a:r>
            <a:r>
              <a:rPr lang="en-CA" dirty="0" err="1"/>
              <a:t>nhận</a:t>
            </a:r>
            <a:r>
              <a:rPr lang="en-CA" dirty="0"/>
              <a:t> </a:t>
            </a:r>
            <a:r>
              <a:rPr lang="en-CA" dirty="0" err="1"/>
              <a:t>ra</a:t>
            </a:r>
            <a:r>
              <a:rPr lang="en-CA" dirty="0"/>
              <a:t> </a:t>
            </a:r>
            <a:r>
              <a:rPr lang="en-CA" dirty="0" err="1"/>
              <a:t>bởi</a:t>
            </a:r>
            <a:r>
              <a:rPr lang="en-CA" dirty="0"/>
              <a:t> </a:t>
            </a:r>
            <a:r>
              <a:rPr lang="en-CA" dirty="0" err="1"/>
              <a:t>từ</a:t>
            </a:r>
            <a:r>
              <a:rPr lang="en-CA" dirty="0"/>
              <a:t> </a:t>
            </a:r>
            <a:r>
              <a:rPr lang="en-CA" dirty="0" err="1"/>
              <a:t>điển</a:t>
            </a:r>
            <a:r>
              <a:rPr lang="en-CA" dirty="0"/>
              <a:t> </a:t>
            </a:r>
            <a:r>
              <a:rPr lang="en-CA" dirty="0" err="1"/>
              <a:t>hiện</a:t>
            </a:r>
            <a:r>
              <a:rPr lang="en-CA" dirty="0"/>
              <a:t> </a:t>
            </a:r>
            <a:r>
              <a:rPr lang="en-CA" dirty="0" err="1"/>
              <a:t>tại</a:t>
            </a:r>
            <a:endParaRPr lang="en-US" dirty="0" smtClean="0"/>
          </a:p>
          <a:p>
            <a:pPr lvl="2"/>
            <a:r>
              <a:rPr lang="en-US" dirty="0"/>
              <a:t> </a:t>
            </a:r>
            <a:r>
              <a:rPr lang="en-US" dirty="0" smtClean="0"/>
              <a:t>      </a:t>
            </a:r>
            <a:r>
              <a:rPr lang="en-US" dirty="0" err="1" smtClean="0"/>
              <a:t>hiển</a:t>
            </a:r>
            <a:r>
              <a:rPr lang="en-US" dirty="0" smtClean="0"/>
              <a:t> thị </a:t>
            </a:r>
            <a:r>
              <a:rPr lang="en-US" dirty="0" err="1" smtClean="0"/>
              <a:t>nếu</a:t>
            </a:r>
            <a:r>
              <a:rPr lang="en-US" dirty="0" smtClean="0"/>
              <a:t> </a:t>
            </a:r>
            <a:r>
              <a:rPr lang="en-CA" dirty="0" err="1"/>
              <a:t>nếu</a:t>
            </a:r>
            <a:r>
              <a:rPr lang="en-CA" dirty="0"/>
              <a:t> </a:t>
            </a:r>
            <a:r>
              <a:rPr lang="en-CA" dirty="0" err="1"/>
              <a:t>như</a:t>
            </a:r>
            <a:r>
              <a:rPr lang="en-CA" dirty="0"/>
              <a:t> </a:t>
            </a:r>
            <a:r>
              <a:rPr lang="en-CA" dirty="0" err="1"/>
              <a:t>không</a:t>
            </a:r>
            <a:r>
              <a:rPr lang="en-CA" dirty="0"/>
              <a:t> </a:t>
            </a:r>
            <a:r>
              <a:rPr lang="en-CA" dirty="0" err="1"/>
              <a:t>có</a:t>
            </a:r>
            <a:r>
              <a:rPr lang="en-CA" dirty="0"/>
              <a:t> </a:t>
            </a:r>
            <a:r>
              <a:rPr lang="en-CA" dirty="0" err="1"/>
              <a:t>các</a:t>
            </a:r>
            <a:r>
              <a:rPr lang="en-CA" dirty="0"/>
              <a:t> </a:t>
            </a:r>
            <a:r>
              <a:rPr lang="en-CA" dirty="0" err="1"/>
              <a:t>lỗi</a:t>
            </a:r>
            <a:r>
              <a:rPr lang="en-CA" dirty="0"/>
              <a:t> </a:t>
            </a:r>
            <a:r>
              <a:rPr lang="en-CA" dirty="0" err="1"/>
              <a:t>chính</a:t>
            </a:r>
            <a:r>
              <a:rPr lang="en-CA" dirty="0"/>
              <a:t> </a:t>
            </a:r>
            <a:r>
              <a:rPr lang="en-CA" dirty="0" err="1"/>
              <a:t>tả</a:t>
            </a:r>
            <a:r>
              <a:rPr lang="en-CA" dirty="0"/>
              <a:t> </a:t>
            </a:r>
            <a:endParaRPr lang="en-US" dirty="0" smtClean="0"/>
          </a:p>
          <a:p>
            <a:pPr lvl="1"/>
            <a:r>
              <a:rPr lang="en-CA" dirty="0" err="1"/>
              <a:t>có</a:t>
            </a:r>
            <a:r>
              <a:rPr lang="en-CA" dirty="0"/>
              <a:t> </a:t>
            </a:r>
            <a:r>
              <a:rPr lang="en-CA" dirty="0" err="1"/>
              <a:t>thể</a:t>
            </a:r>
            <a:r>
              <a:rPr lang="en-CA" dirty="0"/>
              <a:t> </a:t>
            </a:r>
            <a:r>
              <a:rPr lang="en-CA" dirty="0" err="1"/>
              <a:t>cùng</a:t>
            </a:r>
            <a:r>
              <a:rPr lang="en-CA" dirty="0"/>
              <a:t> </a:t>
            </a:r>
            <a:r>
              <a:rPr lang="en-CA" dirty="0" err="1"/>
              <a:t>lúc</a:t>
            </a:r>
            <a:r>
              <a:rPr lang="en-CA" dirty="0"/>
              <a:t> </a:t>
            </a:r>
            <a:r>
              <a:rPr lang="en-CA" dirty="0" err="1"/>
              <a:t>sử</a:t>
            </a:r>
            <a:r>
              <a:rPr lang="en-CA" dirty="0"/>
              <a:t> </a:t>
            </a:r>
            <a:r>
              <a:rPr lang="en-CA" dirty="0" err="1"/>
              <a:t>dụng</a:t>
            </a:r>
            <a:r>
              <a:rPr lang="en-CA" dirty="0"/>
              <a:t> </a:t>
            </a:r>
            <a:r>
              <a:rPr lang="en-CA" dirty="0" err="1"/>
              <a:t>hai</a:t>
            </a:r>
            <a:r>
              <a:rPr lang="en-CA" dirty="0"/>
              <a:t> </a:t>
            </a:r>
            <a:r>
              <a:rPr lang="en-CA" dirty="0" err="1"/>
              <a:t>từ</a:t>
            </a:r>
            <a:r>
              <a:rPr lang="en-CA" dirty="0"/>
              <a:t> </a:t>
            </a:r>
            <a:r>
              <a:rPr lang="en-CA" dirty="0" err="1"/>
              <a:t>điển</a:t>
            </a:r>
            <a:r>
              <a:rPr lang="en-US" dirty="0" smtClean="0"/>
              <a:t>:</a:t>
            </a:r>
          </a:p>
          <a:p>
            <a:pPr lvl="2"/>
            <a:r>
              <a:rPr lang="vi-VN" dirty="0"/>
              <a:t>một từ điển chính của ngôn ngữ được chọn</a:t>
            </a:r>
          </a:p>
          <a:p>
            <a:pPr lvl="2"/>
            <a:r>
              <a:rPr lang="en-CA" dirty="0" err="1"/>
              <a:t>một</a:t>
            </a:r>
            <a:r>
              <a:rPr lang="en-CA" dirty="0"/>
              <a:t> </a:t>
            </a:r>
            <a:r>
              <a:rPr lang="en-CA" dirty="0" err="1"/>
              <a:t>từ</a:t>
            </a:r>
            <a:r>
              <a:rPr lang="en-CA" dirty="0"/>
              <a:t> </a:t>
            </a:r>
            <a:r>
              <a:rPr lang="en-CA" dirty="0" err="1"/>
              <a:t>điển</a:t>
            </a:r>
            <a:r>
              <a:rPr lang="en-CA" dirty="0"/>
              <a:t> </a:t>
            </a:r>
            <a:r>
              <a:rPr lang="en-CA" dirty="0" err="1"/>
              <a:t>tùy</a:t>
            </a:r>
            <a:r>
              <a:rPr lang="en-CA" dirty="0"/>
              <a:t> </a:t>
            </a:r>
            <a:r>
              <a:rPr lang="en-CA" dirty="0" err="1"/>
              <a:t>chỉnh</a:t>
            </a:r>
            <a:r>
              <a:rPr lang="en-CA" dirty="0"/>
              <a:t> </a:t>
            </a:r>
            <a:r>
              <a:rPr lang="en-CA" dirty="0" err="1"/>
              <a:t>gồm</a:t>
            </a:r>
            <a:r>
              <a:rPr lang="en-CA" dirty="0"/>
              <a:t> </a:t>
            </a:r>
            <a:r>
              <a:rPr lang="en-CA" dirty="0" err="1"/>
              <a:t>các</a:t>
            </a:r>
            <a:r>
              <a:rPr lang="en-CA" dirty="0"/>
              <a:t> </a:t>
            </a:r>
            <a:r>
              <a:rPr lang="en-CA" dirty="0" err="1"/>
              <a:t>thuật</a:t>
            </a:r>
            <a:r>
              <a:rPr lang="en-CA" dirty="0"/>
              <a:t> </a:t>
            </a:r>
            <a:r>
              <a:rPr lang="en-CA" dirty="0" err="1"/>
              <a:t>ngữ</a:t>
            </a:r>
            <a:r>
              <a:rPr lang="en-CA" dirty="0"/>
              <a:t> </a:t>
            </a:r>
            <a:r>
              <a:rPr lang="en-CA" dirty="0" err="1"/>
              <a:t>đặc</a:t>
            </a:r>
            <a:r>
              <a:rPr lang="en-CA" dirty="0"/>
              <a:t> </a:t>
            </a:r>
            <a:r>
              <a:rPr lang="en-CA" dirty="0" err="1"/>
              <a:t>biệt</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29</a:t>
            </a:fld>
            <a:endParaRPr lang="en-US" dirty="0"/>
          </a:p>
        </p:txBody>
      </p:sp>
      <p:grpSp>
        <p:nvGrpSpPr>
          <p:cNvPr id="8" name="Group 7"/>
          <p:cNvGrpSpPr/>
          <p:nvPr/>
        </p:nvGrpSpPr>
        <p:grpSpPr>
          <a:xfrm>
            <a:off x="1167764" y="4226153"/>
            <a:ext cx="676882" cy="1000532"/>
            <a:chOff x="1106804" y="3555593"/>
            <a:chExt cx="676882" cy="1000532"/>
          </a:xfrm>
        </p:grpSpPr>
        <p:pic>
          <p:nvPicPr>
            <p:cNvPr id="6" name="Picture 5" descr="u6-060"/>
            <p:cNvPicPr/>
            <p:nvPr/>
          </p:nvPicPr>
          <p:blipFill>
            <a:blip r:embed="rId3">
              <a:extLst>
                <a:ext uri="{28A0092B-C50C-407E-A947-70E740481C1C}">
                  <a14:useLocalDpi xmlns:a14="http://schemas.microsoft.com/office/drawing/2010/main" val="0"/>
                </a:ext>
              </a:extLst>
            </a:blip>
            <a:srcRect/>
            <a:stretch>
              <a:fillRect/>
            </a:stretch>
          </p:blipFill>
          <p:spPr bwMode="auto">
            <a:xfrm>
              <a:off x="1106804" y="3555593"/>
              <a:ext cx="315595" cy="194082"/>
            </a:xfrm>
            <a:prstGeom prst="rect">
              <a:avLst/>
            </a:prstGeom>
            <a:noFill/>
            <a:ln>
              <a:noFill/>
            </a:ln>
          </p:spPr>
        </p:pic>
        <p:pic>
          <p:nvPicPr>
            <p:cNvPr id="7" name="Picture 6" descr="u6-059"/>
            <p:cNvPicPr/>
            <p:nvPr/>
          </p:nvPicPr>
          <p:blipFill>
            <a:blip r:embed="rId4">
              <a:extLst>
                <a:ext uri="{28A0092B-C50C-407E-A947-70E740481C1C}">
                  <a14:useLocalDpi xmlns:a14="http://schemas.microsoft.com/office/drawing/2010/main" val="0"/>
                </a:ext>
              </a:extLst>
            </a:blip>
            <a:srcRect/>
            <a:stretch>
              <a:fillRect/>
            </a:stretch>
          </p:blipFill>
          <p:spPr bwMode="auto">
            <a:xfrm>
              <a:off x="1468754" y="4362450"/>
              <a:ext cx="314932" cy="193675"/>
            </a:xfrm>
            <a:prstGeom prst="rect">
              <a:avLst/>
            </a:prstGeom>
            <a:noFill/>
            <a:ln>
              <a:noFill/>
            </a:ln>
          </p:spPr>
        </p:pic>
      </p:grpSp>
    </p:spTree>
    <p:extLst>
      <p:ext uri="{BB962C8B-B14F-4D97-AF65-F5344CB8AC3E}">
        <p14:creationId xmlns:p14="http://schemas.microsoft.com/office/powerpoint/2010/main" val="5106695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Mục</a:t>
            </a:r>
            <a:r>
              <a:rPr lang="en-US" dirty="0" smtClean="0"/>
              <a:t> </a:t>
            </a:r>
            <a:r>
              <a:rPr lang="en-US" dirty="0" err="1" smtClean="0"/>
              <a:t>tiêu</a:t>
            </a:r>
            <a:r>
              <a:rPr lang="en-US" dirty="0" smtClean="0"/>
              <a:t> </a:t>
            </a:r>
            <a:r>
              <a:rPr lang="en-US" dirty="0" err="1" smtClean="0"/>
              <a:t>bài</a:t>
            </a:r>
            <a:r>
              <a:rPr lang="en-US" dirty="0" smtClean="0"/>
              <a:t> </a:t>
            </a:r>
            <a:r>
              <a:rPr lang="en-US" dirty="0" err="1" smtClean="0"/>
              <a:t>học</a:t>
            </a:r>
            <a:endParaRPr lang="en-US" dirty="0"/>
          </a:p>
        </p:txBody>
      </p:sp>
      <p:sp>
        <p:nvSpPr>
          <p:cNvPr id="3" name="Content Placeholder 2"/>
          <p:cNvSpPr>
            <a:spLocks noGrp="1"/>
          </p:cNvSpPr>
          <p:nvPr>
            <p:ph idx="1"/>
          </p:nvPr>
        </p:nvSpPr>
        <p:spPr/>
        <p:txBody>
          <a:bodyPr/>
          <a:lstStyle/>
          <a:p>
            <a:r>
              <a:rPr lang="en-CA" dirty="0"/>
              <a:t>PowerPoint </a:t>
            </a:r>
            <a:r>
              <a:rPr lang="en-CA" dirty="0" err="1"/>
              <a:t>là</a:t>
            </a:r>
            <a:r>
              <a:rPr lang="en-CA" dirty="0"/>
              <a:t> </a:t>
            </a:r>
            <a:r>
              <a:rPr lang="en-CA" dirty="0" err="1"/>
              <a:t>một</a:t>
            </a:r>
            <a:r>
              <a:rPr lang="en-CA" dirty="0"/>
              <a:t> </a:t>
            </a:r>
            <a:r>
              <a:rPr lang="en-CA" dirty="0" err="1"/>
              <a:t>chương</a:t>
            </a:r>
            <a:r>
              <a:rPr lang="en-CA" dirty="0"/>
              <a:t> </a:t>
            </a:r>
            <a:r>
              <a:rPr lang="en-CA" dirty="0" err="1"/>
              <a:t>trình</a:t>
            </a:r>
            <a:r>
              <a:rPr lang="en-CA" dirty="0"/>
              <a:t> </a:t>
            </a:r>
            <a:r>
              <a:rPr lang="en-CA" dirty="0" err="1"/>
              <a:t>trình</a:t>
            </a:r>
            <a:r>
              <a:rPr lang="en-CA" dirty="0"/>
              <a:t> </a:t>
            </a:r>
            <a:r>
              <a:rPr lang="en-CA" dirty="0" err="1"/>
              <a:t>chiếu</a:t>
            </a:r>
            <a:r>
              <a:rPr lang="en-CA" dirty="0"/>
              <a:t> </a:t>
            </a:r>
            <a:r>
              <a:rPr lang="en-CA" dirty="0" err="1"/>
              <a:t>cho</a:t>
            </a:r>
            <a:r>
              <a:rPr lang="en-CA" dirty="0"/>
              <a:t> </a:t>
            </a:r>
            <a:r>
              <a:rPr lang="en-CA" dirty="0" err="1"/>
              <a:t>phép</a:t>
            </a:r>
            <a:r>
              <a:rPr lang="en-CA" dirty="0"/>
              <a:t> </a:t>
            </a:r>
            <a:r>
              <a:rPr lang="en-CA" dirty="0" err="1"/>
              <a:t>bạn</a:t>
            </a:r>
            <a:r>
              <a:rPr lang="en-CA" dirty="0"/>
              <a:t> </a:t>
            </a:r>
            <a:r>
              <a:rPr lang="en-CA" dirty="0" err="1"/>
              <a:t>có</a:t>
            </a:r>
            <a:r>
              <a:rPr lang="en-CA" dirty="0"/>
              <a:t> </a:t>
            </a:r>
            <a:r>
              <a:rPr lang="en-CA" dirty="0" err="1"/>
              <a:t>thể</a:t>
            </a:r>
            <a:r>
              <a:rPr lang="en-CA" dirty="0"/>
              <a:t> </a:t>
            </a:r>
            <a:r>
              <a:rPr lang="en-CA" dirty="0" err="1"/>
              <a:t>sử</a:t>
            </a:r>
            <a:r>
              <a:rPr lang="en-CA" dirty="0"/>
              <a:t> </a:t>
            </a:r>
            <a:r>
              <a:rPr lang="en-CA" dirty="0" err="1"/>
              <a:t>dụng</a:t>
            </a:r>
            <a:r>
              <a:rPr lang="en-CA" dirty="0"/>
              <a:t> </a:t>
            </a:r>
            <a:r>
              <a:rPr lang="en-CA" dirty="0" err="1"/>
              <a:t>để</a:t>
            </a:r>
            <a:r>
              <a:rPr lang="en-CA" dirty="0"/>
              <a:t> </a:t>
            </a:r>
            <a:r>
              <a:rPr lang="en-CA" dirty="0" err="1"/>
              <a:t>tạo</a:t>
            </a:r>
            <a:r>
              <a:rPr lang="en-CA" dirty="0"/>
              <a:t>, </a:t>
            </a:r>
            <a:r>
              <a:rPr lang="en-CA" dirty="0" err="1"/>
              <a:t>chỉnh</a:t>
            </a:r>
            <a:r>
              <a:rPr lang="en-CA" dirty="0"/>
              <a:t> </a:t>
            </a:r>
            <a:r>
              <a:rPr lang="en-CA" dirty="0" err="1"/>
              <a:t>sửa</a:t>
            </a:r>
            <a:r>
              <a:rPr lang="en-CA" dirty="0"/>
              <a:t> </a:t>
            </a:r>
            <a:r>
              <a:rPr lang="en-CA" dirty="0" err="1"/>
              <a:t>và</a:t>
            </a:r>
            <a:r>
              <a:rPr lang="en-CA" dirty="0"/>
              <a:t> thao </a:t>
            </a:r>
            <a:r>
              <a:rPr lang="en-CA" dirty="0" err="1"/>
              <a:t>tác</a:t>
            </a:r>
            <a:r>
              <a:rPr lang="en-CA" dirty="0"/>
              <a:t> </a:t>
            </a:r>
            <a:r>
              <a:rPr lang="en-CA" dirty="0" err="1"/>
              <a:t>với</a:t>
            </a:r>
            <a:r>
              <a:rPr lang="en-CA" dirty="0"/>
              <a:t> </a:t>
            </a:r>
            <a:r>
              <a:rPr lang="en-CA" dirty="0" err="1"/>
              <a:t>các</a:t>
            </a:r>
            <a:r>
              <a:rPr lang="en-CA" dirty="0"/>
              <a:t> slide </a:t>
            </a:r>
            <a:r>
              <a:rPr lang="en-CA" dirty="0" err="1"/>
              <a:t>trên</a:t>
            </a:r>
            <a:r>
              <a:rPr lang="en-CA" dirty="0"/>
              <a:t> </a:t>
            </a:r>
            <a:r>
              <a:rPr lang="en-CA" dirty="0" err="1"/>
              <a:t>màn</a:t>
            </a:r>
            <a:r>
              <a:rPr lang="en-CA" dirty="0"/>
              <a:t> </a:t>
            </a:r>
            <a:r>
              <a:rPr lang="en-CA" dirty="0" err="1"/>
              <a:t>hình</a:t>
            </a:r>
            <a:r>
              <a:rPr lang="en-CA" dirty="0"/>
              <a:t> </a:t>
            </a:r>
            <a:r>
              <a:rPr lang="en-CA" dirty="0" err="1"/>
              <a:t>trình</a:t>
            </a:r>
            <a:r>
              <a:rPr lang="en-CA" dirty="0"/>
              <a:t> </a:t>
            </a:r>
            <a:r>
              <a:rPr lang="en-CA" dirty="0" err="1"/>
              <a:t>chiếu</a:t>
            </a:r>
            <a:endParaRPr lang="en-US" dirty="0" smtClean="0"/>
          </a:p>
          <a:p>
            <a:pPr lvl="1"/>
            <a:r>
              <a:rPr lang="en-CA" dirty="0" err="1"/>
              <a:t>Các</a:t>
            </a:r>
            <a:r>
              <a:rPr lang="en-CA" dirty="0"/>
              <a:t> </a:t>
            </a:r>
            <a:r>
              <a:rPr lang="en-CA" dirty="0" err="1"/>
              <a:t>bản</a:t>
            </a:r>
            <a:r>
              <a:rPr lang="en-CA" dirty="0"/>
              <a:t> </a:t>
            </a:r>
            <a:r>
              <a:rPr lang="en-CA" dirty="0" err="1"/>
              <a:t>trình</a:t>
            </a:r>
            <a:r>
              <a:rPr lang="en-CA" dirty="0"/>
              <a:t> </a:t>
            </a:r>
            <a:r>
              <a:rPr lang="en-CA" dirty="0" err="1"/>
              <a:t>chiếu</a:t>
            </a:r>
            <a:r>
              <a:rPr lang="en-CA" dirty="0"/>
              <a:t> </a:t>
            </a:r>
            <a:r>
              <a:rPr lang="en-CA" dirty="0" err="1"/>
              <a:t>này</a:t>
            </a:r>
            <a:r>
              <a:rPr lang="en-CA" dirty="0"/>
              <a:t> </a:t>
            </a:r>
            <a:r>
              <a:rPr lang="en-CA" dirty="0" err="1"/>
              <a:t>có</a:t>
            </a:r>
            <a:r>
              <a:rPr lang="en-CA" dirty="0"/>
              <a:t> </a:t>
            </a:r>
            <a:r>
              <a:rPr lang="en-CA" dirty="0" err="1"/>
              <a:t>thể</a:t>
            </a:r>
            <a:r>
              <a:rPr lang="en-CA" dirty="0"/>
              <a:t> </a:t>
            </a:r>
            <a:r>
              <a:rPr lang="en-CA" dirty="0" err="1"/>
              <a:t>được</a:t>
            </a:r>
            <a:r>
              <a:rPr lang="en-CA" dirty="0"/>
              <a:t> </a:t>
            </a:r>
            <a:r>
              <a:rPr lang="en-CA" dirty="0" err="1"/>
              <a:t>phân</a:t>
            </a:r>
            <a:r>
              <a:rPr lang="en-CA" dirty="0"/>
              <a:t> </a:t>
            </a:r>
            <a:r>
              <a:rPr lang="en-CA" dirty="0" err="1"/>
              <a:t>phối</a:t>
            </a:r>
            <a:r>
              <a:rPr lang="en-CA" dirty="0"/>
              <a:t> </a:t>
            </a:r>
            <a:r>
              <a:rPr lang="en-CA" dirty="0" err="1"/>
              <a:t>cho</a:t>
            </a:r>
            <a:r>
              <a:rPr lang="en-CA" dirty="0"/>
              <a:t> </a:t>
            </a:r>
            <a:r>
              <a:rPr lang="en-CA" dirty="0" err="1"/>
              <a:t>người</a:t>
            </a:r>
            <a:r>
              <a:rPr lang="en-CA" dirty="0"/>
              <a:t> </a:t>
            </a:r>
            <a:r>
              <a:rPr lang="en-CA" dirty="0" err="1"/>
              <a:t>xem</a:t>
            </a:r>
            <a:r>
              <a:rPr lang="en-CA" dirty="0"/>
              <a:t> </a:t>
            </a:r>
            <a:r>
              <a:rPr lang="en-CA" dirty="0" err="1"/>
              <a:t>trực</a:t>
            </a:r>
            <a:r>
              <a:rPr lang="en-CA" dirty="0"/>
              <a:t> </a:t>
            </a:r>
            <a:r>
              <a:rPr lang="en-CA" dirty="0" err="1"/>
              <a:t>tiếp</a:t>
            </a:r>
            <a:r>
              <a:rPr lang="en-CA" dirty="0"/>
              <a:t>, </a:t>
            </a:r>
            <a:r>
              <a:rPr lang="en-CA" dirty="0" err="1"/>
              <a:t>hoặc</a:t>
            </a:r>
            <a:r>
              <a:rPr lang="en-CA" dirty="0"/>
              <a:t> </a:t>
            </a:r>
            <a:r>
              <a:rPr lang="en-CA" dirty="0" err="1"/>
              <a:t>có</a:t>
            </a:r>
            <a:r>
              <a:rPr lang="en-CA" dirty="0"/>
              <a:t> </a:t>
            </a:r>
            <a:r>
              <a:rPr lang="en-CA" dirty="0" err="1"/>
              <a:t>thể</a:t>
            </a:r>
            <a:r>
              <a:rPr lang="en-CA" dirty="0"/>
              <a:t> </a:t>
            </a:r>
            <a:r>
              <a:rPr lang="en-CA" dirty="0" err="1"/>
              <a:t>tự</a:t>
            </a:r>
            <a:r>
              <a:rPr lang="en-CA" dirty="0"/>
              <a:t> </a:t>
            </a:r>
            <a:r>
              <a:rPr lang="en-CA" dirty="0" err="1"/>
              <a:t>xem</a:t>
            </a:r>
            <a:r>
              <a:rPr lang="en-CA" dirty="0"/>
              <a:t> </a:t>
            </a:r>
            <a:r>
              <a:rPr lang="en-CA" dirty="0" err="1"/>
              <a:t>trên</a:t>
            </a:r>
            <a:r>
              <a:rPr lang="en-CA" dirty="0"/>
              <a:t> </a:t>
            </a:r>
            <a:r>
              <a:rPr lang="en-CA" dirty="0" err="1"/>
              <a:t>các</a:t>
            </a:r>
            <a:r>
              <a:rPr lang="en-CA" dirty="0"/>
              <a:t> </a:t>
            </a:r>
            <a:r>
              <a:rPr lang="en-CA" dirty="0" err="1"/>
              <a:t>thiết</a:t>
            </a:r>
            <a:r>
              <a:rPr lang="en-CA" dirty="0"/>
              <a:t> </a:t>
            </a:r>
            <a:r>
              <a:rPr lang="en-CA" dirty="0" err="1"/>
              <a:t>bị</a:t>
            </a:r>
            <a:r>
              <a:rPr lang="en-CA" dirty="0"/>
              <a:t> </a:t>
            </a:r>
            <a:r>
              <a:rPr lang="en-CA" dirty="0" err="1"/>
              <a:t>của</a:t>
            </a:r>
            <a:r>
              <a:rPr lang="en-CA" dirty="0"/>
              <a:t> </a:t>
            </a:r>
            <a:r>
              <a:rPr lang="en-CA" dirty="0" err="1"/>
              <a:t>họ</a:t>
            </a:r>
            <a:endParaRPr lang="en-US" dirty="0"/>
          </a:p>
          <a:p>
            <a:r>
              <a:rPr lang="en-CA" dirty="0" err="1"/>
              <a:t>có</a:t>
            </a:r>
            <a:r>
              <a:rPr lang="en-CA" dirty="0"/>
              <a:t> </a:t>
            </a:r>
            <a:r>
              <a:rPr lang="en-CA" dirty="0" err="1"/>
              <a:t>thể</a:t>
            </a:r>
            <a:r>
              <a:rPr lang="en-CA" dirty="0"/>
              <a:t> </a:t>
            </a:r>
            <a:r>
              <a:rPr lang="en-CA" dirty="0" err="1"/>
              <a:t>nhập</a:t>
            </a:r>
            <a:r>
              <a:rPr lang="en-CA" dirty="0"/>
              <a:t> </a:t>
            </a:r>
            <a:r>
              <a:rPr lang="en-CA" dirty="0" err="1"/>
              <a:t>văn</a:t>
            </a:r>
            <a:r>
              <a:rPr lang="en-CA" dirty="0"/>
              <a:t> </a:t>
            </a:r>
            <a:r>
              <a:rPr lang="en-CA" dirty="0" err="1"/>
              <a:t>bản</a:t>
            </a:r>
            <a:r>
              <a:rPr lang="en-CA" dirty="0"/>
              <a:t>, </a:t>
            </a:r>
            <a:r>
              <a:rPr lang="en-CA" dirty="0" err="1"/>
              <a:t>vẽ</a:t>
            </a:r>
            <a:r>
              <a:rPr lang="en-CA" dirty="0"/>
              <a:t> </a:t>
            </a:r>
            <a:r>
              <a:rPr lang="en-CA" dirty="0" err="1"/>
              <a:t>các</a:t>
            </a:r>
            <a:r>
              <a:rPr lang="en-CA" dirty="0"/>
              <a:t> </a:t>
            </a:r>
            <a:r>
              <a:rPr lang="en-CA" dirty="0" err="1"/>
              <a:t>đối</a:t>
            </a:r>
            <a:r>
              <a:rPr lang="en-CA" dirty="0"/>
              <a:t> </a:t>
            </a:r>
            <a:r>
              <a:rPr lang="en-CA" dirty="0" err="1"/>
              <a:t>tượng</a:t>
            </a:r>
            <a:r>
              <a:rPr lang="en-CA" dirty="0"/>
              <a:t>, </a:t>
            </a:r>
            <a:r>
              <a:rPr lang="en-CA" dirty="0" err="1"/>
              <a:t>tạo</a:t>
            </a:r>
            <a:r>
              <a:rPr lang="en-CA" dirty="0"/>
              <a:t> </a:t>
            </a:r>
            <a:r>
              <a:rPr lang="en-CA" dirty="0" err="1"/>
              <a:t>biểu</a:t>
            </a:r>
            <a:r>
              <a:rPr lang="en-CA" dirty="0"/>
              <a:t> </a:t>
            </a:r>
            <a:r>
              <a:rPr lang="en-CA" dirty="0" err="1" smtClean="0"/>
              <a:t>đồ</a:t>
            </a:r>
            <a:endParaRPr lang="en-US" dirty="0" smtClean="0"/>
          </a:p>
          <a:p>
            <a:r>
              <a:rPr lang="en-CA" dirty="0" err="1"/>
              <a:t>có</a:t>
            </a:r>
            <a:r>
              <a:rPr lang="en-CA" dirty="0"/>
              <a:t> </a:t>
            </a:r>
            <a:r>
              <a:rPr lang="en-CA" dirty="0" err="1"/>
              <a:t>thể</a:t>
            </a:r>
            <a:r>
              <a:rPr lang="en-CA" dirty="0"/>
              <a:t> </a:t>
            </a:r>
            <a:r>
              <a:rPr lang="en-CA" dirty="0" err="1"/>
              <a:t>lựa</a:t>
            </a:r>
            <a:r>
              <a:rPr lang="en-CA" dirty="0"/>
              <a:t> </a:t>
            </a:r>
            <a:r>
              <a:rPr lang="en-CA" dirty="0" err="1"/>
              <a:t>chọn</a:t>
            </a:r>
            <a:r>
              <a:rPr lang="en-CA" dirty="0"/>
              <a:t> in </a:t>
            </a:r>
            <a:r>
              <a:rPr lang="en-CA" dirty="0" err="1"/>
              <a:t>bản</a:t>
            </a:r>
            <a:r>
              <a:rPr lang="en-CA" dirty="0"/>
              <a:t> </a:t>
            </a:r>
            <a:r>
              <a:rPr lang="en-CA" dirty="0" err="1"/>
              <a:t>trình</a:t>
            </a:r>
            <a:r>
              <a:rPr lang="en-CA" dirty="0"/>
              <a:t> </a:t>
            </a:r>
            <a:r>
              <a:rPr lang="en-CA" dirty="0" err="1"/>
              <a:t>chiếu</a:t>
            </a:r>
            <a:r>
              <a:rPr lang="en-CA" dirty="0"/>
              <a:t> </a:t>
            </a:r>
            <a:r>
              <a:rPr lang="en-CA" dirty="0" err="1"/>
              <a:t>hoặc</a:t>
            </a:r>
            <a:r>
              <a:rPr lang="en-CA" dirty="0"/>
              <a:t> chia </a:t>
            </a:r>
            <a:r>
              <a:rPr lang="en-CA" dirty="0" err="1"/>
              <a:t>sẻ</a:t>
            </a:r>
            <a:r>
              <a:rPr lang="en-CA" dirty="0"/>
              <a:t> </a:t>
            </a:r>
            <a:r>
              <a:rPr lang="en-CA" dirty="0" err="1"/>
              <a:t>nó</a:t>
            </a:r>
            <a:r>
              <a:rPr lang="en-CA" dirty="0"/>
              <a:t> qua Internet</a:t>
            </a:r>
            <a:endParaRPr lang="en-US" dirty="0" smtClean="0"/>
          </a:p>
          <a:p>
            <a:r>
              <a:rPr lang="en-US" dirty="0" err="1" smtClean="0"/>
              <a:t>Có</a:t>
            </a:r>
            <a:r>
              <a:rPr lang="en-US" dirty="0" smtClean="0"/>
              <a:t> </a:t>
            </a:r>
            <a:r>
              <a:rPr lang="en-US" dirty="0" err="1" smtClean="0"/>
              <a:t>thể</a:t>
            </a:r>
            <a:r>
              <a:rPr lang="en-US" dirty="0" smtClean="0"/>
              <a:t> </a:t>
            </a:r>
            <a:r>
              <a:rPr lang="en-CA" dirty="0" err="1" smtClean="0"/>
              <a:t>thêm</a:t>
            </a:r>
            <a:r>
              <a:rPr lang="en-CA" dirty="0" smtClean="0"/>
              <a:t> </a:t>
            </a:r>
            <a:r>
              <a:rPr lang="en-CA" dirty="0" err="1"/>
              <a:t>các</a:t>
            </a:r>
            <a:r>
              <a:rPr lang="en-CA" dirty="0"/>
              <a:t> </a:t>
            </a:r>
            <a:r>
              <a:rPr lang="en-CA" dirty="0" err="1"/>
              <a:t>thành</a:t>
            </a:r>
            <a:r>
              <a:rPr lang="en-CA" dirty="0"/>
              <a:t> </a:t>
            </a:r>
            <a:r>
              <a:rPr lang="en-CA" dirty="0" err="1"/>
              <a:t>phần</a:t>
            </a:r>
            <a:r>
              <a:rPr lang="en-CA" dirty="0"/>
              <a:t> </a:t>
            </a:r>
            <a:r>
              <a:rPr lang="en-CA" dirty="0" err="1"/>
              <a:t>đồ</a:t>
            </a:r>
            <a:r>
              <a:rPr lang="en-CA" dirty="0"/>
              <a:t> </a:t>
            </a:r>
            <a:r>
              <a:rPr lang="en-CA" dirty="0" err="1" smtClean="0"/>
              <a:t>họa</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a:t>
            </a:fld>
            <a:endParaRPr lang="en-US" dirty="0"/>
          </a:p>
        </p:txBody>
      </p:sp>
    </p:spTree>
    <p:extLst>
      <p:ext uri="{BB962C8B-B14F-4D97-AF65-F5344CB8AC3E}">
        <p14:creationId xmlns:p14="http://schemas.microsoft.com/office/powerpoint/2010/main" val="351097016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8" y="333828"/>
            <a:ext cx="8454571" cy="836065"/>
          </a:xfrm>
        </p:spPr>
        <p:txBody>
          <a:bodyPr/>
          <a:lstStyle/>
          <a:p>
            <a:r>
              <a:rPr lang="vi-VN" dirty="0" smtClean="0"/>
              <a:t>Quản lý các đối tượng trong slide</a:t>
            </a:r>
            <a:endParaRPr lang="en-US" dirty="0"/>
          </a:p>
        </p:txBody>
      </p:sp>
      <p:sp>
        <p:nvSpPr>
          <p:cNvPr id="3" name="Content Placeholder 2"/>
          <p:cNvSpPr>
            <a:spLocks noGrp="1"/>
          </p:cNvSpPr>
          <p:nvPr>
            <p:ph idx="1"/>
          </p:nvPr>
        </p:nvSpPr>
        <p:spPr/>
        <p:txBody>
          <a:bodyPr/>
          <a:lstStyle/>
          <a:p>
            <a:pPr lvl="1"/>
            <a:r>
              <a:rPr lang="en-CA" dirty="0" err="1"/>
              <a:t>Để</a:t>
            </a:r>
            <a:r>
              <a:rPr lang="en-CA" dirty="0"/>
              <a:t> </a:t>
            </a:r>
            <a:r>
              <a:rPr lang="en-CA" dirty="0" err="1"/>
              <a:t>kích</a:t>
            </a:r>
            <a:r>
              <a:rPr lang="en-CA" dirty="0"/>
              <a:t> </a:t>
            </a:r>
            <a:r>
              <a:rPr lang="en-CA" dirty="0" err="1"/>
              <a:t>hoạt</a:t>
            </a:r>
            <a:r>
              <a:rPr lang="en-CA" dirty="0"/>
              <a:t> </a:t>
            </a:r>
            <a:r>
              <a:rPr lang="en-CA" dirty="0" err="1"/>
              <a:t>tính</a:t>
            </a:r>
            <a:r>
              <a:rPr lang="en-CA" dirty="0"/>
              <a:t> </a:t>
            </a:r>
            <a:r>
              <a:rPr lang="en-CA" dirty="0" err="1"/>
              <a:t>năng</a:t>
            </a:r>
            <a:r>
              <a:rPr lang="en-CA" dirty="0"/>
              <a:t> </a:t>
            </a:r>
            <a:r>
              <a:rPr lang="en-CA" dirty="0" err="1"/>
              <a:t>kiểm</a:t>
            </a:r>
            <a:r>
              <a:rPr lang="en-CA" dirty="0"/>
              <a:t> </a:t>
            </a:r>
            <a:r>
              <a:rPr lang="en-CA" dirty="0" err="1"/>
              <a:t>tra</a:t>
            </a:r>
            <a:r>
              <a:rPr lang="en-CA" dirty="0"/>
              <a:t> </a:t>
            </a:r>
            <a:r>
              <a:rPr lang="en-CA" dirty="0" err="1"/>
              <a:t>chính</a:t>
            </a:r>
            <a:r>
              <a:rPr lang="en-CA" dirty="0"/>
              <a:t> </a:t>
            </a:r>
            <a:r>
              <a:rPr lang="en-CA" dirty="0" err="1"/>
              <a:t>tả</a:t>
            </a:r>
            <a:r>
              <a:rPr lang="en-CA" dirty="0"/>
              <a:t> </a:t>
            </a:r>
            <a:r>
              <a:rPr lang="en-CA" dirty="0" err="1"/>
              <a:t>cho</a:t>
            </a:r>
            <a:r>
              <a:rPr lang="en-CA" dirty="0"/>
              <a:t> </a:t>
            </a:r>
            <a:r>
              <a:rPr lang="en-CA" dirty="0" err="1" smtClean="0"/>
              <a:t>bản</a:t>
            </a:r>
            <a:r>
              <a:rPr lang="en-CA" dirty="0" smtClean="0"/>
              <a:t> </a:t>
            </a:r>
            <a:r>
              <a:rPr lang="en-CA" dirty="0" err="1"/>
              <a:t>trình</a:t>
            </a:r>
            <a:r>
              <a:rPr lang="en-CA" dirty="0"/>
              <a:t> </a:t>
            </a:r>
            <a:r>
              <a:rPr lang="en-CA" dirty="0" err="1"/>
              <a:t>chiếu</a:t>
            </a:r>
            <a:r>
              <a:rPr lang="en-US" dirty="0" smtClean="0"/>
              <a:t>:</a:t>
            </a:r>
            <a:endParaRPr lang="en-US" dirty="0"/>
          </a:p>
          <a:p>
            <a:pPr lvl="2"/>
            <a:r>
              <a:rPr lang="en-CA" dirty="0" err="1"/>
              <a:t>Để</a:t>
            </a:r>
            <a:r>
              <a:rPr lang="en-CA" dirty="0"/>
              <a:t> </a:t>
            </a:r>
            <a:r>
              <a:rPr lang="en-CA" dirty="0" err="1"/>
              <a:t>kích</a:t>
            </a:r>
            <a:r>
              <a:rPr lang="en-CA" dirty="0"/>
              <a:t> </a:t>
            </a:r>
            <a:r>
              <a:rPr lang="en-CA" dirty="0" err="1"/>
              <a:t>hoạt</a:t>
            </a:r>
            <a:r>
              <a:rPr lang="en-CA" dirty="0"/>
              <a:t> </a:t>
            </a:r>
            <a:r>
              <a:rPr lang="en-CA" dirty="0" err="1"/>
              <a:t>tính</a:t>
            </a:r>
            <a:r>
              <a:rPr lang="en-CA" dirty="0"/>
              <a:t> </a:t>
            </a:r>
            <a:r>
              <a:rPr lang="en-CA" dirty="0" err="1"/>
              <a:t>năng</a:t>
            </a:r>
            <a:r>
              <a:rPr lang="en-CA" dirty="0"/>
              <a:t> </a:t>
            </a:r>
            <a:r>
              <a:rPr lang="en-CA" dirty="0" err="1"/>
              <a:t>kiểm</a:t>
            </a:r>
            <a:r>
              <a:rPr lang="en-CA" dirty="0"/>
              <a:t> </a:t>
            </a:r>
            <a:r>
              <a:rPr lang="en-CA" dirty="0" err="1"/>
              <a:t>tra</a:t>
            </a:r>
            <a:r>
              <a:rPr lang="en-CA" dirty="0"/>
              <a:t> </a:t>
            </a:r>
            <a:r>
              <a:rPr lang="en-CA" dirty="0" err="1"/>
              <a:t>chính</a:t>
            </a:r>
            <a:r>
              <a:rPr lang="en-CA" dirty="0"/>
              <a:t> </a:t>
            </a:r>
            <a:r>
              <a:rPr lang="en-CA" dirty="0" err="1"/>
              <a:t>tả</a:t>
            </a:r>
            <a:r>
              <a:rPr lang="en-CA" dirty="0"/>
              <a:t> </a:t>
            </a:r>
            <a:r>
              <a:rPr lang="en-CA" dirty="0" err="1"/>
              <a:t>cho</a:t>
            </a:r>
            <a:r>
              <a:rPr lang="en-CA" dirty="0"/>
              <a:t> </a:t>
            </a:r>
            <a:r>
              <a:rPr lang="en-CA" dirty="0" err="1"/>
              <a:t>toàn</a:t>
            </a:r>
            <a:r>
              <a:rPr lang="en-CA" dirty="0"/>
              <a:t> </a:t>
            </a:r>
            <a:r>
              <a:rPr lang="en-CA" dirty="0" err="1"/>
              <a:t>bộ</a:t>
            </a:r>
            <a:r>
              <a:rPr lang="en-CA" dirty="0"/>
              <a:t> </a:t>
            </a:r>
            <a:r>
              <a:rPr lang="en-CA" dirty="0" err="1"/>
              <a:t>bản</a:t>
            </a:r>
            <a:r>
              <a:rPr lang="en-CA" dirty="0"/>
              <a:t> </a:t>
            </a:r>
            <a:r>
              <a:rPr lang="en-CA" dirty="0" err="1"/>
              <a:t>trình</a:t>
            </a:r>
            <a:r>
              <a:rPr lang="en-CA" dirty="0"/>
              <a:t> </a:t>
            </a:r>
            <a:r>
              <a:rPr lang="en-CA" dirty="0" err="1"/>
              <a:t>chiếu</a:t>
            </a:r>
            <a:endParaRPr lang="en-US" dirty="0"/>
          </a:p>
          <a:p>
            <a:pPr lvl="2"/>
            <a:r>
              <a:rPr lang="en-US" dirty="0" err="1" smtClean="0"/>
              <a:t>Nhấn</a:t>
            </a:r>
            <a:r>
              <a:rPr lang="en-US" dirty="0" smtClean="0"/>
              <a:t> F7</a:t>
            </a:r>
            <a:endParaRPr lang="en-US" dirty="0"/>
          </a:p>
          <a:p>
            <a:pPr lvl="1"/>
            <a:r>
              <a:rPr lang="en-CA" dirty="0" err="1"/>
              <a:t>Để</a:t>
            </a:r>
            <a:r>
              <a:rPr lang="en-CA" dirty="0"/>
              <a:t> </a:t>
            </a:r>
            <a:r>
              <a:rPr lang="en-CA" dirty="0" err="1"/>
              <a:t>kiểm</a:t>
            </a:r>
            <a:r>
              <a:rPr lang="en-CA" dirty="0"/>
              <a:t> </a:t>
            </a:r>
            <a:r>
              <a:rPr lang="en-CA" dirty="0" err="1"/>
              <a:t>tra</a:t>
            </a:r>
            <a:r>
              <a:rPr lang="en-CA" dirty="0"/>
              <a:t> </a:t>
            </a:r>
            <a:r>
              <a:rPr lang="en-CA" dirty="0" err="1"/>
              <a:t>chính</a:t>
            </a:r>
            <a:r>
              <a:rPr lang="en-CA" dirty="0"/>
              <a:t> </a:t>
            </a:r>
            <a:r>
              <a:rPr lang="en-CA" dirty="0" err="1"/>
              <a:t>tả</a:t>
            </a:r>
            <a:r>
              <a:rPr lang="en-CA" dirty="0"/>
              <a:t> </a:t>
            </a:r>
            <a:r>
              <a:rPr lang="en-CA" dirty="0" err="1"/>
              <a:t>của</a:t>
            </a:r>
            <a:r>
              <a:rPr lang="en-CA" dirty="0"/>
              <a:t> </a:t>
            </a:r>
            <a:r>
              <a:rPr lang="en-CA" dirty="0" err="1"/>
              <a:t>các</a:t>
            </a:r>
            <a:r>
              <a:rPr lang="en-CA" dirty="0"/>
              <a:t> </a:t>
            </a:r>
            <a:r>
              <a:rPr lang="en-CA" dirty="0" err="1"/>
              <a:t>từ</a:t>
            </a:r>
            <a:r>
              <a:rPr lang="en-CA" dirty="0"/>
              <a:t> </a:t>
            </a:r>
            <a:r>
              <a:rPr lang="en-CA" dirty="0" err="1"/>
              <a:t>riêng</a:t>
            </a:r>
            <a:r>
              <a:rPr lang="en-CA" dirty="0"/>
              <a:t> </a:t>
            </a:r>
            <a:r>
              <a:rPr lang="en-CA" dirty="0" err="1"/>
              <a:t>lẻ</a:t>
            </a:r>
            <a:r>
              <a:rPr lang="en-US" dirty="0" smtClean="0"/>
              <a:t>:</a:t>
            </a:r>
            <a:endParaRPr lang="en-US" dirty="0"/>
          </a:p>
          <a:p>
            <a:pPr lvl="2"/>
            <a:r>
              <a:rPr lang="en-US" dirty="0" err="1"/>
              <a:t>Nhấp</a:t>
            </a:r>
            <a:r>
              <a:rPr lang="en-US" dirty="0"/>
              <a:t> </a:t>
            </a:r>
            <a:r>
              <a:rPr lang="en-US" dirty="0" err="1"/>
              <a:t>chuột</a:t>
            </a:r>
            <a:r>
              <a:rPr lang="en-CA" dirty="0"/>
              <a:t> </a:t>
            </a:r>
            <a:r>
              <a:rPr lang="en-CA" dirty="0" err="1"/>
              <a:t>phải</a:t>
            </a:r>
            <a:r>
              <a:rPr lang="en-CA" dirty="0"/>
              <a:t> </a:t>
            </a:r>
            <a:r>
              <a:rPr lang="en-CA" dirty="0" err="1"/>
              <a:t>vào</a:t>
            </a:r>
            <a:r>
              <a:rPr lang="en-CA" dirty="0"/>
              <a:t> </a:t>
            </a:r>
            <a:r>
              <a:rPr lang="en-CA" dirty="0" err="1"/>
              <a:t>từ</a:t>
            </a:r>
            <a:r>
              <a:rPr lang="en-CA" dirty="0"/>
              <a:t> </a:t>
            </a:r>
            <a:r>
              <a:rPr lang="en-CA" dirty="0" err="1"/>
              <a:t>có</a:t>
            </a:r>
            <a:r>
              <a:rPr lang="en-CA" dirty="0"/>
              <a:t> </a:t>
            </a:r>
            <a:r>
              <a:rPr lang="en-CA" dirty="0" err="1"/>
              <a:t>đường</a:t>
            </a:r>
            <a:r>
              <a:rPr lang="en-CA" dirty="0"/>
              <a:t> </a:t>
            </a:r>
            <a:r>
              <a:rPr lang="en-CA" dirty="0" err="1"/>
              <a:t>sóng</a:t>
            </a:r>
            <a:r>
              <a:rPr lang="en-CA" dirty="0"/>
              <a:t> </a:t>
            </a:r>
            <a:r>
              <a:rPr lang="en-CA" dirty="0" err="1"/>
              <a:t>màu</a:t>
            </a:r>
            <a:r>
              <a:rPr lang="en-CA" dirty="0"/>
              <a:t> </a:t>
            </a:r>
            <a:r>
              <a:rPr lang="en-CA" dirty="0" err="1"/>
              <a:t>đỏ</a:t>
            </a:r>
            <a:r>
              <a:rPr lang="en-CA" dirty="0"/>
              <a:t> </a:t>
            </a:r>
            <a:r>
              <a:rPr lang="en-CA" dirty="0" err="1"/>
              <a:t>và</a:t>
            </a:r>
            <a:r>
              <a:rPr lang="en-CA" dirty="0"/>
              <a:t> </a:t>
            </a:r>
            <a:r>
              <a:rPr lang="en-CA" dirty="0" err="1"/>
              <a:t>sau</a:t>
            </a:r>
            <a:r>
              <a:rPr lang="en-CA" dirty="0"/>
              <a:t> </a:t>
            </a:r>
            <a:r>
              <a:rPr lang="en-CA" dirty="0" err="1"/>
              <a:t>đó</a:t>
            </a:r>
            <a:r>
              <a:rPr lang="en-CA" dirty="0"/>
              <a:t> </a:t>
            </a:r>
            <a:r>
              <a:rPr lang="en-CA" dirty="0" err="1"/>
              <a:t>chọn</a:t>
            </a:r>
            <a:r>
              <a:rPr lang="en-CA" dirty="0"/>
              <a:t> </a:t>
            </a:r>
            <a:r>
              <a:rPr lang="en-CA" dirty="0" err="1"/>
              <a:t>chức</a:t>
            </a:r>
            <a:r>
              <a:rPr lang="en-CA" dirty="0"/>
              <a:t> </a:t>
            </a:r>
            <a:r>
              <a:rPr lang="en-CA" dirty="0" err="1"/>
              <a:t>năng</a:t>
            </a:r>
            <a:r>
              <a:rPr lang="en-CA" dirty="0"/>
              <a:t> </a:t>
            </a:r>
            <a:r>
              <a:rPr lang="en-CA" dirty="0" err="1"/>
              <a:t>chính</a:t>
            </a:r>
            <a:r>
              <a:rPr lang="en-CA" dirty="0"/>
              <a:t> </a:t>
            </a:r>
            <a:r>
              <a:rPr lang="en-CA" dirty="0" err="1"/>
              <a:t>tả</a:t>
            </a:r>
            <a:r>
              <a:rPr lang="en-CA" dirty="0"/>
              <a:t> </a:t>
            </a:r>
            <a:r>
              <a:rPr lang="en-CA" dirty="0" err="1"/>
              <a:t>thích</a:t>
            </a:r>
            <a:r>
              <a:rPr lang="en-CA" dirty="0"/>
              <a:t> </a:t>
            </a:r>
            <a:r>
              <a:rPr lang="en-CA" dirty="0" err="1"/>
              <a:t>hợp</a:t>
            </a:r>
            <a:r>
              <a:rPr lang="en-CA" dirty="0"/>
              <a:t> </a:t>
            </a:r>
            <a:r>
              <a:rPr lang="en-CA" dirty="0" err="1"/>
              <a:t>trong</a:t>
            </a:r>
            <a:r>
              <a:rPr lang="en-CA" dirty="0"/>
              <a:t> </a:t>
            </a:r>
            <a:r>
              <a:rPr lang="en-CA" dirty="0" err="1"/>
              <a:t>thực</a:t>
            </a:r>
            <a:r>
              <a:rPr lang="en-CA" dirty="0"/>
              <a:t> </a:t>
            </a:r>
            <a:r>
              <a:rPr lang="en-CA" dirty="0" err="1"/>
              <a:t>đơn</a:t>
            </a:r>
            <a:r>
              <a:rPr lang="en-CA" dirty="0"/>
              <a:t> </a:t>
            </a:r>
            <a:r>
              <a:rPr lang="en-CA" dirty="0" err="1"/>
              <a:t>tắt</a:t>
            </a:r>
            <a:r>
              <a:rPr lang="en-CA" dirty="0"/>
              <a:t>; </a:t>
            </a:r>
            <a:r>
              <a:rPr lang="en-CA" dirty="0" err="1"/>
              <a:t>hoặc</a:t>
            </a:r>
            <a:endParaRPr lang="en-US" dirty="0"/>
          </a:p>
          <a:p>
            <a:pPr lvl="2"/>
            <a:r>
              <a:rPr lang="en-US" dirty="0" err="1" smtClean="0"/>
              <a:t>Nhấn</a:t>
            </a:r>
            <a:r>
              <a:rPr lang="en-US" dirty="0" smtClean="0"/>
              <a:t>       </a:t>
            </a:r>
            <a:r>
              <a:rPr lang="en-CA" dirty="0" err="1"/>
              <a:t>để</a:t>
            </a:r>
            <a:r>
              <a:rPr lang="en-CA" dirty="0"/>
              <a:t> di </a:t>
            </a:r>
            <a:r>
              <a:rPr lang="en-CA" dirty="0" err="1"/>
              <a:t>chuyển</a:t>
            </a:r>
            <a:r>
              <a:rPr lang="en-CA" dirty="0"/>
              <a:t> </a:t>
            </a:r>
            <a:r>
              <a:rPr lang="en-CA" dirty="0" err="1"/>
              <a:t>đến</a:t>
            </a:r>
            <a:r>
              <a:rPr lang="en-CA" dirty="0"/>
              <a:t> </a:t>
            </a:r>
            <a:r>
              <a:rPr lang="en-CA" dirty="0" err="1"/>
              <a:t>từ</a:t>
            </a:r>
            <a:r>
              <a:rPr lang="en-CA" dirty="0"/>
              <a:t> </a:t>
            </a:r>
            <a:r>
              <a:rPr lang="en-CA" dirty="0" err="1"/>
              <a:t>đầu</a:t>
            </a:r>
            <a:r>
              <a:rPr lang="en-CA" dirty="0"/>
              <a:t> </a:t>
            </a:r>
            <a:r>
              <a:rPr lang="en-CA" dirty="0" err="1"/>
              <a:t>tiên</a:t>
            </a:r>
            <a:r>
              <a:rPr lang="en-CA" dirty="0"/>
              <a:t> </a:t>
            </a:r>
            <a:r>
              <a:rPr lang="en-CA" dirty="0" err="1"/>
              <a:t>được</a:t>
            </a:r>
            <a:r>
              <a:rPr lang="en-CA" dirty="0"/>
              <a:t> </a:t>
            </a:r>
            <a:r>
              <a:rPr lang="en-CA" dirty="0" err="1"/>
              <a:t>coi</a:t>
            </a:r>
            <a:r>
              <a:rPr lang="en-CA" dirty="0"/>
              <a:t> </a:t>
            </a:r>
            <a:r>
              <a:rPr lang="en-CA" dirty="0" err="1"/>
              <a:t>là</a:t>
            </a:r>
            <a:r>
              <a:rPr lang="en-CA" dirty="0"/>
              <a:t> </a:t>
            </a:r>
            <a:r>
              <a:rPr lang="en-CA" dirty="0" err="1"/>
              <a:t>bị</a:t>
            </a:r>
            <a:r>
              <a:rPr lang="en-CA" dirty="0"/>
              <a:t> </a:t>
            </a:r>
            <a:r>
              <a:rPr lang="en-CA" dirty="0" err="1"/>
              <a:t>sai</a:t>
            </a:r>
            <a:r>
              <a:rPr lang="en-CA" dirty="0"/>
              <a:t> </a:t>
            </a:r>
            <a:r>
              <a:rPr lang="en-CA" dirty="0" err="1"/>
              <a:t>chính</a:t>
            </a:r>
            <a:r>
              <a:rPr lang="en-CA" dirty="0"/>
              <a:t> </a:t>
            </a:r>
            <a:r>
              <a:rPr lang="en-CA" dirty="0" err="1"/>
              <a:t>tả</a:t>
            </a:r>
            <a:r>
              <a:rPr lang="en-CA" dirty="0"/>
              <a:t> </a:t>
            </a:r>
            <a:r>
              <a:rPr lang="en-CA" dirty="0" err="1"/>
              <a:t>và</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dirty="0" err="1"/>
              <a:t>tùy</a:t>
            </a:r>
            <a:r>
              <a:rPr lang="en-CA" dirty="0"/>
              <a:t> </a:t>
            </a:r>
            <a:r>
              <a:rPr lang="en-CA" dirty="0" err="1"/>
              <a:t>chọn</a:t>
            </a:r>
            <a:r>
              <a:rPr lang="en-CA" dirty="0"/>
              <a:t> </a:t>
            </a:r>
            <a:r>
              <a:rPr lang="en-CA" dirty="0" err="1"/>
              <a:t>sửa</a:t>
            </a:r>
            <a:r>
              <a:rPr lang="en-CA" dirty="0"/>
              <a:t> </a:t>
            </a:r>
            <a:r>
              <a:rPr lang="en-CA" dirty="0" err="1"/>
              <a:t>lỗi</a:t>
            </a:r>
            <a:r>
              <a:rPr lang="en-CA" dirty="0"/>
              <a:t> </a:t>
            </a:r>
            <a:r>
              <a:rPr lang="en-CA" dirty="0" err="1"/>
              <a:t>chính</a:t>
            </a:r>
            <a:r>
              <a:rPr lang="en-CA" dirty="0"/>
              <a:t> </a:t>
            </a:r>
            <a:r>
              <a:rPr lang="en-CA" dirty="0" err="1"/>
              <a:t>tả</a:t>
            </a:r>
            <a:r>
              <a:rPr lang="en-CA" dirty="0"/>
              <a:t> </a:t>
            </a:r>
            <a:r>
              <a:rPr lang="en-CA" dirty="0" err="1"/>
              <a:t>cho</a:t>
            </a:r>
            <a:r>
              <a:rPr lang="en-CA" dirty="0"/>
              <a:t> </a:t>
            </a:r>
            <a:r>
              <a:rPr lang="en-CA" dirty="0" err="1"/>
              <a:t>từ</a:t>
            </a:r>
            <a:r>
              <a:rPr lang="en-CA" dirty="0"/>
              <a:t> </a:t>
            </a:r>
            <a:r>
              <a:rPr lang="en-CA" dirty="0" err="1"/>
              <a:t>này</a:t>
            </a:r>
            <a:endParaRPr lang="en-US" dirty="0"/>
          </a:p>
          <a:p>
            <a:pPr lvl="1"/>
            <a:r>
              <a:rPr lang="en-CA" dirty="0" err="1"/>
              <a:t>việc</a:t>
            </a:r>
            <a:r>
              <a:rPr lang="en-CA" dirty="0"/>
              <a:t> </a:t>
            </a:r>
            <a:r>
              <a:rPr lang="en-CA" dirty="0" err="1"/>
              <a:t>thực</a:t>
            </a:r>
            <a:r>
              <a:rPr lang="en-CA" dirty="0"/>
              <a:t> </a:t>
            </a:r>
            <a:r>
              <a:rPr lang="en-CA" dirty="0" err="1"/>
              <a:t>hiện</a:t>
            </a:r>
            <a:r>
              <a:rPr lang="en-CA" dirty="0"/>
              <a:t> </a:t>
            </a:r>
            <a:r>
              <a:rPr lang="en-CA" dirty="0" err="1"/>
              <a:t>kiểm</a:t>
            </a:r>
            <a:r>
              <a:rPr lang="en-CA" dirty="0"/>
              <a:t> </a:t>
            </a:r>
            <a:r>
              <a:rPr lang="en-CA" dirty="0" err="1"/>
              <a:t>tra</a:t>
            </a:r>
            <a:r>
              <a:rPr lang="en-CA" dirty="0"/>
              <a:t> </a:t>
            </a:r>
            <a:r>
              <a:rPr lang="en-CA" dirty="0" err="1"/>
              <a:t>chính</a:t>
            </a:r>
            <a:r>
              <a:rPr lang="en-CA" dirty="0"/>
              <a:t> </a:t>
            </a:r>
            <a:r>
              <a:rPr lang="en-CA" dirty="0" err="1"/>
              <a:t>tả</a:t>
            </a:r>
            <a:r>
              <a:rPr lang="en-CA" dirty="0"/>
              <a:t> </a:t>
            </a:r>
            <a:r>
              <a:rPr lang="en-CA" dirty="0" err="1"/>
              <a:t>chỉ</a:t>
            </a:r>
            <a:r>
              <a:rPr lang="en-CA" dirty="0"/>
              <a:t> </a:t>
            </a:r>
            <a:r>
              <a:rPr lang="en-CA" dirty="0" err="1"/>
              <a:t>đúng</a:t>
            </a:r>
            <a:r>
              <a:rPr lang="en-CA" dirty="0"/>
              <a:t> </a:t>
            </a:r>
            <a:r>
              <a:rPr lang="en-CA" dirty="0" err="1"/>
              <a:t>với</a:t>
            </a:r>
            <a:r>
              <a:rPr lang="en-CA" dirty="0"/>
              <a:t> </a:t>
            </a:r>
            <a:r>
              <a:rPr lang="en-CA" dirty="0" err="1"/>
              <a:t>chính</a:t>
            </a:r>
            <a:r>
              <a:rPr lang="en-CA" dirty="0"/>
              <a:t> </a:t>
            </a:r>
            <a:r>
              <a:rPr lang="en-CA" dirty="0" err="1"/>
              <a:t>tả</a:t>
            </a:r>
            <a:r>
              <a:rPr lang="en-CA" dirty="0"/>
              <a:t> </a:t>
            </a:r>
            <a:r>
              <a:rPr lang="en-CA" dirty="0" err="1"/>
              <a:t>trong</a:t>
            </a:r>
            <a:r>
              <a:rPr lang="en-CA" dirty="0"/>
              <a:t> </a:t>
            </a:r>
            <a:r>
              <a:rPr lang="en-CA" dirty="0" err="1"/>
              <a:t>các</a:t>
            </a:r>
            <a:r>
              <a:rPr lang="en-CA" dirty="0"/>
              <a:t> slide </a:t>
            </a:r>
            <a:r>
              <a:rPr lang="en-CA" dirty="0" err="1"/>
              <a:t>của</a:t>
            </a:r>
            <a:r>
              <a:rPr lang="en-CA" dirty="0"/>
              <a:t> </a:t>
            </a:r>
            <a:r>
              <a:rPr lang="en-CA" dirty="0" err="1"/>
              <a:t>bạn</a:t>
            </a:r>
            <a:endParaRPr lang="en-US" dirty="0" smtClean="0"/>
          </a:p>
          <a:p>
            <a:pPr lvl="2"/>
            <a:r>
              <a:rPr lang="en-CA" dirty="0" err="1"/>
              <a:t>cần</a:t>
            </a:r>
            <a:r>
              <a:rPr lang="en-CA" dirty="0"/>
              <a:t> </a:t>
            </a:r>
            <a:r>
              <a:rPr lang="en-CA" dirty="0" err="1"/>
              <a:t>phải</a:t>
            </a:r>
            <a:r>
              <a:rPr lang="en-CA" dirty="0"/>
              <a:t> </a:t>
            </a:r>
            <a:r>
              <a:rPr lang="en-CA" dirty="0" err="1"/>
              <a:t>hiệu</a:t>
            </a:r>
            <a:r>
              <a:rPr lang="en-CA" dirty="0"/>
              <a:t> </a:t>
            </a:r>
            <a:r>
              <a:rPr lang="en-CA" dirty="0" err="1"/>
              <a:t>đính</a:t>
            </a:r>
            <a:r>
              <a:rPr lang="en-CA" dirty="0"/>
              <a:t> </a:t>
            </a:r>
            <a:r>
              <a:rPr lang="en-CA" dirty="0" err="1"/>
              <a:t>bản</a:t>
            </a:r>
            <a:r>
              <a:rPr lang="en-CA" dirty="0"/>
              <a:t> </a:t>
            </a:r>
            <a:r>
              <a:rPr lang="en-CA" dirty="0" err="1"/>
              <a:t>trình</a:t>
            </a:r>
            <a:r>
              <a:rPr lang="en-CA" dirty="0"/>
              <a:t> </a:t>
            </a:r>
            <a:r>
              <a:rPr lang="en-CA" dirty="0" err="1"/>
              <a:t>chiếu</a:t>
            </a:r>
            <a:r>
              <a:rPr lang="en-CA" dirty="0"/>
              <a:t> </a:t>
            </a:r>
            <a:r>
              <a:rPr lang="en-CA" dirty="0" err="1"/>
              <a:t>của</a:t>
            </a:r>
            <a:r>
              <a:rPr lang="en-CA" dirty="0"/>
              <a:t> </a:t>
            </a:r>
            <a:r>
              <a:rPr lang="en-CA" dirty="0" err="1"/>
              <a:t>mình</a:t>
            </a:r>
            <a:r>
              <a:rPr lang="en-CA" dirty="0"/>
              <a:t> </a:t>
            </a:r>
            <a:r>
              <a:rPr lang="en-CA" dirty="0" err="1"/>
              <a:t>để</a:t>
            </a:r>
            <a:r>
              <a:rPr lang="en-CA" dirty="0"/>
              <a:t> </a:t>
            </a:r>
            <a:r>
              <a:rPr lang="en-CA" dirty="0" err="1"/>
              <a:t>đảm</a:t>
            </a:r>
            <a:r>
              <a:rPr lang="en-CA" dirty="0"/>
              <a:t> </a:t>
            </a:r>
            <a:r>
              <a:rPr lang="en-CA" dirty="0" err="1"/>
              <a:t>bảo</a:t>
            </a:r>
            <a:r>
              <a:rPr lang="en-CA" dirty="0"/>
              <a:t> </a:t>
            </a:r>
            <a:r>
              <a:rPr lang="en-CA" dirty="0" err="1"/>
              <a:t>bạn</a:t>
            </a:r>
            <a:r>
              <a:rPr lang="en-CA" dirty="0"/>
              <a:t> </a:t>
            </a:r>
            <a:r>
              <a:rPr lang="en-CA" dirty="0" err="1"/>
              <a:t>sử</a:t>
            </a:r>
            <a:r>
              <a:rPr lang="en-CA" dirty="0"/>
              <a:t> </a:t>
            </a:r>
            <a:r>
              <a:rPr lang="en-CA" dirty="0" err="1"/>
              <a:t>dụng</a:t>
            </a:r>
            <a:r>
              <a:rPr lang="en-CA" dirty="0"/>
              <a:t> </a:t>
            </a:r>
            <a:r>
              <a:rPr lang="en-CA" dirty="0" err="1"/>
              <a:t>chính</a:t>
            </a:r>
            <a:r>
              <a:rPr lang="en-CA" dirty="0"/>
              <a:t> </a:t>
            </a:r>
            <a:r>
              <a:rPr lang="en-CA" dirty="0" err="1"/>
              <a:t>xác</a:t>
            </a:r>
            <a:r>
              <a:rPr lang="en-CA" dirty="0"/>
              <a:t> </a:t>
            </a:r>
            <a:r>
              <a:rPr lang="en-CA" dirty="0" err="1"/>
              <a:t>các</a:t>
            </a:r>
            <a:r>
              <a:rPr lang="en-CA" dirty="0"/>
              <a:t> </a:t>
            </a:r>
            <a:r>
              <a:rPr lang="en-CA" dirty="0" err="1"/>
              <a:t>từ</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30</a:t>
            </a:fld>
            <a:endParaRPr lang="en-US" dirty="0"/>
          </a:p>
        </p:txBody>
      </p:sp>
      <p:pic>
        <p:nvPicPr>
          <p:cNvPr id="6" name="Picture 5" descr="u6-060"/>
          <p:cNvPicPr/>
          <p:nvPr/>
        </p:nvPicPr>
        <p:blipFill>
          <a:blip r:embed="rId3">
            <a:extLst>
              <a:ext uri="{28A0092B-C50C-407E-A947-70E740481C1C}">
                <a14:useLocalDpi xmlns:a14="http://schemas.microsoft.com/office/drawing/2010/main" val="0"/>
              </a:ext>
            </a:extLst>
          </a:blip>
          <a:srcRect/>
          <a:stretch>
            <a:fillRect/>
          </a:stretch>
        </p:blipFill>
        <p:spPr bwMode="auto">
          <a:xfrm>
            <a:off x="2071827" y="3923137"/>
            <a:ext cx="286568" cy="169436"/>
          </a:xfrm>
          <a:prstGeom prst="rect">
            <a:avLst/>
          </a:prstGeom>
          <a:noFill/>
          <a:ln>
            <a:noFill/>
          </a:ln>
        </p:spPr>
      </p:pic>
    </p:spTree>
    <p:extLst>
      <p:ext uri="{BB962C8B-B14F-4D97-AF65-F5344CB8AC3E}">
        <p14:creationId xmlns:p14="http://schemas.microsoft.com/office/powerpoint/2010/main" val="329049271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8" y="333828"/>
            <a:ext cx="8454571" cy="836065"/>
          </a:xfrm>
        </p:spPr>
        <p:txBody>
          <a:bodyPr/>
          <a:lstStyle/>
          <a:p>
            <a:r>
              <a:rPr lang="vi-VN" dirty="0" smtClean="0"/>
              <a:t>Quản lý các đối tượng trong slide</a:t>
            </a:r>
            <a:endParaRPr lang="en-US" dirty="0"/>
          </a:p>
        </p:txBody>
      </p:sp>
      <p:sp>
        <p:nvSpPr>
          <p:cNvPr id="3" name="Content Placeholder 2"/>
          <p:cNvSpPr>
            <a:spLocks noGrp="1"/>
          </p:cNvSpPr>
          <p:nvPr>
            <p:ph idx="1"/>
          </p:nvPr>
        </p:nvSpPr>
        <p:spPr/>
        <p:txBody>
          <a:bodyPr/>
          <a:lstStyle/>
          <a:p>
            <a:r>
              <a:rPr lang="en-CA" b="1" dirty="0"/>
              <a:t>Định </a:t>
            </a:r>
            <a:r>
              <a:rPr lang="en-CA" b="1" dirty="0" err="1"/>
              <a:t>dạng</a:t>
            </a:r>
            <a:r>
              <a:rPr lang="en-CA" b="1" dirty="0"/>
              <a:t> </a:t>
            </a:r>
            <a:r>
              <a:rPr lang="en-CA" b="1" dirty="0" err="1"/>
              <a:t>văn</a:t>
            </a:r>
            <a:r>
              <a:rPr lang="en-CA" b="1" dirty="0"/>
              <a:t> </a:t>
            </a:r>
            <a:r>
              <a:rPr lang="en-CA" b="1" dirty="0" err="1"/>
              <a:t>bản</a:t>
            </a:r>
            <a:endParaRPr lang="en-US" b="1" dirty="0"/>
          </a:p>
          <a:p>
            <a:pPr lvl="1"/>
            <a:r>
              <a:rPr lang="en-CA" dirty="0" err="1"/>
              <a:t>đề</a:t>
            </a:r>
            <a:r>
              <a:rPr lang="en-CA" dirty="0"/>
              <a:t> </a:t>
            </a:r>
            <a:r>
              <a:rPr lang="en-CA" dirty="0" err="1"/>
              <a:t>cập</a:t>
            </a:r>
            <a:r>
              <a:rPr lang="en-CA" dirty="0"/>
              <a:t> </a:t>
            </a:r>
            <a:r>
              <a:rPr lang="en-CA" dirty="0" err="1"/>
              <a:t>đến</a:t>
            </a:r>
            <a:r>
              <a:rPr lang="en-CA" dirty="0"/>
              <a:t> </a:t>
            </a:r>
            <a:r>
              <a:rPr lang="en-CA" dirty="0" err="1"/>
              <a:t>quá</a:t>
            </a:r>
            <a:r>
              <a:rPr lang="en-CA" dirty="0"/>
              <a:t> </a:t>
            </a:r>
            <a:r>
              <a:rPr lang="en-CA" dirty="0" err="1"/>
              <a:t>trình</a:t>
            </a:r>
            <a:r>
              <a:rPr lang="en-CA" dirty="0"/>
              <a:t> </a:t>
            </a:r>
            <a:r>
              <a:rPr lang="en-CA" dirty="0" err="1"/>
              <a:t>thay</a:t>
            </a:r>
            <a:r>
              <a:rPr lang="en-CA" dirty="0"/>
              <a:t> </a:t>
            </a:r>
            <a:r>
              <a:rPr lang="en-CA" dirty="0" err="1"/>
              <a:t>đổi</a:t>
            </a:r>
            <a:r>
              <a:rPr lang="en-CA" dirty="0"/>
              <a:t> </a:t>
            </a:r>
            <a:r>
              <a:rPr lang="en-CA" dirty="0" err="1"/>
              <a:t>giao</a:t>
            </a:r>
            <a:r>
              <a:rPr lang="en-CA" dirty="0"/>
              <a:t> </a:t>
            </a:r>
            <a:r>
              <a:rPr lang="en-CA" dirty="0" err="1"/>
              <a:t>diện</a:t>
            </a:r>
            <a:r>
              <a:rPr lang="en-CA" dirty="0"/>
              <a:t> </a:t>
            </a:r>
            <a:r>
              <a:rPr lang="en-CA" dirty="0" err="1"/>
              <a:t>và</a:t>
            </a:r>
            <a:r>
              <a:rPr lang="en-CA" dirty="0"/>
              <a:t> </a:t>
            </a:r>
            <a:r>
              <a:rPr lang="en-CA" dirty="0" err="1"/>
              <a:t>đặt</a:t>
            </a:r>
            <a:r>
              <a:rPr lang="en-CA" dirty="0"/>
              <a:t> </a:t>
            </a:r>
            <a:r>
              <a:rPr lang="en-CA" dirty="0" err="1"/>
              <a:t>lại</a:t>
            </a:r>
            <a:r>
              <a:rPr lang="en-CA" dirty="0"/>
              <a:t> </a:t>
            </a:r>
            <a:r>
              <a:rPr lang="en-CA" dirty="0" err="1"/>
              <a:t>vị</a:t>
            </a:r>
            <a:r>
              <a:rPr lang="en-CA" dirty="0"/>
              <a:t> </a:t>
            </a:r>
            <a:r>
              <a:rPr lang="en-CA" dirty="0" err="1"/>
              <a:t>trí</a:t>
            </a:r>
            <a:r>
              <a:rPr lang="en-CA" dirty="0"/>
              <a:t> </a:t>
            </a:r>
            <a:r>
              <a:rPr lang="en-CA" dirty="0" err="1"/>
              <a:t>các</a:t>
            </a:r>
            <a:r>
              <a:rPr lang="en-CA" dirty="0"/>
              <a:t> </a:t>
            </a:r>
            <a:r>
              <a:rPr lang="en-CA" dirty="0" err="1"/>
              <a:t>đối</a:t>
            </a:r>
            <a:r>
              <a:rPr lang="en-CA" dirty="0"/>
              <a:t> </a:t>
            </a:r>
            <a:r>
              <a:rPr lang="en-CA" dirty="0" err="1"/>
              <a:t>tượng</a:t>
            </a:r>
            <a:r>
              <a:rPr lang="en-CA" dirty="0"/>
              <a:t> </a:t>
            </a:r>
            <a:r>
              <a:rPr lang="en-CA" dirty="0" err="1"/>
              <a:t>trên</a:t>
            </a:r>
            <a:r>
              <a:rPr lang="en-CA" dirty="0"/>
              <a:t> slide</a:t>
            </a:r>
            <a:endParaRPr lang="en-US" dirty="0"/>
          </a:p>
          <a:p>
            <a:pPr lvl="1"/>
            <a:r>
              <a:rPr lang="en-CA" dirty="0" err="1"/>
              <a:t>Hộp</a:t>
            </a:r>
            <a:r>
              <a:rPr lang="en-CA" dirty="0"/>
              <a:t> </a:t>
            </a:r>
            <a:r>
              <a:rPr lang="en-CA" dirty="0" err="1"/>
              <a:t>thoại</a:t>
            </a:r>
            <a:r>
              <a:rPr lang="en-CA" dirty="0"/>
              <a:t> Font </a:t>
            </a:r>
            <a:r>
              <a:rPr lang="en-CA" dirty="0" err="1"/>
              <a:t>cung</a:t>
            </a:r>
            <a:r>
              <a:rPr lang="en-CA" dirty="0"/>
              <a:t> </a:t>
            </a:r>
            <a:r>
              <a:rPr lang="en-CA" dirty="0" err="1"/>
              <a:t>cấp</a:t>
            </a:r>
            <a:r>
              <a:rPr lang="en-CA" dirty="0"/>
              <a:t> </a:t>
            </a:r>
            <a:r>
              <a:rPr lang="en-CA" dirty="0" err="1"/>
              <a:t>các</a:t>
            </a:r>
            <a:r>
              <a:rPr lang="en-CA" dirty="0"/>
              <a:t> </a:t>
            </a:r>
            <a:r>
              <a:rPr lang="en-CA" dirty="0" err="1"/>
              <a:t>tùy</a:t>
            </a:r>
            <a:r>
              <a:rPr lang="en-CA" dirty="0"/>
              <a:t> </a:t>
            </a:r>
            <a:r>
              <a:rPr lang="en-CA" dirty="0" err="1"/>
              <a:t>chọn</a:t>
            </a:r>
            <a:r>
              <a:rPr lang="en-CA" dirty="0"/>
              <a:t> </a:t>
            </a:r>
            <a:r>
              <a:rPr lang="en-CA" dirty="0" err="1"/>
              <a:t>định</a:t>
            </a:r>
            <a:r>
              <a:rPr lang="en-CA" dirty="0"/>
              <a:t> </a:t>
            </a:r>
            <a:r>
              <a:rPr lang="en-CA" dirty="0" err="1"/>
              <a:t>dạng</a:t>
            </a:r>
            <a:r>
              <a:rPr lang="en-CA" dirty="0"/>
              <a:t> </a:t>
            </a:r>
            <a:r>
              <a:rPr lang="en-CA" dirty="0" err="1"/>
              <a:t>căn</a:t>
            </a:r>
            <a:r>
              <a:rPr lang="en-CA" dirty="0"/>
              <a:t> </a:t>
            </a:r>
            <a:r>
              <a:rPr lang="en-CA" dirty="0" err="1"/>
              <a:t>bản</a:t>
            </a:r>
            <a:r>
              <a:rPr lang="en-CA" dirty="0"/>
              <a:t> </a:t>
            </a:r>
            <a:r>
              <a:rPr lang="en-CA" dirty="0" err="1"/>
              <a:t>và</a:t>
            </a:r>
            <a:r>
              <a:rPr lang="en-CA" dirty="0"/>
              <a:t> </a:t>
            </a:r>
            <a:r>
              <a:rPr lang="en-CA" dirty="0" err="1"/>
              <a:t>các</a:t>
            </a:r>
            <a:r>
              <a:rPr lang="en-CA" dirty="0"/>
              <a:t> </a:t>
            </a:r>
            <a:r>
              <a:rPr lang="en-CA" dirty="0" err="1"/>
              <a:t>tùy</a:t>
            </a:r>
            <a:r>
              <a:rPr lang="en-CA" dirty="0"/>
              <a:t> </a:t>
            </a:r>
            <a:r>
              <a:rPr lang="en-CA" dirty="0" err="1"/>
              <a:t>chọn</a:t>
            </a:r>
            <a:r>
              <a:rPr lang="en-CA" dirty="0"/>
              <a:t> </a:t>
            </a:r>
            <a:r>
              <a:rPr lang="en-CA" dirty="0" err="1"/>
              <a:t>bổ</a:t>
            </a:r>
            <a:r>
              <a:rPr lang="en-CA" dirty="0"/>
              <a:t> sung </a:t>
            </a:r>
            <a:r>
              <a:rPr lang="en-CA" dirty="0" err="1"/>
              <a:t>không</a:t>
            </a:r>
            <a:r>
              <a:rPr lang="en-CA" dirty="0"/>
              <a:t> </a:t>
            </a:r>
            <a:r>
              <a:rPr lang="en-CA" dirty="0" err="1"/>
              <a:t>có</a:t>
            </a:r>
            <a:r>
              <a:rPr lang="en-CA" dirty="0"/>
              <a:t> </a:t>
            </a:r>
            <a:r>
              <a:rPr lang="en-CA" dirty="0" err="1"/>
              <a:t>trong</a:t>
            </a:r>
            <a:r>
              <a:rPr lang="en-CA" dirty="0"/>
              <a:t> </a:t>
            </a:r>
            <a:r>
              <a:rPr lang="en-CA" dirty="0" err="1"/>
              <a:t>nhóm</a:t>
            </a:r>
            <a:r>
              <a:rPr lang="en-CA" dirty="0"/>
              <a:t> Font </a:t>
            </a:r>
            <a:r>
              <a:rPr lang="en-CA" dirty="0" err="1"/>
              <a:t>của</a:t>
            </a:r>
            <a:r>
              <a:rPr lang="en-CA" dirty="0"/>
              <a:t> </a:t>
            </a:r>
            <a:r>
              <a:rPr lang="en-CA" dirty="0" err="1"/>
              <a:t>thẻ</a:t>
            </a:r>
            <a:r>
              <a:rPr lang="en-CA" dirty="0"/>
              <a:t> Home</a:t>
            </a:r>
            <a:endParaRPr lang="en-US" dirty="0" smtClean="0"/>
          </a:p>
          <a:p>
            <a:pPr lvl="2"/>
            <a:r>
              <a:rPr lang="en-CA" dirty="0" err="1"/>
              <a:t>Để</a:t>
            </a:r>
            <a:r>
              <a:rPr lang="en-CA" dirty="0"/>
              <a:t> </a:t>
            </a:r>
            <a:r>
              <a:rPr lang="en-CA" dirty="0" err="1"/>
              <a:t>hiển</a:t>
            </a:r>
            <a:r>
              <a:rPr lang="en-CA" dirty="0"/>
              <a:t> thị </a:t>
            </a:r>
            <a:r>
              <a:rPr lang="en-CA" dirty="0" err="1"/>
              <a:t>hộp</a:t>
            </a:r>
            <a:r>
              <a:rPr lang="en-CA" dirty="0"/>
              <a:t> </a:t>
            </a:r>
            <a:r>
              <a:rPr lang="en-CA" dirty="0" err="1"/>
              <a:t>thoại</a:t>
            </a:r>
            <a:r>
              <a:rPr lang="en-CA" dirty="0"/>
              <a:t> Font, </a:t>
            </a:r>
            <a:r>
              <a:rPr lang="en-CA" dirty="0" err="1"/>
              <a:t>trên</a:t>
            </a:r>
            <a:r>
              <a:rPr lang="en-CA" dirty="0"/>
              <a:t> </a:t>
            </a:r>
            <a:r>
              <a:rPr lang="en-CA" dirty="0" err="1"/>
              <a:t>thẻ</a:t>
            </a:r>
            <a:r>
              <a:rPr lang="en-CA" dirty="0"/>
              <a:t> </a:t>
            </a:r>
            <a:r>
              <a:rPr lang="en-CA" b="1" dirty="0"/>
              <a:t>Home</a:t>
            </a:r>
            <a:r>
              <a:rPr lang="en-CA" dirty="0"/>
              <a:t>, </a:t>
            </a:r>
            <a:r>
              <a:rPr lang="en-CA" dirty="0" err="1"/>
              <a:t>trong</a:t>
            </a:r>
            <a:r>
              <a:rPr lang="en-CA" dirty="0"/>
              <a:t> </a:t>
            </a:r>
            <a:r>
              <a:rPr lang="en-CA" dirty="0" err="1"/>
              <a:t>nhóm</a:t>
            </a:r>
            <a:r>
              <a:rPr lang="en-CA" dirty="0"/>
              <a:t> </a:t>
            </a:r>
            <a:r>
              <a:rPr lang="en-CA" b="1" dirty="0"/>
              <a:t>Font</a:t>
            </a:r>
            <a:r>
              <a:rPr lang="en-CA" dirty="0"/>
              <a:t>, </a:t>
            </a:r>
            <a:r>
              <a:rPr lang="en-CA" dirty="0" err="1"/>
              <a:t>chọn</a:t>
            </a:r>
            <a:r>
              <a:rPr lang="en-CA" dirty="0"/>
              <a:t> </a:t>
            </a:r>
            <a:r>
              <a:rPr lang="en-CA" b="1" dirty="0"/>
              <a:t>Dialog box launcher</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31</a:t>
            </a:fld>
            <a:endParaRPr lang="en-US" dirty="0"/>
          </a:p>
        </p:txBody>
      </p:sp>
      <p:pic>
        <p:nvPicPr>
          <p:cNvPr id="6" name="Picture 5" descr="C:\Users\swong\Documents\Manuals\IC3 GS4\7314 IC3 GS4\Screens\L10\l10-053.png"/>
          <p:cNvPicPr/>
          <p:nvPr/>
        </p:nvPicPr>
        <p:blipFill>
          <a:blip r:embed="rId3">
            <a:extLst>
              <a:ext uri="{28A0092B-C50C-407E-A947-70E740481C1C}">
                <a14:useLocalDpi xmlns:a14="http://schemas.microsoft.com/office/drawing/2010/main" val="0"/>
              </a:ext>
            </a:extLst>
          </a:blip>
          <a:srcRect/>
          <a:stretch>
            <a:fillRect/>
          </a:stretch>
        </p:blipFill>
        <p:spPr bwMode="auto">
          <a:xfrm>
            <a:off x="2926998" y="4197648"/>
            <a:ext cx="3471429" cy="2385715"/>
          </a:xfrm>
          <a:prstGeom prst="rect">
            <a:avLst/>
          </a:prstGeom>
          <a:noFill/>
          <a:ln>
            <a:noFill/>
          </a:ln>
        </p:spPr>
      </p:pic>
    </p:spTree>
    <p:extLst>
      <p:ext uri="{BB962C8B-B14F-4D97-AF65-F5344CB8AC3E}">
        <p14:creationId xmlns:p14="http://schemas.microsoft.com/office/powerpoint/2010/main" val="420704893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8" y="333828"/>
            <a:ext cx="8454571" cy="836065"/>
          </a:xfrm>
        </p:spPr>
        <p:txBody>
          <a:bodyPr/>
          <a:lstStyle/>
          <a:p>
            <a:r>
              <a:rPr lang="vi-VN" dirty="0" smtClean="0"/>
              <a:t>Quản lý các đối tượng trong slide</a:t>
            </a:r>
            <a:endParaRPr lang="en-US" dirty="0"/>
          </a:p>
        </p:txBody>
      </p:sp>
      <p:sp>
        <p:nvSpPr>
          <p:cNvPr id="3" name="Content Placeholder 2"/>
          <p:cNvSpPr>
            <a:spLocks noGrp="1"/>
          </p:cNvSpPr>
          <p:nvPr>
            <p:ph idx="1"/>
          </p:nvPr>
        </p:nvSpPr>
        <p:spPr/>
        <p:txBody>
          <a:bodyPr/>
          <a:lstStyle/>
          <a:p>
            <a:pPr lvl="1"/>
            <a:r>
              <a:rPr lang="en-CA" dirty="0" err="1"/>
              <a:t>Nhóm</a:t>
            </a:r>
            <a:r>
              <a:rPr lang="en-CA" dirty="0"/>
              <a:t> </a:t>
            </a:r>
            <a:r>
              <a:rPr lang="en-CA" b="1" dirty="0"/>
              <a:t>Font </a:t>
            </a:r>
            <a:r>
              <a:rPr lang="en-CA" dirty="0" err="1"/>
              <a:t>nằm</a:t>
            </a:r>
            <a:r>
              <a:rPr lang="en-CA" dirty="0"/>
              <a:t> </a:t>
            </a:r>
            <a:r>
              <a:rPr lang="en-CA" dirty="0" err="1"/>
              <a:t>trên</a:t>
            </a:r>
            <a:r>
              <a:rPr lang="en-CA" dirty="0"/>
              <a:t> </a:t>
            </a:r>
            <a:r>
              <a:rPr lang="en-CA" dirty="0" err="1"/>
              <a:t>thẻ</a:t>
            </a:r>
            <a:r>
              <a:rPr lang="en-CA" dirty="0"/>
              <a:t> </a:t>
            </a:r>
            <a:r>
              <a:rPr lang="en-CA" b="1" dirty="0"/>
              <a:t>Home </a:t>
            </a:r>
            <a:r>
              <a:rPr lang="en-CA" dirty="0" err="1" smtClean="0"/>
              <a:t>bao</a:t>
            </a:r>
            <a:r>
              <a:rPr lang="en-CA" dirty="0" smtClean="0"/>
              <a:t> </a:t>
            </a:r>
            <a:r>
              <a:rPr lang="en-CA" dirty="0" err="1" smtClean="0"/>
              <a:t>gồm</a:t>
            </a:r>
            <a:r>
              <a:rPr lang="en-CA" dirty="0" smtClean="0"/>
              <a:t> </a:t>
            </a:r>
            <a:r>
              <a:rPr lang="en-CA" dirty="0" err="1"/>
              <a:t>các</a:t>
            </a:r>
            <a:r>
              <a:rPr lang="en-CA" dirty="0"/>
              <a:t> </a:t>
            </a:r>
            <a:r>
              <a:rPr lang="en-CA" dirty="0" err="1"/>
              <a:t>tùy</a:t>
            </a:r>
            <a:r>
              <a:rPr lang="en-CA" dirty="0"/>
              <a:t> </a:t>
            </a:r>
            <a:r>
              <a:rPr lang="en-CA" dirty="0" smtClean="0"/>
              <a:t/>
            </a:r>
            <a:br>
              <a:rPr lang="en-CA" dirty="0" smtClean="0"/>
            </a:br>
            <a:r>
              <a:rPr lang="en-CA" dirty="0" err="1" smtClean="0"/>
              <a:t>chọn</a:t>
            </a:r>
            <a:r>
              <a:rPr lang="en-CA" dirty="0" smtClean="0"/>
              <a:t> </a:t>
            </a:r>
            <a:r>
              <a:rPr lang="en-CA" dirty="0" err="1"/>
              <a:t>định</a:t>
            </a:r>
            <a:r>
              <a:rPr lang="en-CA" dirty="0"/>
              <a:t> </a:t>
            </a:r>
            <a:r>
              <a:rPr lang="en-CA" dirty="0" err="1"/>
              <a:t>dạng</a:t>
            </a:r>
            <a:r>
              <a:rPr lang="en-CA" dirty="0"/>
              <a:t> </a:t>
            </a:r>
            <a:r>
              <a:rPr lang="en-CA" dirty="0" err="1"/>
              <a:t>ký</a:t>
            </a:r>
            <a:r>
              <a:rPr lang="en-CA" dirty="0"/>
              <a:t> </a:t>
            </a:r>
            <a:r>
              <a:rPr lang="en-CA" dirty="0" err="1"/>
              <a:t>tự</a:t>
            </a:r>
            <a:r>
              <a:rPr lang="en-CA" dirty="0"/>
              <a:t> </a:t>
            </a:r>
            <a:r>
              <a:rPr lang="en-CA" dirty="0" err="1"/>
              <a:t>phổ</a:t>
            </a:r>
            <a:r>
              <a:rPr lang="en-CA" dirty="0"/>
              <a:t> </a:t>
            </a:r>
            <a:r>
              <a:rPr lang="en-CA" dirty="0" err="1"/>
              <a:t>biến</a:t>
            </a:r>
            <a:r>
              <a:rPr lang="en-CA" dirty="0"/>
              <a:t> </a:t>
            </a:r>
            <a:r>
              <a:rPr lang="en-US" dirty="0" smtClean="0"/>
              <a:t> </a:t>
            </a:r>
            <a:endParaRPr lang="en-US" dirty="0"/>
          </a:p>
          <a:p>
            <a:pPr lvl="1"/>
            <a:r>
              <a:rPr lang="en-CA" dirty="0" err="1"/>
              <a:t>thanh</a:t>
            </a:r>
            <a:r>
              <a:rPr lang="en-CA" dirty="0"/>
              <a:t> </a:t>
            </a:r>
            <a:r>
              <a:rPr lang="en-CA" dirty="0" err="1"/>
              <a:t>công</a:t>
            </a:r>
            <a:r>
              <a:rPr lang="en-CA" dirty="0"/>
              <a:t> </a:t>
            </a:r>
            <a:r>
              <a:rPr lang="en-CA" dirty="0" err="1"/>
              <a:t>cụ</a:t>
            </a:r>
            <a:r>
              <a:rPr lang="en-CA" dirty="0"/>
              <a:t> Mini </a:t>
            </a:r>
            <a:r>
              <a:rPr lang="en-CA" dirty="0" err="1"/>
              <a:t>cung</a:t>
            </a:r>
            <a:r>
              <a:rPr lang="en-CA" dirty="0"/>
              <a:t> </a:t>
            </a:r>
            <a:r>
              <a:rPr lang="en-CA" dirty="0" err="1"/>
              <a:t>cấp</a:t>
            </a:r>
            <a:r>
              <a:rPr lang="en-CA" dirty="0"/>
              <a:t> </a:t>
            </a:r>
            <a:r>
              <a:rPr lang="en-CA" dirty="0" err="1"/>
              <a:t>các</a:t>
            </a:r>
            <a:r>
              <a:rPr lang="en-CA" dirty="0"/>
              <a:t> </a:t>
            </a:r>
            <a:r>
              <a:rPr lang="en-CA" dirty="0" err="1"/>
              <a:t>tùy</a:t>
            </a:r>
            <a:r>
              <a:rPr lang="en-CA" dirty="0"/>
              <a:t> </a:t>
            </a:r>
            <a:r>
              <a:rPr lang="en-CA" dirty="0" err="1"/>
              <a:t>chọn</a:t>
            </a:r>
            <a:r>
              <a:rPr lang="en-CA" dirty="0"/>
              <a:t> </a:t>
            </a:r>
            <a:r>
              <a:rPr lang="en-CA" dirty="0" err="1"/>
              <a:t>định</a:t>
            </a:r>
            <a:r>
              <a:rPr lang="en-CA" dirty="0"/>
              <a:t> </a:t>
            </a:r>
            <a:r>
              <a:rPr lang="en-CA" dirty="0" smtClean="0"/>
              <a:t/>
            </a:r>
            <a:br>
              <a:rPr lang="en-CA" dirty="0" smtClean="0"/>
            </a:br>
            <a:r>
              <a:rPr lang="en-CA" dirty="0" err="1" smtClean="0"/>
              <a:t>dạng</a:t>
            </a:r>
            <a:r>
              <a:rPr lang="en-CA" dirty="0" smtClean="0"/>
              <a:t> </a:t>
            </a:r>
            <a:r>
              <a:rPr lang="en-CA" dirty="0" err="1"/>
              <a:t>phổ</a:t>
            </a:r>
            <a:r>
              <a:rPr lang="en-CA" dirty="0"/>
              <a:t> </a:t>
            </a:r>
            <a:r>
              <a:rPr lang="en-CA" dirty="0" err="1"/>
              <a:t>biến</a:t>
            </a:r>
            <a:r>
              <a:rPr lang="en-CA" dirty="0"/>
              <a:t> </a:t>
            </a:r>
            <a:r>
              <a:rPr lang="en-CA" dirty="0" err="1"/>
              <a:t>và</a:t>
            </a:r>
            <a:r>
              <a:rPr lang="en-CA" dirty="0"/>
              <a:t> </a:t>
            </a:r>
            <a:r>
              <a:rPr lang="en-CA" dirty="0" err="1"/>
              <a:t>cung</a:t>
            </a:r>
            <a:r>
              <a:rPr lang="en-CA" dirty="0"/>
              <a:t> </a:t>
            </a:r>
            <a:r>
              <a:rPr lang="en-CA" dirty="0" err="1"/>
              <a:t>cấp</a:t>
            </a:r>
            <a:r>
              <a:rPr lang="en-CA" dirty="0"/>
              <a:t> </a:t>
            </a:r>
            <a:r>
              <a:rPr lang="en-CA" dirty="0" err="1"/>
              <a:t>các</a:t>
            </a:r>
            <a:r>
              <a:rPr lang="en-CA" dirty="0"/>
              <a:t> </a:t>
            </a:r>
            <a:r>
              <a:rPr lang="en-CA" dirty="0" err="1"/>
              <a:t>tùy</a:t>
            </a:r>
            <a:r>
              <a:rPr lang="en-CA" dirty="0"/>
              <a:t> </a:t>
            </a:r>
            <a:r>
              <a:rPr lang="en-CA" dirty="0" err="1"/>
              <a:t>chọn</a:t>
            </a:r>
            <a:r>
              <a:rPr lang="en-CA" dirty="0"/>
              <a:t> </a:t>
            </a:r>
            <a:r>
              <a:rPr lang="en-CA" dirty="0" err="1"/>
              <a:t>định</a:t>
            </a:r>
            <a:r>
              <a:rPr lang="en-CA" dirty="0"/>
              <a:t> </a:t>
            </a:r>
            <a:r>
              <a:rPr lang="en-CA" dirty="0" smtClean="0"/>
              <a:t/>
            </a:r>
            <a:br>
              <a:rPr lang="en-CA" dirty="0" smtClean="0"/>
            </a:br>
            <a:r>
              <a:rPr lang="en-CA" dirty="0" err="1" smtClean="0"/>
              <a:t>dạng</a:t>
            </a:r>
            <a:r>
              <a:rPr lang="en-CA" dirty="0" smtClean="0"/>
              <a:t> </a:t>
            </a:r>
            <a:r>
              <a:rPr lang="en-CA" dirty="0" err="1"/>
              <a:t>trộn</a:t>
            </a:r>
            <a:r>
              <a:rPr lang="en-CA" dirty="0"/>
              <a:t> </a:t>
            </a:r>
            <a:r>
              <a:rPr lang="en-CA" dirty="0" err="1"/>
              <a:t>lẫn</a:t>
            </a:r>
            <a:r>
              <a:rPr lang="en-CA" dirty="0"/>
              <a:t> </a:t>
            </a:r>
            <a:r>
              <a:rPr lang="en-CA" dirty="0" err="1"/>
              <a:t>giữa</a:t>
            </a:r>
            <a:r>
              <a:rPr lang="en-CA" dirty="0"/>
              <a:t> </a:t>
            </a:r>
            <a:r>
              <a:rPr lang="en-CA" dirty="0" err="1"/>
              <a:t>định</a:t>
            </a:r>
            <a:r>
              <a:rPr lang="en-CA" dirty="0"/>
              <a:t> </a:t>
            </a:r>
            <a:r>
              <a:rPr lang="en-CA" dirty="0" err="1"/>
              <a:t>dạng</a:t>
            </a:r>
            <a:r>
              <a:rPr lang="en-CA" dirty="0"/>
              <a:t> </a:t>
            </a:r>
            <a:r>
              <a:rPr lang="en-CA" dirty="0" err="1"/>
              <a:t>ký</a:t>
            </a:r>
            <a:r>
              <a:rPr lang="en-CA" dirty="0"/>
              <a:t> </a:t>
            </a:r>
            <a:r>
              <a:rPr lang="en-CA" dirty="0" err="1"/>
              <a:t>tự</a:t>
            </a:r>
            <a:r>
              <a:rPr lang="en-CA" dirty="0"/>
              <a:t> </a:t>
            </a:r>
            <a:r>
              <a:rPr lang="en-CA" dirty="0" err="1"/>
              <a:t>và</a:t>
            </a:r>
            <a:r>
              <a:rPr lang="en-CA" dirty="0"/>
              <a:t> </a:t>
            </a:r>
            <a:r>
              <a:rPr lang="en-CA" dirty="0" err="1"/>
              <a:t>định</a:t>
            </a:r>
            <a:r>
              <a:rPr lang="en-CA" dirty="0"/>
              <a:t> </a:t>
            </a:r>
            <a:r>
              <a:rPr lang="en-CA" dirty="0" err="1"/>
              <a:t>dạng</a:t>
            </a:r>
            <a:r>
              <a:rPr lang="en-CA" dirty="0"/>
              <a:t> </a:t>
            </a:r>
            <a:r>
              <a:rPr lang="en-CA" dirty="0" err="1"/>
              <a:t>đoạn</a:t>
            </a:r>
            <a:endParaRPr lang="en-US" dirty="0" smtClean="0"/>
          </a:p>
          <a:p>
            <a:pPr lvl="2"/>
            <a:r>
              <a:rPr lang="en-CA" dirty="0" err="1"/>
              <a:t>chỉ</a:t>
            </a:r>
            <a:r>
              <a:rPr lang="en-CA" dirty="0"/>
              <a:t> </a:t>
            </a:r>
            <a:r>
              <a:rPr lang="en-CA" dirty="0" err="1"/>
              <a:t>xuất</a:t>
            </a:r>
            <a:r>
              <a:rPr lang="en-CA" dirty="0"/>
              <a:t> </a:t>
            </a:r>
            <a:r>
              <a:rPr lang="en-CA" dirty="0" err="1"/>
              <a:t>hiện</a:t>
            </a:r>
            <a:r>
              <a:rPr lang="en-CA" dirty="0"/>
              <a:t> </a:t>
            </a:r>
            <a:r>
              <a:rPr lang="en-CA" dirty="0" err="1"/>
              <a:t>khi</a:t>
            </a:r>
            <a:r>
              <a:rPr lang="en-CA" dirty="0"/>
              <a:t> </a:t>
            </a:r>
            <a:r>
              <a:rPr lang="en-CA" dirty="0" err="1"/>
              <a:t>bạn</a:t>
            </a:r>
            <a:r>
              <a:rPr lang="en-CA" dirty="0"/>
              <a:t> </a:t>
            </a:r>
            <a:r>
              <a:rPr lang="en-CA" dirty="0" err="1"/>
              <a:t>chọn</a:t>
            </a:r>
            <a:r>
              <a:rPr lang="en-CA" dirty="0"/>
              <a:t> </a:t>
            </a:r>
            <a:r>
              <a:rPr lang="en-CA" dirty="0" err="1"/>
              <a:t>văn</a:t>
            </a:r>
            <a:r>
              <a:rPr lang="en-CA" dirty="0"/>
              <a:t> </a:t>
            </a:r>
            <a:r>
              <a:rPr lang="en-CA" dirty="0" err="1"/>
              <a:t>bản</a:t>
            </a:r>
            <a:endParaRPr lang="en-US" dirty="0"/>
          </a:p>
          <a:p>
            <a:pPr lvl="1"/>
            <a:r>
              <a:rPr lang="en-CA" dirty="0" err="1"/>
              <a:t>Để</a:t>
            </a:r>
            <a:r>
              <a:rPr lang="en-CA" dirty="0"/>
              <a:t> </a:t>
            </a:r>
            <a:r>
              <a:rPr lang="en-CA" dirty="0" err="1"/>
              <a:t>chọn</a:t>
            </a:r>
            <a:r>
              <a:rPr lang="en-CA" dirty="0"/>
              <a:t> Quick Style, </a:t>
            </a:r>
            <a:r>
              <a:rPr lang="en-CA" dirty="0" err="1"/>
              <a:t>trên</a:t>
            </a:r>
            <a:r>
              <a:rPr lang="en-CA" dirty="0"/>
              <a:t> </a:t>
            </a:r>
            <a:r>
              <a:rPr lang="en-CA" dirty="0" err="1"/>
              <a:t>thẻ</a:t>
            </a:r>
            <a:r>
              <a:rPr lang="en-CA" dirty="0"/>
              <a:t> </a:t>
            </a:r>
            <a:r>
              <a:rPr lang="en-CA" b="1" dirty="0"/>
              <a:t>Home</a:t>
            </a:r>
            <a:r>
              <a:rPr lang="en-CA" dirty="0"/>
              <a:t>, </a:t>
            </a:r>
            <a:r>
              <a:rPr lang="en-CA" dirty="0" smtClean="0"/>
              <a:t/>
            </a:r>
            <a:br>
              <a:rPr lang="en-CA" dirty="0" smtClean="0"/>
            </a:br>
            <a:r>
              <a:rPr lang="en-CA" dirty="0" err="1" smtClean="0"/>
              <a:t>trong</a:t>
            </a:r>
            <a:r>
              <a:rPr lang="en-CA" dirty="0" smtClean="0"/>
              <a:t> </a:t>
            </a:r>
            <a:r>
              <a:rPr lang="en-CA" dirty="0" err="1"/>
              <a:t>nhóm</a:t>
            </a:r>
            <a:r>
              <a:rPr lang="en-CA" dirty="0"/>
              <a:t> </a:t>
            </a:r>
            <a:r>
              <a:rPr lang="en-CA" b="1" dirty="0"/>
              <a:t>Drawing</a:t>
            </a:r>
            <a:r>
              <a:rPr lang="en-CA" dirty="0"/>
              <a:t>, </a:t>
            </a:r>
            <a:r>
              <a:rPr lang="en-CA" dirty="0" err="1"/>
              <a:t>chọn</a:t>
            </a:r>
            <a:r>
              <a:rPr lang="en-CA" dirty="0"/>
              <a:t> </a:t>
            </a:r>
            <a:r>
              <a:rPr lang="en-CA" b="1" dirty="0"/>
              <a:t>Quick Styles</a:t>
            </a:r>
            <a:endParaRPr lang="en-US" dirty="0" smtClean="0"/>
          </a:p>
          <a:p>
            <a:pPr lvl="1"/>
            <a:r>
              <a:rPr lang="en-CA" dirty="0" err="1"/>
              <a:t>sự</a:t>
            </a:r>
            <a:r>
              <a:rPr lang="en-CA" dirty="0"/>
              <a:t> </a:t>
            </a:r>
            <a:r>
              <a:rPr lang="en-CA" dirty="0" err="1"/>
              <a:t>thay</a:t>
            </a:r>
            <a:r>
              <a:rPr lang="en-CA" dirty="0"/>
              <a:t> </a:t>
            </a:r>
            <a:r>
              <a:rPr lang="en-CA" dirty="0" err="1"/>
              <a:t>đổi</a:t>
            </a:r>
            <a:r>
              <a:rPr lang="en-CA" dirty="0"/>
              <a:t> </a:t>
            </a:r>
            <a:r>
              <a:rPr lang="en-CA" dirty="0" err="1"/>
              <a:t>về</a:t>
            </a:r>
            <a:r>
              <a:rPr lang="en-CA" dirty="0"/>
              <a:t> </a:t>
            </a:r>
            <a:r>
              <a:rPr lang="en-CA" dirty="0" err="1"/>
              <a:t>định</a:t>
            </a:r>
            <a:r>
              <a:rPr lang="en-CA" dirty="0"/>
              <a:t> </a:t>
            </a:r>
            <a:r>
              <a:rPr lang="en-CA" dirty="0" err="1"/>
              <a:t>dạng</a:t>
            </a:r>
            <a:r>
              <a:rPr lang="en-CA" dirty="0"/>
              <a:t> </a:t>
            </a:r>
            <a:r>
              <a:rPr lang="en-CA" dirty="0" err="1" smtClean="0"/>
              <a:t>bạn</a:t>
            </a:r>
            <a:r>
              <a:rPr lang="en-CA" dirty="0" smtClean="0"/>
              <a:t> </a:t>
            </a:r>
            <a:r>
              <a:rPr lang="en-CA" dirty="0" err="1"/>
              <a:t>thực</a:t>
            </a:r>
            <a:r>
              <a:rPr lang="en-CA" dirty="0"/>
              <a:t> </a:t>
            </a:r>
            <a:r>
              <a:rPr lang="en-CA" dirty="0" err="1"/>
              <a:t>hiện</a:t>
            </a:r>
            <a:r>
              <a:rPr lang="en-CA" dirty="0"/>
              <a:t> </a:t>
            </a:r>
            <a:r>
              <a:rPr lang="en-CA" dirty="0" smtClean="0"/>
              <a:t/>
            </a:r>
            <a:br>
              <a:rPr lang="en-CA" dirty="0" smtClean="0"/>
            </a:br>
            <a:r>
              <a:rPr lang="en-CA" dirty="0" err="1" smtClean="0"/>
              <a:t>trên</a:t>
            </a:r>
            <a:r>
              <a:rPr lang="en-CA" dirty="0" smtClean="0"/>
              <a:t> </a:t>
            </a:r>
            <a:r>
              <a:rPr lang="en-CA" dirty="0" err="1"/>
              <a:t>văn</a:t>
            </a:r>
            <a:r>
              <a:rPr lang="en-CA" dirty="0"/>
              <a:t> </a:t>
            </a:r>
            <a:r>
              <a:rPr lang="en-CA" dirty="0" err="1"/>
              <a:t>bản</a:t>
            </a:r>
            <a:r>
              <a:rPr lang="en-CA" dirty="0"/>
              <a:t> </a:t>
            </a:r>
            <a:r>
              <a:rPr lang="en-CA" dirty="0" err="1"/>
              <a:t>nằm</a:t>
            </a:r>
            <a:r>
              <a:rPr lang="en-CA" dirty="0"/>
              <a:t> </a:t>
            </a:r>
            <a:r>
              <a:rPr lang="en-CA" dirty="0" err="1"/>
              <a:t>trong</a:t>
            </a:r>
            <a:r>
              <a:rPr lang="en-CA" dirty="0"/>
              <a:t> slide </a:t>
            </a:r>
            <a:r>
              <a:rPr lang="en-CA" dirty="0" err="1"/>
              <a:t>sẽ</a:t>
            </a:r>
            <a:r>
              <a:rPr lang="en-CA" dirty="0"/>
              <a:t> </a:t>
            </a:r>
            <a:r>
              <a:rPr lang="en-CA" dirty="0" err="1"/>
              <a:t>ghi</a:t>
            </a:r>
            <a:r>
              <a:rPr lang="en-CA" dirty="0"/>
              <a:t> </a:t>
            </a:r>
            <a:r>
              <a:rPr lang="en-CA" dirty="0" err="1"/>
              <a:t>đè</a:t>
            </a:r>
            <a:r>
              <a:rPr lang="en-CA" dirty="0"/>
              <a:t> </a:t>
            </a:r>
            <a:r>
              <a:rPr lang="en-CA" dirty="0" smtClean="0"/>
              <a:t/>
            </a:r>
            <a:br>
              <a:rPr lang="en-CA" dirty="0" smtClean="0"/>
            </a:br>
            <a:r>
              <a:rPr lang="en-CA" dirty="0" err="1" smtClean="0"/>
              <a:t>các</a:t>
            </a:r>
            <a:r>
              <a:rPr lang="en-CA" dirty="0" smtClean="0"/>
              <a:t> </a:t>
            </a:r>
            <a:r>
              <a:rPr lang="en-CA" dirty="0" err="1"/>
              <a:t>tùy</a:t>
            </a:r>
            <a:r>
              <a:rPr lang="en-CA" dirty="0"/>
              <a:t> </a:t>
            </a:r>
            <a:r>
              <a:rPr lang="en-CA" dirty="0" err="1"/>
              <a:t>chọn</a:t>
            </a:r>
            <a:r>
              <a:rPr lang="en-CA" dirty="0"/>
              <a:t> </a:t>
            </a:r>
            <a:r>
              <a:rPr lang="en-CA" dirty="0" err="1"/>
              <a:t>định</a:t>
            </a:r>
            <a:r>
              <a:rPr lang="en-CA" dirty="0"/>
              <a:t> </a:t>
            </a:r>
            <a:r>
              <a:rPr lang="en-CA" dirty="0" err="1"/>
              <a:t>dạng</a:t>
            </a:r>
            <a:r>
              <a:rPr lang="en-CA" dirty="0"/>
              <a:t> </a:t>
            </a:r>
            <a:r>
              <a:rPr lang="en-CA" dirty="0" err="1"/>
              <a:t>đã</a:t>
            </a:r>
            <a:r>
              <a:rPr lang="en-CA" dirty="0"/>
              <a:t> </a:t>
            </a:r>
            <a:r>
              <a:rPr lang="en-CA" dirty="0" err="1"/>
              <a:t>được</a:t>
            </a:r>
            <a:r>
              <a:rPr lang="en-CA" dirty="0"/>
              <a:t> </a:t>
            </a:r>
            <a:r>
              <a:rPr lang="en-CA" dirty="0" err="1"/>
              <a:t>áp</a:t>
            </a:r>
            <a:r>
              <a:rPr lang="en-CA" dirty="0"/>
              <a:t> </a:t>
            </a:r>
            <a:r>
              <a:rPr lang="en-CA" dirty="0" err="1"/>
              <a:t>dụng</a:t>
            </a:r>
            <a:r>
              <a:rPr lang="en-CA" dirty="0"/>
              <a:t> </a:t>
            </a:r>
            <a:r>
              <a:rPr lang="en-CA" dirty="0" smtClean="0"/>
              <a:t/>
            </a:r>
            <a:br>
              <a:rPr lang="en-CA" dirty="0" smtClean="0"/>
            </a:br>
            <a:r>
              <a:rPr lang="en-CA" dirty="0" err="1" smtClean="0"/>
              <a:t>cho</a:t>
            </a:r>
            <a:r>
              <a:rPr lang="en-CA" dirty="0" smtClean="0"/>
              <a:t> </a:t>
            </a:r>
            <a:r>
              <a:rPr lang="en-CA" dirty="0"/>
              <a:t>slide </a:t>
            </a:r>
            <a:r>
              <a:rPr lang="en-CA" dirty="0" err="1"/>
              <a:t>chủ</a:t>
            </a:r>
            <a:endParaRPr lang="en-US" dirty="0"/>
          </a:p>
          <a:p>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32</a:t>
            </a:fld>
            <a:endParaRPr lang="en-US" dirty="0"/>
          </a:p>
        </p:txBody>
      </p:sp>
      <p:pic>
        <p:nvPicPr>
          <p:cNvPr id="6" name="Picture 5" descr="C:\Users\swong\Documents\Manuals\IC3 GS4\7314 IC3 GS4\Screens\L10\l10-039.png"/>
          <p:cNvPicPr/>
          <p:nvPr/>
        </p:nvPicPr>
        <p:blipFill>
          <a:blip r:embed="rId3">
            <a:extLst>
              <a:ext uri="{28A0092B-C50C-407E-A947-70E740481C1C}">
                <a14:useLocalDpi xmlns:a14="http://schemas.microsoft.com/office/drawing/2010/main" val="0"/>
              </a:ext>
            </a:extLst>
          </a:blip>
          <a:srcRect/>
          <a:stretch>
            <a:fillRect/>
          </a:stretch>
        </p:blipFill>
        <p:spPr bwMode="auto">
          <a:xfrm>
            <a:off x="6854484" y="1471249"/>
            <a:ext cx="1769543" cy="656001"/>
          </a:xfrm>
          <a:prstGeom prst="rect">
            <a:avLst/>
          </a:prstGeom>
          <a:noFill/>
          <a:ln>
            <a:noFill/>
          </a:ln>
        </p:spPr>
      </p:pic>
      <p:pic>
        <p:nvPicPr>
          <p:cNvPr id="7" name="Picture 6" descr="C:\Users\swong\Documents\Manuals\IC3 GS4\7314 IC3 GS4\Screens\L10\l10-038.png"/>
          <p:cNvPicPr/>
          <p:nvPr/>
        </p:nvPicPr>
        <p:blipFill>
          <a:blip r:embed="rId4">
            <a:extLst>
              <a:ext uri="{28A0092B-C50C-407E-A947-70E740481C1C}">
                <a14:useLocalDpi xmlns:a14="http://schemas.microsoft.com/office/drawing/2010/main" val="0"/>
              </a:ext>
            </a:extLst>
          </a:blip>
          <a:srcRect/>
          <a:stretch>
            <a:fillRect/>
          </a:stretch>
        </p:blipFill>
        <p:spPr bwMode="auto">
          <a:xfrm>
            <a:off x="6552239" y="2345689"/>
            <a:ext cx="2071788" cy="441053"/>
          </a:xfrm>
          <a:prstGeom prst="rect">
            <a:avLst/>
          </a:prstGeom>
          <a:noFill/>
          <a:ln>
            <a:noFill/>
          </a:ln>
        </p:spPr>
      </p:pic>
      <p:pic>
        <p:nvPicPr>
          <p:cNvPr id="8" name="Picture 7" descr="C:\Users\swong\Documents\Manuals\IC3 GS4\7314 IC3 GS4\Screens\L10\l10-060.png"/>
          <p:cNvPicPr/>
          <p:nvPr/>
        </p:nvPicPr>
        <p:blipFill>
          <a:blip r:embed="rId5">
            <a:extLst>
              <a:ext uri="{28A0092B-C50C-407E-A947-70E740481C1C}">
                <a14:useLocalDpi xmlns:a14="http://schemas.microsoft.com/office/drawing/2010/main" val="0"/>
              </a:ext>
            </a:extLst>
          </a:blip>
          <a:srcRect/>
          <a:stretch>
            <a:fillRect/>
          </a:stretch>
        </p:blipFill>
        <p:spPr bwMode="auto">
          <a:xfrm>
            <a:off x="5938462" y="3438932"/>
            <a:ext cx="2871821" cy="2584497"/>
          </a:xfrm>
          <a:prstGeom prst="rect">
            <a:avLst/>
          </a:prstGeom>
          <a:noFill/>
          <a:ln>
            <a:noFill/>
          </a:ln>
        </p:spPr>
      </p:pic>
    </p:spTree>
    <p:extLst>
      <p:ext uri="{BB962C8B-B14F-4D97-AF65-F5344CB8AC3E}">
        <p14:creationId xmlns:p14="http://schemas.microsoft.com/office/powerpoint/2010/main" val="429007110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8" y="333828"/>
            <a:ext cx="8454571" cy="836065"/>
          </a:xfrm>
        </p:spPr>
        <p:txBody>
          <a:bodyPr/>
          <a:lstStyle/>
          <a:p>
            <a:r>
              <a:rPr lang="vi-VN" dirty="0" smtClean="0"/>
              <a:t>Quản lý các đối tượng trong slide</a:t>
            </a:r>
            <a:endParaRPr lang="en-US" dirty="0"/>
          </a:p>
        </p:txBody>
      </p:sp>
      <p:sp>
        <p:nvSpPr>
          <p:cNvPr id="3" name="Content Placeholder 2"/>
          <p:cNvSpPr>
            <a:spLocks noGrp="1"/>
          </p:cNvSpPr>
          <p:nvPr>
            <p:ph idx="1"/>
          </p:nvPr>
        </p:nvSpPr>
        <p:spPr/>
        <p:txBody>
          <a:bodyPr/>
          <a:lstStyle/>
          <a:p>
            <a:r>
              <a:rPr lang="en-CA" b="1" dirty="0" err="1"/>
              <a:t>Căn</a:t>
            </a:r>
            <a:r>
              <a:rPr lang="en-CA" b="1" dirty="0"/>
              <a:t> </a:t>
            </a:r>
            <a:r>
              <a:rPr lang="en-CA" b="1" dirty="0" err="1"/>
              <a:t>lề</a:t>
            </a:r>
            <a:r>
              <a:rPr lang="en-CA" b="1" dirty="0"/>
              <a:t> </a:t>
            </a:r>
            <a:r>
              <a:rPr lang="en-CA" b="1" dirty="0" err="1"/>
              <a:t>văn</a:t>
            </a:r>
            <a:r>
              <a:rPr lang="en-CA" b="1" dirty="0"/>
              <a:t> </a:t>
            </a:r>
            <a:r>
              <a:rPr lang="en-CA" b="1" dirty="0" err="1"/>
              <a:t>bản</a:t>
            </a:r>
            <a:r>
              <a:rPr lang="en-US" b="1" dirty="0" smtClean="0"/>
              <a:t> </a:t>
            </a:r>
            <a:endParaRPr lang="en-US" b="1" dirty="0"/>
          </a:p>
          <a:p>
            <a:pPr lvl="1"/>
            <a:r>
              <a:rPr lang="en-US" dirty="0" err="1" smtClean="0"/>
              <a:t>Để</a:t>
            </a:r>
            <a:r>
              <a:rPr lang="en-US" dirty="0" smtClean="0"/>
              <a:t> </a:t>
            </a:r>
            <a:r>
              <a:rPr lang="en-CA" dirty="0" err="1"/>
              <a:t>căn</a:t>
            </a:r>
            <a:r>
              <a:rPr lang="en-CA" dirty="0"/>
              <a:t> </a:t>
            </a:r>
            <a:r>
              <a:rPr lang="en-CA" dirty="0" err="1"/>
              <a:t>lề</a:t>
            </a:r>
            <a:r>
              <a:rPr lang="en-CA" dirty="0"/>
              <a:t> </a:t>
            </a:r>
            <a:r>
              <a:rPr lang="en-CA" dirty="0" err="1"/>
              <a:t>văn</a:t>
            </a:r>
            <a:r>
              <a:rPr lang="en-CA" dirty="0"/>
              <a:t> </a:t>
            </a:r>
            <a:r>
              <a:rPr lang="en-CA" dirty="0" err="1" smtClean="0"/>
              <a:t>bản</a:t>
            </a:r>
            <a:r>
              <a:rPr lang="en-US" dirty="0" smtClean="0"/>
              <a:t>:</a:t>
            </a:r>
            <a:endParaRPr lang="en-US" dirty="0"/>
          </a:p>
          <a:p>
            <a:pPr lvl="2"/>
            <a:r>
              <a:rPr lang="en-CA" dirty="0" err="1"/>
              <a:t>Trên</a:t>
            </a:r>
            <a:r>
              <a:rPr lang="en-CA" dirty="0"/>
              <a:t> </a:t>
            </a:r>
            <a:r>
              <a:rPr lang="en-CA" dirty="0" err="1"/>
              <a:t>thẻ</a:t>
            </a:r>
            <a:r>
              <a:rPr lang="en-CA" dirty="0"/>
              <a:t> </a:t>
            </a:r>
            <a:r>
              <a:rPr lang="en-CA" b="1" dirty="0"/>
              <a:t>Home</a:t>
            </a:r>
            <a:r>
              <a:rPr lang="en-CA" dirty="0"/>
              <a:t>, </a:t>
            </a:r>
            <a:r>
              <a:rPr lang="en-CA" dirty="0" err="1"/>
              <a:t>trong</a:t>
            </a:r>
            <a:r>
              <a:rPr lang="en-CA" dirty="0"/>
              <a:t> </a:t>
            </a:r>
            <a:r>
              <a:rPr lang="en-CA" dirty="0" err="1"/>
              <a:t>nhóm</a:t>
            </a:r>
            <a:r>
              <a:rPr lang="en-CA" dirty="0"/>
              <a:t> </a:t>
            </a:r>
            <a:r>
              <a:rPr lang="en-CA" b="1" dirty="0"/>
              <a:t>Paragraph</a:t>
            </a:r>
            <a:r>
              <a:rPr lang="en-CA" dirty="0"/>
              <a:t>, </a:t>
            </a:r>
            <a:r>
              <a:rPr lang="en-CA" dirty="0" err="1"/>
              <a:t>nhấp</a:t>
            </a:r>
            <a:r>
              <a:rPr lang="en-CA" dirty="0"/>
              <a:t> </a:t>
            </a:r>
            <a:r>
              <a:rPr lang="en-CA" dirty="0" err="1"/>
              <a:t>chuột</a:t>
            </a:r>
            <a:r>
              <a:rPr lang="en-CA" dirty="0"/>
              <a:t> </a:t>
            </a:r>
            <a:r>
              <a:rPr lang="en-CA" dirty="0" err="1" smtClean="0"/>
              <a:t>vào</a:t>
            </a:r>
            <a:r>
              <a:rPr lang="en-CA" dirty="0" smtClean="0"/>
              <a:t/>
            </a:r>
            <a:br>
              <a:rPr lang="en-CA" dirty="0" smtClean="0"/>
            </a:br>
            <a:r>
              <a:rPr lang="en-CA" dirty="0" err="1" smtClean="0"/>
              <a:t>tùy</a:t>
            </a:r>
            <a:r>
              <a:rPr lang="en-CA" dirty="0" smtClean="0"/>
              <a:t> </a:t>
            </a:r>
            <a:r>
              <a:rPr lang="en-CA" dirty="0" err="1"/>
              <a:t>chọn</a:t>
            </a:r>
            <a:r>
              <a:rPr lang="en-CA" dirty="0"/>
              <a:t> </a:t>
            </a:r>
            <a:r>
              <a:rPr lang="en-CA" dirty="0" err="1"/>
              <a:t>căn</a:t>
            </a:r>
            <a:r>
              <a:rPr lang="en-CA" dirty="0"/>
              <a:t> </a:t>
            </a:r>
            <a:r>
              <a:rPr lang="en-CA" dirty="0" err="1"/>
              <a:t>lề</a:t>
            </a:r>
            <a:r>
              <a:rPr lang="en-CA" dirty="0"/>
              <a:t> </a:t>
            </a:r>
            <a:r>
              <a:rPr lang="en-CA" dirty="0" err="1"/>
              <a:t>thích</a:t>
            </a:r>
            <a:r>
              <a:rPr lang="en-CA" dirty="0"/>
              <a:t> </a:t>
            </a:r>
            <a:r>
              <a:rPr lang="en-CA" dirty="0" err="1"/>
              <a:t>hợp</a:t>
            </a:r>
            <a:r>
              <a:rPr lang="en-CA" dirty="0"/>
              <a:t>; </a:t>
            </a:r>
            <a:r>
              <a:rPr lang="en-CA" dirty="0" err="1"/>
              <a:t>hoặc</a:t>
            </a:r>
            <a:endParaRPr lang="en-US" dirty="0"/>
          </a:p>
          <a:p>
            <a:pPr lvl="2"/>
            <a:r>
              <a:rPr lang="en-CA" dirty="0" err="1"/>
              <a:t>Trên</a:t>
            </a:r>
            <a:r>
              <a:rPr lang="en-CA" dirty="0"/>
              <a:t> </a:t>
            </a:r>
            <a:r>
              <a:rPr lang="en-CA" dirty="0" err="1"/>
              <a:t>thẻ</a:t>
            </a:r>
            <a:r>
              <a:rPr lang="en-CA" dirty="0"/>
              <a:t> </a:t>
            </a:r>
            <a:r>
              <a:rPr lang="en-CA" b="1" dirty="0"/>
              <a:t>Home</a:t>
            </a:r>
            <a:r>
              <a:rPr lang="en-CA" dirty="0"/>
              <a:t>, </a:t>
            </a:r>
            <a:r>
              <a:rPr lang="en-CA" dirty="0" err="1"/>
              <a:t>trong</a:t>
            </a:r>
            <a:r>
              <a:rPr lang="en-CA" dirty="0"/>
              <a:t> </a:t>
            </a:r>
            <a:r>
              <a:rPr lang="en-CA" dirty="0" err="1"/>
              <a:t>nhóm</a:t>
            </a:r>
            <a:r>
              <a:rPr lang="en-CA" dirty="0"/>
              <a:t> </a:t>
            </a:r>
            <a:r>
              <a:rPr lang="en-CA" b="1" dirty="0"/>
              <a:t>Paragraph</a:t>
            </a:r>
            <a:r>
              <a:rPr lang="en-CA" dirty="0"/>
              <a:t>, </a:t>
            </a:r>
            <a:r>
              <a:rPr lang="en-CA" dirty="0" err="1"/>
              <a:t>nhấp</a:t>
            </a:r>
            <a:r>
              <a:rPr lang="en-CA" dirty="0"/>
              <a:t> </a:t>
            </a:r>
            <a:r>
              <a:rPr lang="en-CA" dirty="0" err="1"/>
              <a:t>chuột</a:t>
            </a:r>
            <a:r>
              <a:rPr lang="en-CA" dirty="0"/>
              <a:t> </a:t>
            </a:r>
            <a:r>
              <a:rPr lang="en-CA" dirty="0" err="1" smtClean="0"/>
              <a:t>vào</a:t>
            </a:r>
            <a:r>
              <a:rPr lang="en-CA" dirty="0" smtClean="0"/>
              <a:t/>
            </a:r>
            <a:br>
              <a:rPr lang="en-CA" dirty="0" smtClean="0"/>
            </a:br>
            <a:r>
              <a:rPr lang="en-CA" b="1" dirty="0" smtClean="0"/>
              <a:t>Paragraph</a:t>
            </a:r>
            <a:r>
              <a:rPr lang="en-CA" dirty="0" smtClean="0"/>
              <a:t> </a:t>
            </a:r>
            <a:r>
              <a:rPr lang="en-CA" b="1" dirty="0"/>
              <a:t>dialog box launcher </a:t>
            </a:r>
            <a:r>
              <a:rPr lang="en-CA" dirty="0" err="1"/>
              <a:t>và</a:t>
            </a:r>
            <a:r>
              <a:rPr lang="en-CA" dirty="0"/>
              <a:t> </a:t>
            </a:r>
            <a:r>
              <a:rPr lang="en-CA" dirty="0" err="1"/>
              <a:t>sau</a:t>
            </a:r>
            <a:r>
              <a:rPr lang="en-CA" dirty="0"/>
              <a:t> </a:t>
            </a:r>
            <a:r>
              <a:rPr lang="en-CA" dirty="0" err="1"/>
              <a:t>đó</a:t>
            </a:r>
            <a:r>
              <a:rPr lang="en-CA" dirty="0"/>
              <a:t> </a:t>
            </a:r>
            <a:r>
              <a:rPr lang="en-CA" dirty="0" err="1"/>
              <a:t>nhấp</a:t>
            </a:r>
            <a:r>
              <a:rPr lang="en-CA" dirty="0"/>
              <a:t> </a:t>
            </a:r>
            <a:r>
              <a:rPr lang="en-CA" dirty="0" err="1"/>
              <a:t>chuột</a:t>
            </a:r>
            <a:r>
              <a:rPr lang="en-CA" dirty="0"/>
              <a:t> </a:t>
            </a:r>
            <a:r>
              <a:rPr lang="en-CA" dirty="0" smtClean="0"/>
              <a:t/>
            </a:r>
            <a:br>
              <a:rPr lang="en-CA" dirty="0" smtClean="0"/>
            </a:br>
            <a:r>
              <a:rPr lang="en-CA" dirty="0" err="1" smtClean="0"/>
              <a:t>vào</a:t>
            </a:r>
            <a:r>
              <a:rPr lang="en-CA" dirty="0" smtClean="0"/>
              <a:t> </a:t>
            </a:r>
            <a:r>
              <a:rPr lang="en-CA" dirty="0" err="1"/>
              <a:t>tùy</a:t>
            </a:r>
            <a:r>
              <a:rPr lang="en-CA" dirty="0"/>
              <a:t> </a:t>
            </a:r>
            <a:r>
              <a:rPr lang="en-CA" dirty="0" err="1"/>
              <a:t>chọn</a:t>
            </a:r>
            <a:r>
              <a:rPr lang="en-CA" dirty="0"/>
              <a:t> </a:t>
            </a:r>
            <a:r>
              <a:rPr lang="en-CA" dirty="0" err="1"/>
              <a:t>thích</a:t>
            </a:r>
            <a:r>
              <a:rPr lang="en-CA" dirty="0"/>
              <a:t> </a:t>
            </a:r>
            <a:r>
              <a:rPr lang="en-CA" dirty="0" err="1"/>
              <a:t>hợp</a:t>
            </a:r>
            <a:r>
              <a:rPr lang="en-CA" dirty="0"/>
              <a:t> </a:t>
            </a:r>
            <a:r>
              <a:rPr lang="en-CA" dirty="0" err="1"/>
              <a:t>trong</a:t>
            </a:r>
            <a:r>
              <a:rPr lang="en-CA" dirty="0"/>
              <a:t> </a:t>
            </a:r>
            <a:r>
              <a:rPr lang="en-CA" dirty="0" err="1"/>
              <a:t>danh</a:t>
            </a:r>
            <a:r>
              <a:rPr lang="en-CA" dirty="0"/>
              <a:t> </a:t>
            </a:r>
            <a:r>
              <a:rPr lang="en-CA" dirty="0" err="1"/>
              <a:t>sách</a:t>
            </a:r>
            <a:r>
              <a:rPr lang="en-CA" dirty="0"/>
              <a:t> </a:t>
            </a:r>
            <a:r>
              <a:rPr lang="en-CA" b="1" dirty="0"/>
              <a:t>Alignment</a:t>
            </a:r>
            <a:r>
              <a:rPr lang="en-CA" dirty="0"/>
              <a:t>; </a:t>
            </a:r>
            <a:r>
              <a:rPr lang="en-CA" dirty="0" smtClean="0"/>
              <a:t/>
            </a:r>
            <a:br>
              <a:rPr lang="en-CA" dirty="0" smtClean="0"/>
            </a:br>
            <a:r>
              <a:rPr lang="en-CA" dirty="0" err="1" smtClean="0"/>
              <a:t>hoặc</a:t>
            </a:r>
            <a:r>
              <a:rPr lang="en-US" dirty="0" smtClean="0"/>
              <a:t> </a:t>
            </a:r>
            <a:endParaRPr lang="en-US" dirty="0"/>
          </a:p>
          <a:p>
            <a:pPr lvl="2"/>
            <a:r>
              <a:rPr lang="en-CA" dirty="0" err="1"/>
              <a:t>trên</a:t>
            </a:r>
            <a:r>
              <a:rPr lang="en-CA" dirty="0"/>
              <a:t> </a:t>
            </a:r>
            <a:r>
              <a:rPr lang="en-CA" dirty="0" err="1"/>
              <a:t>thanh</a:t>
            </a:r>
            <a:r>
              <a:rPr lang="en-CA" dirty="0"/>
              <a:t> </a:t>
            </a:r>
            <a:r>
              <a:rPr lang="en-CA" dirty="0" err="1"/>
              <a:t>công</a:t>
            </a:r>
            <a:r>
              <a:rPr lang="en-CA" dirty="0"/>
              <a:t> </a:t>
            </a:r>
            <a:r>
              <a:rPr lang="en-CA" dirty="0" err="1"/>
              <a:t>cụ</a:t>
            </a:r>
            <a:r>
              <a:rPr lang="en-CA" dirty="0"/>
              <a:t> Mini, </a:t>
            </a:r>
            <a:r>
              <a:rPr lang="en-CA" dirty="0" err="1"/>
              <a:t>nhấp</a:t>
            </a:r>
            <a:r>
              <a:rPr lang="en-CA" dirty="0"/>
              <a:t> </a:t>
            </a:r>
            <a:r>
              <a:rPr lang="en-CA" dirty="0" err="1"/>
              <a:t>chuột</a:t>
            </a:r>
            <a:r>
              <a:rPr lang="en-CA" dirty="0"/>
              <a:t> </a:t>
            </a:r>
            <a:r>
              <a:rPr lang="en-CA" dirty="0" err="1"/>
              <a:t>vào</a:t>
            </a:r>
            <a:r>
              <a:rPr lang="en-CA" dirty="0"/>
              <a:t> </a:t>
            </a:r>
            <a:r>
              <a:rPr lang="en-CA" dirty="0" err="1"/>
              <a:t>tùy</a:t>
            </a:r>
            <a:r>
              <a:rPr lang="en-CA" dirty="0"/>
              <a:t> </a:t>
            </a:r>
            <a:r>
              <a:rPr lang="en-CA" dirty="0" err="1"/>
              <a:t>chọn</a:t>
            </a:r>
            <a:r>
              <a:rPr lang="en-CA" dirty="0"/>
              <a:t> </a:t>
            </a:r>
            <a:r>
              <a:rPr lang="en-CA" dirty="0" err="1"/>
              <a:t>căn</a:t>
            </a:r>
            <a:r>
              <a:rPr lang="en-CA" dirty="0"/>
              <a:t> </a:t>
            </a:r>
            <a:r>
              <a:rPr lang="en-CA" dirty="0" err="1"/>
              <a:t>lề</a:t>
            </a:r>
            <a:r>
              <a:rPr lang="en-CA" dirty="0"/>
              <a:t> </a:t>
            </a:r>
            <a:r>
              <a:rPr lang="en-CA" dirty="0" err="1"/>
              <a:t>thích</a:t>
            </a:r>
            <a:r>
              <a:rPr lang="en-CA" dirty="0"/>
              <a:t> </a:t>
            </a:r>
            <a:r>
              <a:rPr lang="en-CA" dirty="0" err="1"/>
              <a:t>hợp</a:t>
            </a:r>
            <a:r>
              <a:rPr lang="en-CA" dirty="0"/>
              <a:t>; </a:t>
            </a:r>
            <a:r>
              <a:rPr lang="en-CA" dirty="0" err="1"/>
              <a:t>hoặc</a:t>
            </a:r>
            <a:r>
              <a:rPr lang="en-US" dirty="0" smtClean="0"/>
              <a:t> </a:t>
            </a:r>
            <a:endParaRPr lang="en-US" dirty="0"/>
          </a:p>
          <a:p>
            <a:pPr lvl="2"/>
            <a:r>
              <a:rPr lang="en-CA" dirty="0" err="1"/>
              <a:t>nhấn</a:t>
            </a:r>
            <a:r>
              <a:rPr lang="en-CA" dirty="0"/>
              <a:t> </a:t>
            </a:r>
            <a:r>
              <a:rPr lang="en-CA" dirty="0" err="1"/>
              <a:t>tổ</a:t>
            </a:r>
            <a:r>
              <a:rPr lang="en-CA" dirty="0"/>
              <a:t> </a:t>
            </a:r>
            <a:r>
              <a:rPr lang="en-CA" dirty="0" err="1"/>
              <a:t>hợp</a:t>
            </a:r>
            <a:r>
              <a:rPr lang="en-CA" dirty="0"/>
              <a:t> </a:t>
            </a:r>
            <a:r>
              <a:rPr lang="en-CA" dirty="0" err="1"/>
              <a:t>phím</a:t>
            </a:r>
            <a:r>
              <a:rPr lang="en-CA" dirty="0"/>
              <a:t> </a:t>
            </a:r>
            <a:r>
              <a:rPr lang="en-CA" dirty="0" err="1"/>
              <a:t>tắt</a:t>
            </a:r>
            <a:r>
              <a:rPr lang="en-CA" dirty="0"/>
              <a:t> </a:t>
            </a:r>
            <a:r>
              <a:rPr lang="en-CA" dirty="0" err="1"/>
              <a:t>để</a:t>
            </a:r>
            <a:r>
              <a:rPr lang="en-CA" dirty="0"/>
              <a:t> </a:t>
            </a:r>
            <a:r>
              <a:rPr lang="en-CA" dirty="0" err="1"/>
              <a:t>căn</a:t>
            </a:r>
            <a:r>
              <a:rPr lang="en-CA" dirty="0"/>
              <a:t> </a:t>
            </a:r>
            <a:r>
              <a:rPr lang="en-CA" dirty="0" err="1"/>
              <a:t>lề</a:t>
            </a:r>
            <a:r>
              <a:rPr lang="en-CA" dirty="0"/>
              <a:t> </a:t>
            </a:r>
            <a:r>
              <a:rPr lang="en-CA" dirty="0" err="1"/>
              <a:t>theo</a:t>
            </a:r>
            <a:r>
              <a:rPr lang="en-CA" dirty="0"/>
              <a:t> </a:t>
            </a:r>
            <a:r>
              <a:rPr lang="en-CA" dirty="0" err="1"/>
              <a:t>yêu</a:t>
            </a:r>
            <a:r>
              <a:rPr lang="en-CA" dirty="0"/>
              <a:t> </a:t>
            </a:r>
            <a:r>
              <a:rPr lang="en-CA" dirty="0" err="1"/>
              <a:t>cầu</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33</a:t>
            </a:fld>
            <a:endParaRPr lang="en-US" dirty="0"/>
          </a:p>
        </p:txBody>
      </p:sp>
      <p:pic>
        <p:nvPicPr>
          <p:cNvPr id="13" name="Picture 12" descr="C:\Users\swong\Documents\Manuals\IC3 GS4\7314 IC3 GS4\Screens\L10\l10-054.png"/>
          <p:cNvPicPr/>
          <p:nvPr/>
        </p:nvPicPr>
        <p:blipFill>
          <a:blip r:embed="rId3">
            <a:extLst>
              <a:ext uri="{28A0092B-C50C-407E-A947-70E740481C1C}">
                <a14:useLocalDpi xmlns:a14="http://schemas.microsoft.com/office/drawing/2010/main" val="0"/>
              </a:ext>
            </a:extLst>
          </a:blip>
          <a:srcRect/>
          <a:stretch>
            <a:fillRect/>
          </a:stretch>
        </p:blipFill>
        <p:spPr bwMode="auto">
          <a:xfrm>
            <a:off x="7274476" y="2388282"/>
            <a:ext cx="875165" cy="297768"/>
          </a:xfrm>
          <a:prstGeom prst="rect">
            <a:avLst/>
          </a:prstGeom>
          <a:noFill/>
          <a:ln>
            <a:noFill/>
          </a:ln>
        </p:spPr>
      </p:pic>
      <p:pic>
        <p:nvPicPr>
          <p:cNvPr id="14" name="Picture 13" descr="C:\Users\swong\Documents\Manuals\IC3 GS4\7314 IC3 GS4\Screens\L10\l10-055.png"/>
          <p:cNvPicPr/>
          <p:nvPr/>
        </p:nvPicPr>
        <p:blipFill>
          <a:blip r:embed="rId4">
            <a:extLst>
              <a:ext uri="{28A0092B-C50C-407E-A947-70E740481C1C}">
                <a14:useLocalDpi xmlns:a14="http://schemas.microsoft.com/office/drawing/2010/main" val="0"/>
              </a:ext>
            </a:extLst>
          </a:blip>
          <a:srcRect/>
          <a:stretch>
            <a:fillRect/>
          </a:stretch>
        </p:blipFill>
        <p:spPr bwMode="auto">
          <a:xfrm>
            <a:off x="7274476" y="2928624"/>
            <a:ext cx="1163540" cy="966198"/>
          </a:xfrm>
          <a:prstGeom prst="rect">
            <a:avLst/>
          </a:prstGeom>
          <a:noFill/>
          <a:ln>
            <a:noFill/>
          </a:ln>
        </p:spPr>
      </p:pic>
      <p:pic>
        <p:nvPicPr>
          <p:cNvPr id="15" name="Picture 14" descr="C:\Users\swong\Documents\Manuals\IC3 GS4\7314 IC3 GS4\Screens\L10\l10-056.png"/>
          <p:cNvPicPr/>
          <p:nvPr/>
        </p:nvPicPr>
        <p:blipFill>
          <a:blip r:embed="rId5">
            <a:extLst>
              <a:ext uri="{28A0092B-C50C-407E-A947-70E740481C1C}">
                <a14:useLocalDpi xmlns:a14="http://schemas.microsoft.com/office/drawing/2010/main" val="0"/>
              </a:ext>
            </a:extLst>
          </a:blip>
          <a:srcRect/>
          <a:stretch>
            <a:fillRect/>
          </a:stretch>
        </p:blipFill>
        <p:spPr bwMode="auto">
          <a:xfrm>
            <a:off x="7274476" y="4113727"/>
            <a:ext cx="602115" cy="228439"/>
          </a:xfrm>
          <a:prstGeom prst="rect">
            <a:avLst/>
          </a:prstGeom>
          <a:noFill/>
          <a:ln>
            <a:noFill/>
          </a:ln>
        </p:spPr>
      </p:pic>
    </p:spTree>
    <p:extLst>
      <p:ext uri="{BB962C8B-B14F-4D97-AF65-F5344CB8AC3E}">
        <p14:creationId xmlns:p14="http://schemas.microsoft.com/office/powerpoint/2010/main" val="417123912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8" y="333828"/>
            <a:ext cx="8967651" cy="836065"/>
          </a:xfrm>
        </p:spPr>
        <p:txBody>
          <a:bodyPr/>
          <a:lstStyle/>
          <a:p>
            <a:r>
              <a:rPr lang="vi-VN" dirty="0" smtClean="0"/>
              <a:t>Quản lý các đối tượng trong slide</a:t>
            </a:r>
            <a:endParaRPr lang="en-US" dirty="0"/>
          </a:p>
        </p:txBody>
      </p:sp>
      <p:sp>
        <p:nvSpPr>
          <p:cNvPr id="3" name="Content Placeholder 2"/>
          <p:cNvSpPr>
            <a:spLocks noGrp="1"/>
          </p:cNvSpPr>
          <p:nvPr>
            <p:ph idx="1"/>
          </p:nvPr>
        </p:nvSpPr>
        <p:spPr/>
        <p:txBody>
          <a:bodyPr/>
          <a:lstStyle/>
          <a:p>
            <a:r>
              <a:rPr lang="en-CA" b="1" dirty="0" err="1"/>
              <a:t>Tạo</a:t>
            </a:r>
            <a:r>
              <a:rPr lang="en-CA" b="1" dirty="0"/>
              <a:t> </a:t>
            </a:r>
            <a:r>
              <a:rPr lang="en-CA" b="1" dirty="0" err="1"/>
              <a:t>và</a:t>
            </a:r>
            <a:r>
              <a:rPr lang="en-CA" b="1" dirty="0"/>
              <a:t> </a:t>
            </a:r>
            <a:r>
              <a:rPr lang="en-CA" b="1" dirty="0" err="1"/>
              <a:t>sử</a:t>
            </a:r>
            <a:r>
              <a:rPr lang="en-CA" b="1" dirty="0"/>
              <a:t> </a:t>
            </a:r>
            <a:r>
              <a:rPr lang="en-CA" b="1" dirty="0" err="1"/>
              <a:t>dụng</a:t>
            </a:r>
            <a:r>
              <a:rPr lang="en-CA" b="1" dirty="0"/>
              <a:t> </a:t>
            </a:r>
            <a:r>
              <a:rPr lang="en-CA" b="1" dirty="0" err="1"/>
              <a:t>bảng</a:t>
            </a:r>
            <a:endParaRPr lang="en-US" b="1" dirty="0"/>
          </a:p>
          <a:p>
            <a:pPr lvl="1"/>
            <a:r>
              <a:rPr lang="en-CA" dirty="0" err="1"/>
              <a:t>Để</a:t>
            </a:r>
            <a:r>
              <a:rPr lang="en-CA" dirty="0"/>
              <a:t> </a:t>
            </a:r>
            <a:r>
              <a:rPr lang="en-CA" dirty="0" err="1"/>
              <a:t>chèn</a:t>
            </a:r>
            <a:r>
              <a:rPr lang="en-CA" dirty="0"/>
              <a:t> </a:t>
            </a:r>
            <a:r>
              <a:rPr lang="en-CA" dirty="0" err="1"/>
              <a:t>bảng</a:t>
            </a:r>
            <a:r>
              <a:rPr lang="en-US" dirty="0" smtClean="0"/>
              <a:t>:</a:t>
            </a:r>
            <a:endParaRPr lang="en-US" dirty="0"/>
          </a:p>
          <a:p>
            <a:pPr lvl="2"/>
            <a:r>
              <a:rPr lang="en-CA" dirty="0" err="1"/>
              <a:t>Để</a:t>
            </a:r>
            <a:r>
              <a:rPr lang="en-CA" dirty="0"/>
              <a:t> </a:t>
            </a:r>
            <a:r>
              <a:rPr lang="en-CA" dirty="0" err="1"/>
              <a:t>thêm</a:t>
            </a:r>
            <a:r>
              <a:rPr lang="en-CA" dirty="0"/>
              <a:t> </a:t>
            </a:r>
            <a:r>
              <a:rPr lang="en-CA" dirty="0" err="1"/>
              <a:t>một</a:t>
            </a:r>
            <a:r>
              <a:rPr lang="en-CA" dirty="0"/>
              <a:t> </a:t>
            </a:r>
            <a:r>
              <a:rPr lang="en-CA" dirty="0" err="1"/>
              <a:t>bảng</a:t>
            </a:r>
            <a:r>
              <a:rPr lang="en-CA" dirty="0"/>
              <a:t> </a:t>
            </a:r>
            <a:r>
              <a:rPr lang="en-CA" dirty="0" err="1"/>
              <a:t>vào</a:t>
            </a:r>
            <a:r>
              <a:rPr lang="en-CA" dirty="0"/>
              <a:t> </a:t>
            </a:r>
            <a:r>
              <a:rPr lang="en-CA" dirty="0" err="1"/>
              <a:t>trong</a:t>
            </a:r>
            <a:r>
              <a:rPr lang="en-CA" dirty="0"/>
              <a:t> slide </a:t>
            </a:r>
            <a:r>
              <a:rPr lang="en-CA" dirty="0" err="1"/>
              <a:t>có</a:t>
            </a:r>
            <a:r>
              <a:rPr lang="en-CA" dirty="0"/>
              <a:t> ô </a:t>
            </a:r>
            <a:r>
              <a:rPr lang="en-CA" dirty="0" err="1"/>
              <a:t>đặt</a:t>
            </a:r>
            <a:r>
              <a:rPr lang="en-CA" dirty="0"/>
              <a:t> </a:t>
            </a:r>
            <a:r>
              <a:rPr lang="en-CA" dirty="0" err="1"/>
              <a:t>nội</a:t>
            </a:r>
            <a:r>
              <a:rPr lang="en-CA" dirty="0"/>
              <a:t> dung, </a:t>
            </a:r>
            <a:r>
              <a:rPr lang="en-CA" dirty="0" err="1"/>
              <a:t>nhấp</a:t>
            </a:r>
            <a:r>
              <a:rPr lang="en-CA" dirty="0"/>
              <a:t> </a:t>
            </a:r>
            <a:r>
              <a:rPr lang="en-CA" dirty="0" smtClean="0"/>
              <a:t/>
            </a:r>
            <a:br>
              <a:rPr lang="en-CA" dirty="0" smtClean="0"/>
            </a:br>
            <a:r>
              <a:rPr lang="en-CA" dirty="0" err="1" smtClean="0"/>
              <a:t>chuột</a:t>
            </a:r>
            <a:r>
              <a:rPr lang="en-CA" dirty="0" smtClean="0"/>
              <a:t> </a:t>
            </a:r>
            <a:r>
              <a:rPr lang="en-CA" dirty="0" err="1"/>
              <a:t>vào</a:t>
            </a:r>
            <a:r>
              <a:rPr lang="en-CA" dirty="0"/>
              <a:t> </a:t>
            </a:r>
            <a:r>
              <a:rPr lang="en-CA" dirty="0" err="1"/>
              <a:t>biểu</a:t>
            </a:r>
            <a:r>
              <a:rPr lang="en-CA" dirty="0"/>
              <a:t> </a:t>
            </a:r>
            <a:r>
              <a:rPr lang="en-CA" dirty="0" err="1"/>
              <a:t>tượng</a:t>
            </a:r>
            <a:r>
              <a:rPr lang="en-CA" dirty="0"/>
              <a:t> </a:t>
            </a:r>
            <a:r>
              <a:rPr lang="en-CA" b="1" dirty="0"/>
              <a:t>Insert Table </a:t>
            </a:r>
            <a:r>
              <a:rPr lang="en-CA" dirty="0" err="1"/>
              <a:t>trong</a:t>
            </a:r>
            <a:r>
              <a:rPr lang="en-CA" dirty="0"/>
              <a:t> ô </a:t>
            </a:r>
            <a:r>
              <a:rPr lang="en-CA" dirty="0" err="1"/>
              <a:t>đặt</a:t>
            </a:r>
            <a:r>
              <a:rPr lang="en-CA" dirty="0"/>
              <a:t> </a:t>
            </a:r>
            <a:r>
              <a:rPr lang="en-CA" dirty="0" err="1"/>
              <a:t>nội</a:t>
            </a:r>
            <a:r>
              <a:rPr lang="en-CA" dirty="0"/>
              <a:t> dung; </a:t>
            </a:r>
            <a:r>
              <a:rPr lang="en-CA" dirty="0" err="1"/>
              <a:t>hoặc</a:t>
            </a:r>
            <a:endParaRPr lang="en-CA" dirty="0" smtClean="0"/>
          </a:p>
          <a:p>
            <a:pPr lvl="2"/>
            <a:r>
              <a:rPr lang="en-CA" dirty="0" err="1"/>
              <a:t>để</a:t>
            </a:r>
            <a:r>
              <a:rPr lang="en-CA" dirty="0"/>
              <a:t> </a:t>
            </a:r>
            <a:r>
              <a:rPr lang="en-CA" dirty="0" err="1"/>
              <a:t>thêm</a:t>
            </a:r>
            <a:r>
              <a:rPr lang="en-CA" dirty="0"/>
              <a:t> </a:t>
            </a:r>
            <a:r>
              <a:rPr lang="en-CA" dirty="0" err="1"/>
              <a:t>một</a:t>
            </a:r>
            <a:r>
              <a:rPr lang="en-CA" dirty="0"/>
              <a:t> </a:t>
            </a:r>
            <a:r>
              <a:rPr lang="en-CA" dirty="0" err="1"/>
              <a:t>bảng</a:t>
            </a:r>
            <a:r>
              <a:rPr lang="en-CA" dirty="0"/>
              <a:t> </a:t>
            </a:r>
            <a:r>
              <a:rPr lang="en-CA" dirty="0" err="1"/>
              <a:t>vào</a:t>
            </a:r>
            <a:r>
              <a:rPr lang="en-CA" dirty="0"/>
              <a:t> slide </a:t>
            </a:r>
            <a:r>
              <a:rPr lang="en-CA" dirty="0" err="1"/>
              <a:t>không</a:t>
            </a:r>
            <a:r>
              <a:rPr lang="en-CA" dirty="0"/>
              <a:t> </a:t>
            </a:r>
            <a:r>
              <a:rPr lang="en-CA" dirty="0" err="1"/>
              <a:t>có</a:t>
            </a:r>
            <a:r>
              <a:rPr lang="en-CA" dirty="0"/>
              <a:t> ô </a:t>
            </a:r>
            <a:r>
              <a:rPr lang="en-CA" dirty="0" err="1"/>
              <a:t>đặt</a:t>
            </a:r>
            <a:r>
              <a:rPr lang="en-CA" dirty="0"/>
              <a:t> </a:t>
            </a:r>
            <a:r>
              <a:rPr lang="en-CA" dirty="0" err="1"/>
              <a:t>nội</a:t>
            </a:r>
            <a:r>
              <a:rPr lang="en-CA" dirty="0"/>
              <a:t> dung, </a:t>
            </a:r>
            <a:r>
              <a:rPr lang="en-CA" dirty="0" smtClean="0"/>
              <a:t/>
            </a:r>
            <a:br>
              <a:rPr lang="en-CA" dirty="0" smtClean="0"/>
            </a:br>
            <a:r>
              <a:rPr lang="en-CA" dirty="0" err="1" smtClean="0"/>
              <a:t>trên</a:t>
            </a:r>
            <a:r>
              <a:rPr lang="en-CA" dirty="0" smtClean="0"/>
              <a:t> </a:t>
            </a:r>
            <a:r>
              <a:rPr lang="en-CA" dirty="0" err="1"/>
              <a:t>thẻ</a:t>
            </a:r>
            <a:r>
              <a:rPr lang="en-CA" dirty="0"/>
              <a:t> </a:t>
            </a:r>
            <a:r>
              <a:rPr lang="en-CA" b="1" dirty="0"/>
              <a:t>Insert</a:t>
            </a:r>
            <a:r>
              <a:rPr lang="en-CA" dirty="0"/>
              <a:t>, </a:t>
            </a:r>
            <a:r>
              <a:rPr lang="en-CA" dirty="0" err="1"/>
              <a:t>trong</a:t>
            </a:r>
            <a:r>
              <a:rPr lang="en-CA" dirty="0"/>
              <a:t> </a:t>
            </a:r>
            <a:r>
              <a:rPr lang="en-CA" dirty="0" err="1"/>
              <a:t>nhóm</a:t>
            </a:r>
            <a:r>
              <a:rPr lang="en-CA" dirty="0"/>
              <a:t> </a:t>
            </a:r>
            <a:r>
              <a:rPr lang="en-CA" b="1" dirty="0"/>
              <a:t>Tables</a:t>
            </a:r>
            <a:r>
              <a:rPr lang="en-CA" dirty="0"/>
              <a:t>, </a:t>
            </a:r>
            <a:r>
              <a:rPr lang="en-CA" dirty="0" err="1"/>
              <a:t>chọn</a:t>
            </a:r>
            <a:r>
              <a:rPr lang="en-CA" dirty="0"/>
              <a:t> </a:t>
            </a:r>
            <a:r>
              <a:rPr lang="en-CA" b="1" dirty="0"/>
              <a:t>Table</a:t>
            </a:r>
            <a:r>
              <a:rPr lang="en-CA" dirty="0"/>
              <a:t>, </a:t>
            </a:r>
            <a:r>
              <a:rPr lang="en-CA" dirty="0" err="1"/>
              <a:t>và</a:t>
            </a:r>
            <a:r>
              <a:rPr lang="en-CA" dirty="0"/>
              <a:t> </a:t>
            </a:r>
            <a:r>
              <a:rPr lang="en-CA" dirty="0" smtClean="0"/>
              <a:t/>
            </a:r>
            <a:br>
              <a:rPr lang="en-CA" dirty="0" smtClean="0"/>
            </a:br>
            <a:r>
              <a:rPr lang="en-CA" dirty="0" err="1" smtClean="0"/>
              <a:t>sau</a:t>
            </a:r>
            <a:r>
              <a:rPr lang="en-CA" dirty="0" smtClean="0"/>
              <a:t> </a:t>
            </a:r>
            <a:r>
              <a:rPr lang="en-CA" dirty="0" err="1"/>
              <a:t>đó</a:t>
            </a:r>
            <a:r>
              <a:rPr lang="en-CA" dirty="0"/>
              <a:t> </a:t>
            </a:r>
            <a:r>
              <a:rPr lang="en-CA" dirty="0" err="1"/>
              <a:t>kéo</a:t>
            </a:r>
            <a:r>
              <a:rPr lang="en-CA" dirty="0"/>
              <a:t> </a:t>
            </a:r>
            <a:r>
              <a:rPr lang="en-CA" dirty="0" err="1"/>
              <a:t>trong</a:t>
            </a:r>
            <a:r>
              <a:rPr lang="en-CA" dirty="0"/>
              <a:t> ô </a:t>
            </a:r>
            <a:r>
              <a:rPr lang="en-CA" dirty="0" err="1"/>
              <a:t>lưới</a:t>
            </a:r>
            <a:r>
              <a:rPr lang="en-CA" dirty="0"/>
              <a:t> </a:t>
            </a:r>
            <a:r>
              <a:rPr lang="en-CA" dirty="0" err="1"/>
              <a:t>tổng</a:t>
            </a:r>
            <a:r>
              <a:rPr lang="en-CA" dirty="0"/>
              <a:t> </a:t>
            </a:r>
            <a:r>
              <a:rPr lang="en-CA" dirty="0" err="1"/>
              <a:t>số</a:t>
            </a:r>
            <a:r>
              <a:rPr lang="en-CA" dirty="0"/>
              <a:t> </a:t>
            </a:r>
            <a:r>
              <a:rPr lang="en-CA" dirty="0" err="1"/>
              <a:t>lượng</a:t>
            </a:r>
            <a:r>
              <a:rPr lang="en-CA" dirty="0"/>
              <a:t> </a:t>
            </a:r>
            <a:r>
              <a:rPr lang="en-CA" dirty="0" err="1"/>
              <a:t>dòng</a:t>
            </a:r>
            <a:r>
              <a:rPr lang="en-CA" dirty="0"/>
              <a:t> </a:t>
            </a:r>
            <a:r>
              <a:rPr lang="en-CA" dirty="0" err="1"/>
              <a:t>và</a:t>
            </a:r>
            <a:r>
              <a:rPr lang="en-CA" dirty="0"/>
              <a:t> </a:t>
            </a:r>
            <a:r>
              <a:rPr lang="en-CA" dirty="0" err="1"/>
              <a:t>cột</a:t>
            </a:r>
            <a:r>
              <a:rPr lang="en-CA" dirty="0"/>
              <a:t> </a:t>
            </a:r>
            <a:r>
              <a:rPr lang="en-CA" dirty="0" err="1"/>
              <a:t>cần</a:t>
            </a:r>
            <a:r>
              <a:rPr lang="en-CA" dirty="0"/>
              <a:t> </a:t>
            </a:r>
            <a:r>
              <a:rPr lang="en-CA" dirty="0" smtClean="0"/>
              <a:t/>
            </a:r>
            <a:br>
              <a:rPr lang="en-CA" dirty="0" smtClean="0"/>
            </a:br>
            <a:r>
              <a:rPr lang="en-CA" dirty="0" err="1" smtClean="0"/>
              <a:t>thiết</a:t>
            </a:r>
            <a:r>
              <a:rPr lang="en-CA" dirty="0" smtClean="0"/>
              <a:t> </a:t>
            </a:r>
            <a:r>
              <a:rPr lang="en-CA" dirty="0" err="1"/>
              <a:t>để</a:t>
            </a:r>
            <a:r>
              <a:rPr lang="en-CA" dirty="0"/>
              <a:t> </a:t>
            </a:r>
            <a:r>
              <a:rPr lang="en-CA" dirty="0" err="1"/>
              <a:t>tạo</a:t>
            </a:r>
            <a:r>
              <a:rPr lang="en-CA" dirty="0"/>
              <a:t> </a:t>
            </a:r>
            <a:r>
              <a:rPr lang="en-CA" dirty="0" err="1"/>
              <a:t>bảng</a:t>
            </a:r>
            <a:r>
              <a:rPr lang="en-CA" dirty="0"/>
              <a:t> </a:t>
            </a:r>
            <a:r>
              <a:rPr lang="en-CA" dirty="0" err="1"/>
              <a:t>mới</a:t>
            </a:r>
            <a:r>
              <a:rPr lang="en-CA" dirty="0"/>
              <a:t>; </a:t>
            </a:r>
            <a:r>
              <a:rPr lang="en-CA" dirty="0" err="1"/>
              <a:t>hoặc</a:t>
            </a:r>
            <a:endParaRPr lang="en-CA"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34</a:t>
            </a:fld>
            <a:endParaRPr lang="en-US" dirty="0"/>
          </a:p>
        </p:txBody>
      </p:sp>
      <p:pic>
        <p:nvPicPr>
          <p:cNvPr id="6" name="Picture 5" descr="C:\Users\swong\Documents\Manuals\IC3 GS4\7314 IC3 GS4\Screens\L10\l10-065.png"/>
          <p:cNvPicPr/>
          <p:nvPr/>
        </p:nvPicPr>
        <p:blipFill>
          <a:blip r:embed="rId3">
            <a:extLst>
              <a:ext uri="{28A0092B-C50C-407E-A947-70E740481C1C}">
                <a14:useLocalDpi xmlns:a14="http://schemas.microsoft.com/office/drawing/2010/main" val="0"/>
              </a:ext>
            </a:extLst>
          </a:blip>
          <a:srcRect/>
          <a:stretch>
            <a:fillRect/>
          </a:stretch>
        </p:blipFill>
        <p:spPr bwMode="auto">
          <a:xfrm>
            <a:off x="7780070" y="2315527"/>
            <a:ext cx="862280" cy="592773"/>
          </a:xfrm>
          <a:prstGeom prst="rect">
            <a:avLst/>
          </a:prstGeom>
          <a:noFill/>
          <a:ln>
            <a:noFill/>
          </a:ln>
        </p:spPr>
      </p:pic>
      <p:pic>
        <p:nvPicPr>
          <p:cNvPr id="7" name="Picture 6" descr="C:\Users\swong\Documents\Manuals\IC3 GS4\7314 IC3 GS4\Screens\L10\l10-066.png"/>
          <p:cNvPicPr/>
          <p:nvPr/>
        </p:nvPicPr>
        <p:blipFill>
          <a:blip r:embed="rId4">
            <a:extLst>
              <a:ext uri="{28A0092B-C50C-407E-A947-70E740481C1C}">
                <a14:useLocalDpi xmlns:a14="http://schemas.microsoft.com/office/drawing/2010/main" val="0"/>
              </a:ext>
            </a:extLst>
          </a:blip>
          <a:srcRect/>
          <a:stretch>
            <a:fillRect/>
          </a:stretch>
        </p:blipFill>
        <p:spPr bwMode="auto">
          <a:xfrm>
            <a:off x="7086600" y="3147695"/>
            <a:ext cx="1555750" cy="2438368"/>
          </a:xfrm>
          <a:prstGeom prst="rect">
            <a:avLst/>
          </a:prstGeom>
          <a:noFill/>
          <a:ln>
            <a:noFill/>
          </a:ln>
        </p:spPr>
      </p:pic>
    </p:spTree>
    <p:extLst>
      <p:ext uri="{BB962C8B-B14F-4D97-AF65-F5344CB8AC3E}">
        <p14:creationId xmlns:p14="http://schemas.microsoft.com/office/powerpoint/2010/main" val="423242625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8" y="333828"/>
            <a:ext cx="8454571" cy="836065"/>
          </a:xfrm>
        </p:spPr>
        <p:txBody>
          <a:bodyPr/>
          <a:lstStyle/>
          <a:p>
            <a:r>
              <a:rPr lang="vi-VN" dirty="0" smtClean="0"/>
              <a:t>Quản lý các đối tượng trong slide</a:t>
            </a:r>
            <a:endParaRPr lang="en-US" dirty="0"/>
          </a:p>
        </p:txBody>
      </p:sp>
      <p:sp>
        <p:nvSpPr>
          <p:cNvPr id="3" name="Content Placeholder 2"/>
          <p:cNvSpPr>
            <a:spLocks noGrp="1"/>
          </p:cNvSpPr>
          <p:nvPr>
            <p:ph idx="1"/>
          </p:nvPr>
        </p:nvSpPr>
        <p:spPr/>
        <p:txBody>
          <a:bodyPr/>
          <a:lstStyle/>
          <a:p>
            <a:pPr lvl="2"/>
            <a:r>
              <a:rPr lang="en-CA" dirty="0" err="1"/>
              <a:t>để</a:t>
            </a:r>
            <a:r>
              <a:rPr lang="en-CA" dirty="0"/>
              <a:t> </a:t>
            </a:r>
            <a:r>
              <a:rPr lang="en-CA" dirty="0" err="1"/>
              <a:t>chèn</a:t>
            </a:r>
            <a:r>
              <a:rPr lang="en-CA" dirty="0"/>
              <a:t> </a:t>
            </a:r>
            <a:r>
              <a:rPr lang="en-CA" dirty="0" err="1"/>
              <a:t>bảng</a:t>
            </a:r>
            <a:r>
              <a:rPr lang="en-CA" dirty="0"/>
              <a:t> </a:t>
            </a:r>
            <a:r>
              <a:rPr lang="en-CA" dirty="0" err="1"/>
              <a:t>sử</a:t>
            </a:r>
            <a:r>
              <a:rPr lang="en-CA" dirty="0"/>
              <a:t> </a:t>
            </a:r>
            <a:r>
              <a:rPr lang="en-CA" dirty="0" err="1"/>
              <a:t>dụng</a:t>
            </a:r>
            <a:r>
              <a:rPr lang="en-CA" dirty="0"/>
              <a:t> </a:t>
            </a:r>
            <a:r>
              <a:rPr lang="en-CA" dirty="0" err="1"/>
              <a:t>lệnh</a:t>
            </a:r>
            <a:r>
              <a:rPr lang="en-CA" dirty="0"/>
              <a:t> </a:t>
            </a:r>
            <a:r>
              <a:rPr lang="en-CA" dirty="0" err="1"/>
              <a:t>nhập</a:t>
            </a:r>
            <a:r>
              <a:rPr lang="en-CA" dirty="0"/>
              <a:t> </a:t>
            </a:r>
            <a:r>
              <a:rPr lang="en-CA" dirty="0" err="1"/>
              <a:t>cụ</a:t>
            </a:r>
            <a:r>
              <a:rPr lang="en-CA" dirty="0"/>
              <a:t> </a:t>
            </a:r>
            <a:r>
              <a:rPr lang="en-CA" dirty="0" err="1"/>
              <a:t>thể</a:t>
            </a:r>
            <a:r>
              <a:rPr lang="en-CA" dirty="0"/>
              <a:t> </a:t>
            </a:r>
            <a:r>
              <a:rPr lang="en-CA" dirty="0" err="1"/>
              <a:t>số</a:t>
            </a:r>
            <a:r>
              <a:rPr lang="en-CA" dirty="0"/>
              <a:t> </a:t>
            </a:r>
            <a:r>
              <a:rPr lang="en-CA" dirty="0" err="1"/>
              <a:t>dòng</a:t>
            </a:r>
            <a:r>
              <a:rPr lang="en-CA" dirty="0"/>
              <a:t> </a:t>
            </a:r>
            <a:r>
              <a:rPr lang="en-CA" dirty="0" err="1"/>
              <a:t>và</a:t>
            </a:r>
            <a:r>
              <a:rPr lang="en-CA" dirty="0"/>
              <a:t> </a:t>
            </a:r>
            <a:r>
              <a:rPr lang="vi-VN" dirty="0" smtClean="0"/>
              <a:t/>
            </a:r>
            <a:br>
              <a:rPr lang="vi-VN" dirty="0" smtClean="0"/>
            </a:br>
            <a:r>
              <a:rPr lang="en-CA" dirty="0" err="1" smtClean="0"/>
              <a:t>số</a:t>
            </a:r>
            <a:r>
              <a:rPr lang="en-CA" dirty="0" smtClean="0"/>
              <a:t> </a:t>
            </a:r>
            <a:r>
              <a:rPr lang="en-CA" dirty="0" err="1"/>
              <a:t>cột</a:t>
            </a:r>
            <a:r>
              <a:rPr lang="en-CA" dirty="0"/>
              <a:t>, </a:t>
            </a:r>
            <a:r>
              <a:rPr lang="en-CA" dirty="0" err="1"/>
              <a:t>trên</a:t>
            </a:r>
            <a:r>
              <a:rPr lang="en-CA" dirty="0"/>
              <a:t> </a:t>
            </a:r>
            <a:r>
              <a:rPr lang="en-CA" dirty="0" err="1"/>
              <a:t>thẻ</a:t>
            </a:r>
            <a:r>
              <a:rPr lang="en-CA" dirty="0"/>
              <a:t> </a:t>
            </a:r>
            <a:r>
              <a:rPr lang="en-CA" b="1" dirty="0"/>
              <a:t>Insert</a:t>
            </a:r>
            <a:r>
              <a:rPr lang="en-CA" dirty="0"/>
              <a:t>, </a:t>
            </a:r>
            <a:r>
              <a:rPr lang="en-CA" dirty="0" err="1"/>
              <a:t>trong</a:t>
            </a:r>
            <a:r>
              <a:rPr lang="en-CA" dirty="0"/>
              <a:t> </a:t>
            </a:r>
            <a:r>
              <a:rPr lang="en-CA" dirty="0" err="1"/>
              <a:t>nhóm</a:t>
            </a:r>
            <a:r>
              <a:rPr lang="en-CA" dirty="0"/>
              <a:t> </a:t>
            </a:r>
            <a:r>
              <a:rPr lang="en-CA" b="1" dirty="0"/>
              <a:t>Table</a:t>
            </a:r>
            <a:r>
              <a:rPr lang="en-CA" dirty="0"/>
              <a:t>, </a:t>
            </a:r>
            <a:r>
              <a:rPr lang="en-CA" dirty="0" err="1"/>
              <a:t>chọn</a:t>
            </a:r>
            <a:r>
              <a:rPr lang="en-CA" dirty="0"/>
              <a:t> </a:t>
            </a:r>
            <a:r>
              <a:rPr lang="en-CA" dirty="0" err="1"/>
              <a:t>mũi</a:t>
            </a:r>
            <a:r>
              <a:rPr lang="en-CA" dirty="0"/>
              <a:t> </a:t>
            </a:r>
            <a:r>
              <a:rPr lang="vi-VN" dirty="0" smtClean="0"/>
              <a:t/>
            </a:r>
            <a:br>
              <a:rPr lang="vi-VN" dirty="0" smtClean="0"/>
            </a:br>
            <a:r>
              <a:rPr lang="en-CA" dirty="0" err="1" smtClean="0"/>
              <a:t>tên</a:t>
            </a:r>
            <a:r>
              <a:rPr lang="en-CA" dirty="0" smtClean="0"/>
              <a:t> </a:t>
            </a:r>
            <a:r>
              <a:rPr lang="en-CA" dirty="0" err="1"/>
              <a:t>của</a:t>
            </a:r>
            <a:r>
              <a:rPr lang="en-CA" dirty="0"/>
              <a:t> </a:t>
            </a:r>
            <a:r>
              <a:rPr lang="en-CA" b="1" dirty="0"/>
              <a:t>Table</a:t>
            </a:r>
            <a:r>
              <a:rPr lang="en-CA" dirty="0"/>
              <a:t> </a:t>
            </a:r>
            <a:r>
              <a:rPr lang="en-CA" dirty="0" err="1"/>
              <a:t>và</a:t>
            </a:r>
            <a:r>
              <a:rPr lang="en-CA" dirty="0"/>
              <a:t> </a:t>
            </a:r>
            <a:r>
              <a:rPr lang="en-CA" dirty="0" err="1"/>
              <a:t>sau</a:t>
            </a:r>
            <a:r>
              <a:rPr lang="en-CA" dirty="0"/>
              <a:t> </a:t>
            </a:r>
            <a:r>
              <a:rPr lang="en-CA" dirty="0" err="1"/>
              <a:t>đó</a:t>
            </a:r>
            <a:r>
              <a:rPr lang="en-CA" dirty="0"/>
              <a:t> </a:t>
            </a:r>
            <a:r>
              <a:rPr lang="en-CA" dirty="0" err="1"/>
              <a:t>chọn</a:t>
            </a:r>
            <a:r>
              <a:rPr lang="en-CA" dirty="0"/>
              <a:t> </a:t>
            </a:r>
            <a:r>
              <a:rPr lang="en-CA" b="1" dirty="0"/>
              <a:t>Insert Table</a:t>
            </a:r>
            <a:r>
              <a:rPr lang="en-CA" dirty="0"/>
              <a:t>; </a:t>
            </a:r>
            <a:r>
              <a:rPr lang="en-CA" dirty="0" err="1"/>
              <a:t>hoặc</a:t>
            </a:r>
            <a:endParaRPr lang="en-CA" dirty="0"/>
          </a:p>
          <a:p>
            <a:pPr lvl="2"/>
            <a:r>
              <a:rPr lang="en-CA" dirty="0" err="1"/>
              <a:t>để</a:t>
            </a:r>
            <a:r>
              <a:rPr lang="en-CA" dirty="0"/>
              <a:t> </a:t>
            </a:r>
            <a:r>
              <a:rPr lang="en-CA" dirty="0" err="1"/>
              <a:t>vẽ</a:t>
            </a:r>
            <a:r>
              <a:rPr lang="en-CA" dirty="0"/>
              <a:t> </a:t>
            </a:r>
            <a:r>
              <a:rPr lang="en-CA" dirty="0" err="1"/>
              <a:t>bảng</a:t>
            </a:r>
            <a:r>
              <a:rPr lang="en-CA" dirty="0"/>
              <a:t> </a:t>
            </a:r>
            <a:r>
              <a:rPr lang="en-CA" dirty="0" err="1"/>
              <a:t>gồm</a:t>
            </a:r>
            <a:r>
              <a:rPr lang="en-CA" dirty="0"/>
              <a:t> </a:t>
            </a:r>
            <a:r>
              <a:rPr lang="en-CA" dirty="0" err="1"/>
              <a:t>có</a:t>
            </a:r>
            <a:r>
              <a:rPr lang="en-CA" dirty="0"/>
              <a:t> </a:t>
            </a:r>
            <a:r>
              <a:rPr lang="en-CA" dirty="0" err="1"/>
              <a:t>các</a:t>
            </a:r>
            <a:r>
              <a:rPr lang="en-CA" dirty="0"/>
              <a:t> </a:t>
            </a:r>
            <a:r>
              <a:rPr lang="en-CA" dirty="0" err="1"/>
              <a:t>dòng</a:t>
            </a:r>
            <a:r>
              <a:rPr lang="en-CA" dirty="0"/>
              <a:t>, </a:t>
            </a:r>
            <a:r>
              <a:rPr lang="en-CA" dirty="0" err="1"/>
              <a:t>các</a:t>
            </a:r>
            <a:r>
              <a:rPr lang="en-CA" dirty="0"/>
              <a:t> </a:t>
            </a:r>
            <a:r>
              <a:rPr lang="en-CA" dirty="0" err="1"/>
              <a:t>cột</a:t>
            </a:r>
            <a:r>
              <a:rPr lang="en-CA" dirty="0"/>
              <a:t> </a:t>
            </a:r>
            <a:r>
              <a:rPr lang="en-CA" dirty="0" err="1"/>
              <a:t>hoặc</a:t>
            </a:r>
            <a:r>
              <a:rPr lang="en-CA" dirty="0"/>
              <a:t> </a:t>
            </a:r>
            <a:r>
              <a:rPr lang="en-CA" dirty="0" err="1"/>
              <a:t>các</a:t>
            </a:r>
            <a:r>
              <a:rPr lang="en-CA" dirty="0"/>
              <a:t> </a:t>
            </a:r>
            <a:r>
              <a:rPr lang="en-CA" dirty="0" err="1"/>
              <a:t>đường</a:t>
            </a:r>
            <a:r>
              <a:rPr lang="en-CA" dirty="0"/>
              <a:t> </a:t>
            </a:r>
            <a:r>
              <a:rPr lang="en-CA" dirty="0" err="1"/>
              <a:t>chéo</a:t>
            </a:r>
            <a:r>
              <a:rPr lang="en-CA" dirty="0"/>
              <a:t>, </a:t>
            </a:r>
            <a:r>
              <a:rPr lang="en-CA" dirty="0" err="1"/>
              <a:t>trên</a:t>
            </a:r>
            <a:r>
              <a:rPr lang="en-CA" dirty="0"/>
              <a:t> </a:t>
            </a:r>
            <a:r>
              <a:rPr lang="en-CA" dirty="0" err="1"/>
              <a:t>thẻ</a:t>
            </a:r>
            <a:r>
              <a:rPr lang="en-CA" dirty="0"/>
              <a:t> </a:t>
            </a:r>
            <a:r>
              <a:rPr lang="en-CA" b="1" dirty="0"/>
              <a:t>Insert</a:t>
            </a:r>
            <a:r>
              <a:rPr lang="en-CA" dirty="0"/>
              <a:t>, </a:t>
            </a:r>
            <a:r>
              <a:rPr lang="en-CA" dirty="0" err="1"/>
              <a:t>trong</a:t>
            </a:r>
            <a:r>
              <a:rPr lang="en-CA" dirty="0"/>
              <a:t> </a:t>
            </a:r>
            <a:r>
              <a:rPr lang="en-CA" dirty="0" err="1"/>
              <a:t>nhóm</a:t>
            </a:r>
            <a:r>
              <a:rPr lang="en-CA" dirty="0"/>
              <a:t> </a:t>
            </a:r>
            <a:r>
              <a:rPr lang="en-CA" b="1" dirty="0"/>
              <a:t>Tables</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dirty="0" err="1"/>
              <a:t>mũi</a:t>
            </a:r>
            <a:r>
              <a:rPr lang="en-CA" dirty="0"/>
              <a:t> </a:t>
            </a:r>
            <a:r>
              <a:rPr lang="en-CA" dirty="0" err="1"/>
              <a:t>tên</a:t>
            </a:r>
            <a:r>
              <a:rPr lang="en-CA" dirty="0"/>
              <a:t> </a:t>
            </a:r>
            <a:r>
              <a:rPr lang="en-CA" dirty="0" err="1"/>
              <a:t>của</a:t>
            </a:r>
            <a:r>
              <a:rPr lang="en-CA" dirty="0"/>
              <a:t> </a:t>
            </a:r>
            <a:r>
              <a:rPr lang="en-CA" b="1" dirty="0"/>
              <a:t>Table</a:t>
            </a:r>
            <a:r>
              <a:rPr lang="en-CA" dirty="0"/>
              <a:t> </a:t>
            </a:r>
            <a:r>
              <a:rPr lang="en-CA" dirty="0" err="1"/>
              <a:t>và</a:t>
            </a:r>
            <a:r>
              <a:rPr lang="en-CA" dirty="0"/>
              <a:t> </a:t>
            </a:r>
            <a:r>
              <a:rPr lang="en-CA" dirty="0" err="1"/>
              <a:t>sau</a:t>
            </a:r>
            <a:r>
              <a:rPr lang="en-CA" dirty="0"/>
              <a:t> </a:t>
            </a:r>
            <a:r>
              <a:rPr lang="en-CA" dirty="0" err="1"/>
              <a:t>đó</a:t>
            </a:r>
            <a:r>
              <a:rPr lang="en-CA" dirty="0"/>
              <a:t> </a:t>
            </a:r>
            <a:r>
              <a:rPr lang="en-CA" dirty="0" err="1"/>
              <a:t>chọn</a:t>
            </a:r>
            <a:r>
              <a:rPr lang="en-CA" dirty="0"/>
              <a:t> </a:t>
            </a:r>
            <a:r>
              <a:rPr lang="en-CA" b="1" dirty="0"/>
              <a:t>Draw Table</a:t>
            </a:r>
            <a:endParaRPr lang="en-US" b="1" dirty="0" smtClean="0"/>
          </a:p>
          <a:p>
            <a:pPr lvl="3"/>
            <a:r>
              <a:rPr lang="en-CA" dirty="0"/>
              <a:t>con </a:t>
            </a:r>
            <a:r>
              <a:rPr lang="en-CA" dirty="0" err="1"/>
              <a:t>trỏ</a:t>
            </a:r>
            <a:r>
              <a:rPr lang="en-CA" dirty="0"/>
              <a:t> </a:t>
            </a:r>
            <a:r>
              <a:rPr lang="en-CA" dirty="0" err="1"/>
              <a:t>chuột</a:t>
            </a:r>
            <a:r>
              <a:rPr lang="en-CA" dirty="0"/>
              <a:t> </a:t>
            </a:r>
            <a:r>
              <a:rPr lang="en-CA" dirty="0" err="1"/>
              <a:t>sẽ</a:t>
            </a:r>
            <a:r>
              <a:rPr lang="en-CA" dirty="0"/>
              <a:t> </a:t>
            </a:r>
            <a:r>
              <a:rPr lang="en-CA" dirty="0" err="1"/>
              <a:t>chuyển</a:t>
            </a:r>
            <a:r>
              <a:rPr lang="en-CA" dirty="0"/>
              <a:t> </a:t>
            </a:r>
            <a:r>
              <a:rPr lang="en-CA" dirty="0" err="1"/>
              <a:t>thành</a:t>
            </a:r>
            <a:r>
              <a:rPr lang="en-US" dirty="0" smtClean="0"/>
              <a:t>     </a:t>
            </a:r>
            <a:r>
              <a:rPr lang="en-CA" dirty="0"/>
              <a:t>(</a:t>
            </a:r>
            <a:r>
              <a:rPr lang="en-CA" dirty="0" err="1"/>
              <a:t>bút</a:t>
            </a:r>
            <a:r>
              <a:rPr lang="en-CA" dirty="0"/>
              <a:t> </a:t>
            </a:r>
            <a:r>
              <a:rPr lang="en-CA" dirty="0" err="1"/>
              <a:t>chì</a:t>
            </a:r>
            <a:r>
              <a:rPr lang="en-CA" dirty="0"/>
              <a:t>) </a:t>
            </a:r>
            <a:r>
              <a:rPr lang="en-CA" dirty="0" err="1"/>
              <a:t>để</a:t>
            </a:r>
            <a:r>
              <a:rPr lang="en-CA" dirty="0"/>
              <a:t> </a:t>
            </a:r>
            <a:r>
              <a:rPr lang="en-CA" dirty="0" err="1"/>
              <a:t>bạn</a:t>
            </a:r>
            <a:r>
              <a:rPr lang="en-CA" dirty="0"/>
              <a:t> </a:t>
            </a:r>
            <a:r>
              <a:rPr lang="en-CA" dirty="0" err="1"/>
              <a:t>có</a:t>
            </a:r>
            <a:r>
              <a:rPr lang="en-CA" dirty="0"/>
              <a:t> </a:t>
            </a:r>
            <a:r>
              <a:rPr lang="en-CA" dirty="0" err="1"/>
              <a:t>thể</a:t>
            </a:r>
            <a:r>
              <a:rPr lang="en-CA" dirty="0"/>
              <a:t> </a:t>
            </a:r>
            <a:r>
              <a:rPr lang="en-CA" dirty="0" err="1"/>
              <a:t>vẽ</a:t>
            </a:r>
            <a:r>
              <a:rPr lang="en-CA" dirty="0"/>
              <a:t> </a:t>
            </a:r>
            <a:r>
              <a:rPr lang="en-CA" dirty="0" err="1"/>
              <a:t>các</a:t>
            </a:r>
            <a:r>
              <a:rPr lang="en-CA" dirty="0"/>
              <a:t> </a:t>
            </a:r>
            <a:r>
              <a:rPr lang="en-CA" dirty="0" err="1"/>
              <a:t>đường</a:t>
            </a:r>
            <a:r>
              <a:rPr lang="en-CA" dirty="0"/>
              <a:t> </a:t>
            </a:r>
            <a:r>
              <a:rPr lang="en-CA" dirty="0" err="1"/>
              <a:t>như</a:t>
            </a:r>
            <a:r>
              <a:rPr lang="en-CA" dirty="0"/>
              <a:t> </a:t>
            </a:r>
            <a:r>
              <a:rPr lang="en-CA" dirty="0" err="1"/>
              <a:t>khi</a:t>
            </a:r>
            <a:r>
              <a:rPr lang="en-CA" dirty="0"/>
              <a:t> </a:t>
            </a:r>
            <a:r>
              <a:rPr lang="en-CA" dirty="0" err="1"/>
              <a:t>sử</a:t>
            </a:r>
            <a:r>
              <a:rPr lang="en-CA" dirty="0"/>
              <a:t> </a:t>
            </a:r>
            <a:r>
              <a:rPr lang="en-CA" dirty="0" err="1"/>
              <a:t>dụng</a:t>
            </a:r>
            <a:r>
              <a:rPr lang="en-CA" dirty="0"/>
              <a:t> </a:t>
            </a:r>
            <a:r>
              <a:rPr lang="en-CA" dirty="0" err="1"/>
              <a:t>bút</a:t>
            </a:r>
            <a:r>
              <a:rPr lang="en-CA" dirty="0"/>
              <a:t> </a:t>
            </a:r>
            <a:r>
              <a:rPr lang="en-CA" dirty="0" err="1"/>
              <a:t>chì</a:t>
            </a:r>
            <a:r>
              <a:rPr lang="en-CA" dirty="0"/>
              <a:t> </a:t>
            </a:r>
            <a:r>
              <a:rPr lang="en-CA" dirty="0" err="1"/>
              <a:t>và</a:t>
            </a:r>
            <a:r>
              <a:rPr lang="en-CA" dirty="0"/>
              <a:t> </a:t>
            </a:r>
            <a:r>
              <a:rPr lang="en-CA" dirty="0" err="1"/>
              <a:t>giấy</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35</a:t>
            </a:fld>
            <a:endParaRPr lang="en-US" dirty="0"/>
          </a:p>
        </p:txBody>
      </p:sp>
      <p:pic>
        <p:nvPicPr>
          <p:cNvPr id="7" name="Picture 6" descr="C:\Users\swong\Documents\Manuals\IC3 GS4\7314 IC3 GS4\Screens\L10\l10-067.png"/>
          <p:cNvPicPr/>
          <p:nvPr/>
        </p:nvPicPr>
        <p:blipFill>
          <a:blip r:embed="rId3">
            <a:extLst>
              <a:ext uri="{28A0092B-C50C-407E-A947-70E740481C1C}">
                <a14:useLocalDpi xmlns:a14="http://schemas.microsoft.com/office/drawing/2010/main" val="0"/>
              </a:ext>
            </a:extLst>
          </a:blip>
          <a:srcRect/>
          <a:stretch>
            <a:fillRect/>
          </a:stretch>
        </p:blipFill>
        <p:spPr bwMode="auto">
          <a:xfrm>
            <a:off x="6878355" y="1437004"/>
            <a:ext cx="1768440" cy="1052196"/>
          </a:xfrm>
          <a:prstGeom prst="rect">
            <a:avLst/>
          </a:prstGeom>
          <a:noFill/>
          <a:ln>
            <a:noFill/>
          </a:ln>
        </p:spPr>
      </p:pic>
      <p:pic>
        <p:nvPicPr>
          <p:cNvPr id="8" name="Picture 7" descr="u6-062"/>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603975" y="3501368"/>
            <a:ext cx="117475" cy="207840"/>
          </a:xfrm>
          <a:prstGeom prst="rect">
            <a:avLst/>
          </a:prstGeom>
          <a:noFill/>
          <a:ln>
            <a:noFill/>
          </a:ln>
        </p:spPr>
      </p:pic>
    </p:spTree>
    <p:extLst>
      <p:ext uri="{BB962C8B-B14F-4D97-AF65-F5344CB8AC3E}">
        <p14:creationId xmlns:p14="http://schemas.microsoft.com/office/powerpoint/2010/main" val="110501636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8" y="333828"/>
            <a:ext cx="8601891" cy="836065"/>
          </a:xfrm>
        </p:spPr>
        <p:txBody>
          <a:bodyPr/>
          <a:lstStyle/>
          <a:p>
            <a:r>
              <a:rPr lang="vi-VN" dirty="0" smtClean="0"/>
              <a:t>Quản lý các đối tượng trong slide</a:t>
            </a:r>
            <a:endParaRPr lang="en-US" dirty="0"/>
          </a:p>
        </p:txBody>
      </p:sp>
      <p:sp>
        <p:nvSpPr>
          <p:cNvPr id="3" name="Content Placeholder 2"/>
          <p:cNvSpPr>
            <a:spLocks noGrp="1"/>
          </p:cNvSpPr>
          <p:nvPr>
            <p:ph idx="1"/>
          </p:nvPr>
        </p:nvSpPr>
        <p:spPr/>
        <p:txBody>
          <a:bodyPr/>
          <a:lstStyle/>
          <a:p>
            <a:r>
              <a:rPr lang="en-CA" b="1" dirty="0"/>
              <a:t>Định </a:t>
            </a:r>
            <a:r>
              <a:rPr lang="en-CA" b="1" dirty="0" err="1"/>
              <a:t>dạng</a:t>
            </a:r>
            <a:r>
              <a:rPr lang="en-CA" b="1" dirty="0"/>
              <a:t> </a:t>
            </a:r>
            <a:r>
              <a:rPr lang="en-CA" b="1" dirty="0" err="1"/>
              <a:t>bảng</a:t>
            </a:r>
            <a:endParaRPr lang="en-US" b="1" dirty="0"/>
          </a:p>
          <a:p>
            <a:pPr lvl="1"/>
            <a:r>
              <a:rPr lang="en-CA" dirty="0" err="1"/>
              <a:t>có</a:t>
            </a:r>
            <a:r>
              <a:rPr lang="en-CA" dirty="0"/>
              <a:t> </a:t>
            </a:r>
            <a:r>
              <a:rPr lang="en-CA" dirty="0" err="1"/>
              <a:t>thể</a:t>
            </a:r>
            <a:r>
              <a:rPr lang="en-CA" dirty="0"/>
              <a:t> </a:t>
            </a:r>
            <a:r>
              <a:rPr lang="en-CA" dirty="0" err="1"/>
              <a:t>định</a:t>
            </a:r>
            <a:r>
              <a:rPr lang="en-CA" dirty="0"/>
              <a:t> </a:t>
            </a:r>
            <a:r>
              <a:rPr lang="en-CA" dirty="0" err="1"/>
              <a:t>dạng</a:t>
            </a:r>
            <a:r>
              <a:rPr lang="en-CA" dirty="0"/>
              <a:t> </a:t>
            </a:r>
            <a:r>
              <a:rPr lang="en-CA" dirty="0" err="1"/>
              <a:t>dữ</a:t>
            </a:r>
            <a:r>
              <a:rPr lang="en-CA" dirty="0"/>
              <a:t> </a:t>
            </a:r>
            <a:r>
              <a:rPr lang="en-CA" dirty="0" err="1"/>
              <a:t>liệu</a:t>
            </a:r>
            <a:r>
              <a:rPr lang="en-CA" dirty="0"/>
              <a:t> </a:t>
            </a:r>
            <a:r>
              <a:rPr lang="en-CA" dirty="0" err="1"/>
              <a:t>được</a:t>
            </a:r>
            <a:r>
              <a:rPr lang="en-CA" dirty="0"/>
              <a:t> </a:t>
            </a:r>
            <a:r>
              <a:rPr lang="en-CA" dirty="0" err="1"/>
              <a:t>chọn</a:t>
            </a:r>
            <a:r>
              <a:rPr lang="en-CA" dirty="0"/>
              <a:t> </a:t>
            </a:r>
            <a:r>
              <a:rPr lang="en-CA" dirty="0" err="1"/>
              <a:t>trong</a:t>
            </a:r>
            <a:r>
              <a:rPr lang="en-CA" dirty="0"/>
              <a:t> </a:t>
            </a:r>
            <a:r>
              <a:rPr lang="en-CA" dirty="0" err="1"/>
              <a:t>bảng</a:t>
            </a:r>
            <a:r>
              <a:rPr lang="en-CA" dirty="0"/>
              <a:t> </a:t>
            </a:r>
            <a:r>
              <a:rPr lang="en-CA" dirty="0" err="1"/>
              <a:t>hoặc</a:t>
            </a:r>
            <a:r>
              <a:rPr lang="en-CA" dirty="0"/>
              <a:t> </a:t>
            </a:r>
            <a:r>
              <a:rPr lang="en-CA" dirty="0" err="1"/>
              <a:t>định</a:t>
            </a:r>
            <a:r>
              <a:rPr lang="en-CA" dirty="0"/>
              <a:t> </a:t>
            </a:r>
            <a:r>
              <a:rPr lang="en-CA" dirty="0" err="1"/>
              <a:t>dạng</a:t>
            </a:r>
            <a:r>
              <a:rPr lang="en-CA" dirty="0"/>
              <a:t> </a:t>
            </a:r>
            <a:r>
              <a:rPr lang="en-CA" dirty="0" err="1"/>
              <a:t>cả</a:t>
            </a:r>
            <a:r>
              <a:rPr lang="en-CA" dirty="0"/>
              <a:t> </a:t>
            </a:r>
            <a:r>
              <a:rPr lang="en-CA" dirty="0" err="1"/>
              <a:t>bảng</a:t>
            </a:r>
            <a:endParaRPr lang="en-US" dirty="0" smtClean="0"/>
          </a:p>
          <a:p>
            <a:pPr lvl="1"/>
            <a:r>
              <a:rPr lang="en-CA" dirty="0" err="1"/>
              <a:t>Trước</a:t>
            </a:r>
            <a:r>
              <a:rPr lang="en-CA" dirty="0"/>
              <a:t> </a:t>
            </a:r>
            <a:r>
              <a:rPr lang="en-CA" dirty="0" err="1"/>
              <a:t>khi</a:t>
            </a:r>
            <a:r>
              <a:rPr lang="en-CA" dirty="0"/>
              <a:t> </a:t>
            </a:r>
            <a:r>
              <a:rPr lang="en-CA" dirty="0" err="1"/>
              <a:t>bạn</a:t>
            </a:r>
            <a:r>
              <a:rPr lang="en-CA" dirty="0"/>
              <a:t> </a:t>
            </a:r>
            <a:r>
              <a:rPr lang="en-CA" dirty="0" err="1"/>
              <a:t>thay</a:t>
            </a:r>
            <a:r>
              <a:rPr lang="en-CA" dirty="0"/>
              <a:t> </a:t>
            </a:r>
            <a:r>
              <a:rPr lang="en-CA" dirty="0" err="1"/>
              <a:t>đổi</a:t>
            </a:r>
            <a:r>
              <a:rPr lang="en-CA" dirty="0"/>
              <a:t> </a:t>
            </a:r>
            <a:r>
              <a:rPr lang="en-CA" dirty="0" err="1"/>
              <a:t>bất</a:t>
            </a:r>
            <a:r>
              <a:rPr lang="en-CA" dirty="0"/>
              <a:t> </a:t>
            </a:r>
            <a:r>
              <a:rPr lang="en-CA" dirty="0" err="1"/>
              <a:t>kỳ</a:t>
            </a:r>
            <a:r>
              <a:rPr lang="en-CA" dirty="0"/>
              <a:t> </a:t>
            </a:r>
            <a:r>
              <a:rPr lang="en-CA" dirty="0" err="1"/>
              <a:t>phần</a:t>
            </a:r>
            <a:r>
              <a:rPr lang="en-CA" dirty="0"/>
              <a:t> </a:t>
            </a:r>
            <a:r>
              <a:rPr lang="en-CA" dirty="0" err="1"/>
              <a:t>nào</a:t>
            </a:r>
            <a:r>
              <a:rPr lang="en-CA" dirty="0"/>
              <a:t> </a:t>
            </a:r>
            <a:r>
              <a:rPr lang="en-CA" dirty="0" err="1"/>
              <a:t>của</a:t>
            </a:r>
            <a:r>
              <a:rPr lang="en-CA" dirty="0"/>
              <a:t> </a:t>
            </a:r>
            <a:r>
              <a:rPr lang="en-CA" dirty="0" err="1"/>
              <a:t>bảng</a:t>
            </a:r>
            <a:r>
              <a:rPr lang="en-CA" dirty="0"/>
              <a:t>, </a:t>
            </a:r>
            <a:r>
              <a:rPr lang="en-CA" dirty="0" err="1"/>
              <a:t>chọn</a:t>
            </a:r>
            <a:r>
              <a:rPr lang="en-CA" dirty="0"/>
              <a:t> </a:t>
            </a:r>
            <a:r>
              <a:rPr lang="en-CA" dirty="0" err="1"/>
              <a:t>phần</a:t>
            </a:r>
            <a:r>
              <a:rPr lang="en-CA" dirty="0"/>
              <a:t> </a:t>
            </a:r>
            <a:r>
              <a:rPr lang="en-CA" dirty="0" err="1"/>
              <a:t>thích</a:t>
            </a:r>
            <a:r>
              <a:rPr lang="en-CA" dirty="0"/>
              <a:t> </a:t>
            </a:r>
            <a:r>
              <a:rPr lang="en-CA" dirty="0" err="1"/>
              <a:t>hợp</a:t>
            </a:r>
            <a:r>
              <a:rPr lang="en-CA" dirty="0"/>
              <a:t> </a:t>
            </a:r>
            <a:r>
              <a:rPr lang="en-CA" dirty="0" err="1"/>
              <a:t>trong</a:t>
            </a:r>
            <a:r>
              <a:rPr lang="en-CA" dirty="0"/>
              <a:t> </a:t>
            </a:r>
            <a:r>
              <a:rPr lang="en-CA" dirty="0" err="1" smtClean="0"/>
              <a:t>bảng</a:t>
            </a:r>
            <a:r>
              <a:rPr lang="en-CA" dirty="0" smtClean="0"/>
              <a:t> </a:t>
            </a:r>
            <a:r>
              <a:rPr lang="en-CA" dirty="0" err="1" smtClean="0"/>
              <a:t>trước</a:t>
            </a:r>
            <a:endParaRPr lang="en-US" dirty="0" smtClean="0"/>
          </a:p>
          <a:p>
            <a:pPr lvl="1"/>
            <a:r>
              <a:rPr lang="en-CA" dirty="0" err="1"/>
              <a:t>sử</a:t>
            </a:r>
            <a:r>
              <a:rPr lang="en-CA" dirty="0"/>
              <a:t> </a:t>
            </a:r>
            <a:r>
              <a:rPr lang="en-CA" dirty="0" err="1"/>
              <a:t>dụng</a:t>
            </a:r>
            <a:r>
              <a:rPr lang="en-CA" dirty="0"/>
              <a:t> </a:t>
            </a:r>
            <a:r>
              <a:rPr lang="en-CA" dirty="0" err="1"/>
              <a:t>các</a:t>
            </a:r>
            <a:r>
              <a:rPr lang="en-CA" dirty="0"/>
              <a:t> </a:t>
            </a:r>
            <a:r>
              <a:rPr lang="en-CA" dirty="0" err="1"/>
              <a:t>thẻ</a:t>
            </a:r>
            <a:r>
              <a:rPr lang="en-CA" dirty="0"/>
              <a:t> </a:t>
            </a:r>
            <a:r>
              <a:rPr lang="en-CA" dirty="0" err="1"/>
              <a:t>trên</a:t>
            </a:r>
            <a:r>
              <a:rPr lang="en-CA" dirty="0"/>
              <a:t> ribbon </a:t>
            </a:r>
            <a:r>
              <a:rPr lang="en-CA" b="1" dirty="0"/>
              <a:t>Table Tools</a:t>
            </a:r>
            <a:r>
              <a:rPr lang="en-CA" dirty="0"/>
              <a:t> </a:t>
            </a:r>
            <a:r>
              <a:rPr lang="en-CA" dirty="0" err="1"/>
              <a:t>để</a:t>
            </a:r>
            <a:r>
              <a:rPr lang="en-CA" dirty="0"/>
              <a:t> </a:t>
            </a:r>
            <a:r>
              <a:rPr lang="en-CA" dirty="0" err="1"/>
              <a:t>thực</a:t>
            </a:r>
            <a:r>
              <a:rPr lang="en-CA" dirty="0"/>
              <a:t> </a:t>
            </a:r>
            <a:r>
              <a:rPr lang="en-CA" dirty="0" err="1"/>
              <a:t>hiện</a:t>
            </a:r>
            <a:r>
              <a:rPr lang="en-CA" dirty="0"/>
              <a:t> </a:t>
            </a:r>
            <a:r>
              <a:rPr lang="en-CA" dirty="0" err="1"/>
              <a:t>các</a:t>
            </a:r>
            <a:r>
              <a:rPr lang="en-CA" dirty="0"/>
              <a:t> </a:t>
            </a:r>
            <a:r>
              <a:rPr lang="en-CA" dirty="0" err="1"/>
              <a:t>lựa</a:t>
            </a:r>
            <a:r>
              <a:rPr lang="en-CA" dirty="0"/>
              <a:t> </a:t>
            </a:r>
            <a:r>
              <a:rPr lang="en-CA" dirty="0" err="1"/>
              <a:t>chọn</a:t>
            </a:r>
            <a:r>
              <a:rPr lang="en-CA" dirty="0"/>
              <a:t> </a:t>
            </a:r>
            <a:r>
              <a:rPr lang="en-CA" dirty="0" err="1"/>
              <a:t>thích</a:t>
            </a:r>
            <a:r>
              <a:rPr lang="en-CA" dirty="0"/>
              <a:t> </a:t>
            </a:r>
            <a:r>
              <a:rPr lang="en-CA" dirty="0" err="1"/>
              <a:t>hợp</a:t>
            </a:r>
            <a:r>
              <a:rPr lang="en-CA" dirty="0"/>
              <a:t>.</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36</a:t>
            </a:fld>
            <a:endParaRPr lang="en-US" dirty="0"/>
          </a:p>
        </p:txBody>
      </p:sp>
      <p:pic>
        <p:nvPicPr>
          <p:cNvPr id="6" name="Picture 5" descr="C:\Users\swong\Documents\Manuals\IC3 GS4\7314 IC3 GS4\Screens\L10\l10-069.png"/>
          <p:cNvPicPr/>
          <p:nvPr/>
        </p:nvPicPr>
        <p:blipFill>
          <a:blip r:embed="rId3">
            <a:extLst>
              <a:ext uri="{28A0092B-C50C-407E-A947-70E740481C1C}">
                <a14:useLocalDpi xmlns:a14="http://schemas.microsoft.com/office/drawing/2010/main" val="0"/>
              </a:ext>
            </a:extLst>
          </a:blip>
          <a:srcRect/>
          <a:stretch>
            <a:fillRect/>
          </a:stretch>
        </p:blipFill>
        <p:spPr bwMode="auto">
          <a:xfrm>
            <a:off x="1160919" y="4437166"/>
            <a:ext cx="7193875" cy="856298"/>
          </a:xfrm>
          <a:prstGeom prst="rect">
            <a:avLst/>
          </a:prstGeom>
          <a:noFill/>
          <a:ln>
            <a:noFill/>
          </a:ln>
        </p:spPr>
      </p:pic>
      <p:pic>
        <p:nvPicPr>
          <p:cNvPr id="7" name="Picture 6" descr="C:\Users\swong\Documents\Manuals\IC3 GS4\7314 IC3 GS4\Screens\L10\l10-070.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25713" y="5428400"/>
            <a:ext cx="8264287" cy="829524"/>
          </a:xfrm>
          <a:prstGeom prst="rect">
            <a:avLst/>
          </a:prstGeom>
          <a:noFill/>
          <a:ln>
            <a:noFill/>
          </a:ln>
        </p:spPr>
      </p:pic>
    </p:spTree>
    <p:extLst>
      <p:ext uri="{BB962C8B-B14F-4D97-AF65-F5344CB8AC3E}">
        <p14:creationId xmlns:p14="http://schemas.microsoft.com/office/powerpoint/2010/main" val="295863730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8" y="333828"/>
            <a:ext cx="8708571" cy="836065"/>
          </a:xfrm>
        </p:spPr>
        <p:txBody>
          <a:bodyPr/>
          <a:lstStyle/>
          <a:p>
            <a:r>
              <a:rPr lang="vi-VN" dirty="0" smtClean="0"/>
              <a:t>Quản lý các đối tượng trong slide</a:t>
            </a:r>
            <a:endParaRPr lang="en-US" dirty="0"/>
          </a:p>
        </p:txBody>
      </p:sp>
      <p:sp>
        <p:nvSpPr>
          <p:cNvPr id="3" name="Content Placeholder 2"/>
          <p:cNvSpPr>
            <a:spLocks noGrp="1"/>
          </p:cNvSpPr>
          <p:nvPr>
            <p:ph idx="1"/>
          </p:nvPr>
        </p:nvSpPr>
        <p:spPr/>
        <p:txBody>
          <a:bodyPr/>
          <a:lstStyle/>
          <a:p>
            <a:r>
              <a:rPr lang="en-CA" b="1" dirty="0" err="1"/>
              <a:t>Tạo</a:t>
            </a:r>
            <a:r>
              <a:rPr lang="en-CA" b="1" dirty="0"/>
              <a:t> </a:t>
            </a:r>
            <a:r>
              <a:rPr lang="en-CA" b="1" dirty="0" err="1"/>
              <a:t>biểu</a:t>
            </a:r>
            <a:r>
              <a:rPr lang="en-CA" b="1" dirty="0"/>
              <a:t> </a:t>
            </a:r>
            <a:r>
              <a:rPr lang="en-CA" b="1" dirty="0" err="1"/>
              <a:t>đồ</a:t>
            </a:r>
            <a:endParaRPr lang="en-US" b="1" dirty="0"/>
          </a:p>
          <a:p>
            <a:pPr lvl="1"/>
            <a:r>
              <a:rPr lang="en-CA" dirty="0" err="1"/>
              <a:t>Để</a:t>
            </a:r>
            <a:r>
              <a:rPr lang="en-CA" dirty="0"/>
              <a:t> </a:t>
            </a:r>
            <a:r>
              <a:rPr lang="en-CA" dirty="0" err="1"/>
              <a:t>chèn</a:t>
            </a:r>
            <a:r>
              <a:rPr lang="en-CA" dirty="0"/>
              <a:t> </a:t>
            </a:r>
            <a:r>
              <a:rPr lang="en-CA" dirty="0" err="1"/>
              <a:t>một</a:t>
            </a:r>
            <a:r>
              <a:rPr lang="en-CA" dirty="0"/>
              <a:t> </a:t>
            </a:r>
            <a:r>
              <a:rPr lang="en-CA" dirty="0" err="1"/>
              <a:t>biểu</a:t>
            </a:r>
            <a:r>
              <a:rPr lang="en-CA" dirty="0"/>
              <a:t> </a:t>
            </a:r>
            <a:r>
              <a:rPr lang="en-CA" dirty="0" err="1"/>
              <a:t>đồ</a:t>
            </a:r>
            <a:r>
              <a:rPr lang="en-US" dirty="0" smtClean="0"/>
              <a:t>:</a:t>
            </a:r>
            <a:endParaRPr lang="en-US" dirty="0"/>
          </a:p>
          <a:p>
            <a:pPr lvl="2"/>
            <a:r>
              <a:rPr lang="en-CA" dirty="0" err="1"/>
              <a:t>Trên</a:t>
            </a:r>
            <a:r>
              <a:rPr lang="en-CA" dirty="0"/>
              <a:t> </a:t>
            </a:r>
            <a:r>
              <a:rPr lang="en-CA" dirty="0" err="1"/>
              <a:t>thẻ</a:t>
            </a:r>
            <a:r>
              <a:rPr lang="en-CA" dirty="0"/>
              <a:t> </a:t>
            </a:r>
            <a:r>
              <a:rPr lang="en-CA" b="1" dirty="0"/>
              <a:t>Insert</a:t>
            </a:r>
            <a:r>
              <a:rPr lang="en-CA" dirty="0"/>
              <a:t>, </a:t>
            </a:r>
            <a:r>
              <a:rPr lang="en-CA" dirty="0" err="1"/>
              <a:t>trong</a:t>
            </a:r>
            <a:r>
              <a:rPr lang="en-CA" dirty="0"/>
              <a:t> </a:t>
            </a:r>
            <a:r>
              <a:rPr lang="en-CA" dirty="0" err="1"/>
              <a:t>nhóm</a:t>
            </a:r>
            <a:r>
              <a:rPr lang="en-CA" dirty="0"/>
              <a:t> </a:t>
            </a:r>
            <a:r>
              <a:rPr lang="en-CA" b="1" dirty="0"/>
              <a:t>Illustrations</a:t>
            </a:r>
            <a:r>
              <a:rPr lang="en-CA" dirty="0"/>
              <a:t>, </a:t>
            </a:r>
            <a:r>
              <a:rPr lang="en-CA" dirty="0" err="1"/>
              <a:t>chọn</a:t>
            </a:r>
            <a:r>
              <a:rPr lang="en-CA" dirty="0"/>
              <a:t> </a:t>
            </a:r>
            <a:r>
              <a:rPr lang="en-CA" b="1" dirty="0"/>
              <a:t>Chart</a:t>
            </a:r>
            <a:r>
              <a:rPr lang="en-CA" dirty="0"/>
              <a:t>; </a:t>
            </a:r>
            <a:r>
              <a:rPr lang="en-CA" dirty="0" err="1"/>
              <a:t>hoặc</a:t>
            </a:r>
            <a:endParaRPr lang="en-US" dirty="0"/>
          </a:p>
          <a:p>
            <a:pPr lvl="2"/>
            <a:r>
              <a:rPr lang="en-CA" dirty="0" err="1"/>
              <a:t>nhấp</a:t>
            </a:r>
            <a:r>
              <a:rPr lang="en-CA" dirty="0"/>
              <a:t> </a:t>
            </a:r>
            <a:r>
              <a:rPr lang="en-CA" dirty="0" err="1"/>
              <a:t>chuột</a:t>
            </a:r>
            <a:r>
              <a:rPr lang="en-CA" dirty="0"/>
              <a:t> </a:t>
            </a:r>
            <a:r>
              <a:rPr lang="en-CA" dirty="0" err="1"/>
              <a:t>vào</a:t>
            </a:r>
            <a:r>
              <a:rPr lang="en-CA" dirty="0"/>
              <a:t> </a:t>
            </a:r>
            <a:r>
              <a:rPr lang="en-CA" dirty="0" err="1"/>
              <a:t>biểu</a:t>
            </a:r>
            <a:r>
              <a:rPr lang="en-CA" dirty="0"/>
              <a:t> </a:t>
            </a:r>
            <a:r>
              <a:rPr lang="en-CA" dirty="0" err="1"/>
              <a:t>tượng</a:t>
            </a:r>
            <a:r>
              <a:rPr lang="en-CA" dirty="0"/>
              <a:t> </a:t>
            </a:r>
            <a:r>
              <a:rPr lang="en-CA" b="1" dirty="0"/>
              <a:t>Insert Chart</a:t>
            </a:r>
            <a:r>
              <a:rPr lang="en-CA" dirty="0"/>
              <a:t> </a:t>
            </a:r>
            <a:r>
              <a:rPr lang="en-CA" dirty="0" err="1"/>
              <a:t>trong</a:t>
            </a:r>
            <a:r>
              <a:rPr lang="en-CA" dirty="0"/>
              <a:t> </a:t>
            </a:r>
            <a:r>
              <a:rPr lang="en-CA" dirty="0" err="1"/>
              <a:t>bố</a:t>
            </a:r>
            <a:r>
              <a:rPr lang="en-CA" dirty="0"/>
              <a:t> </a:t>
            </a:r>
            <a:r>
              <a:rPr lang="en-CA" dirty="0" err="1"/>
              <a:t>cục</a:t>
            </a:r>
            <a:r>
              <a:rPr lang="en-CA" dirty="0"/>
              <a:t> </a:t>
            </a:r>
            <a:r>
              <a:rPr lang="en-CA" b="1" dirty="0"/>
              <a:t>Title and Content</a:t>
            </a:r>
            <a:endParaRPr lang="en-CA" dirty="0"/>
          </a:p>
          <a:p>
            <a:pPr lvl="1"/>
            <a:r>
              <a:rPr lang="en-CA" dirty="0" err="1"/>
              <a:t>Một</a:t>
            </a:r>
            <a:r>
              <a:rPr lang="en-CA" dirty="0"/>
              <a:t> </a:t>
            </a:r>
            <a:r>
              <a:rPr lang="en-CA" dirty="0" err="1"/>
              <a:t>khi</a:t>
            </a:r>
            <a:r>
              <a:rPr lang="en-CA" dirty="0"/>
              <a:t> </a:t>
            </a:r>
            <a:r>
              <a:rPr lang="en-CA" dirty="0" err="1"/>
              <a:t>bạn</a:t>
            </a:r>
            <a:r>
              <a:rPr lang="en-CA" dirty="0"/>
              <a:t> </a:t>
            </a:r>
            <a:r>
              <a:rPr lang="en-CA" dirty="0" err="1"/>
              <a:t>kích</a:t>
            </a:r>
            <a:r>
              <a:rPr lang="en-CA" dirty="0"/>
              <a:t> </a:t>
            </a:r>
            <a:r>
              <a:rPr lang="en-CA" dirty="0" err="1"/>
              <a:t>hoạt</a:t>
            </a:r>
            <a:r>
              <a:rPr lang="en-CA" dirty="0"/>
              <a:t> </a:t>
            </a:r>
            <a:r>
              <a:rPr lang="en-CA" dirty="0" err="1"/>
              <a:t>tính</a:t>
            </a:r>
            <a:r>
              <a:rPr lang="en-CA" dirty="0"/>
              <a:t> </a:t>
            </a:r>
            <a:r>
              <a:rPr lang="en-CA" dirty="0" err="1"/>
              <a:t>năng</a:t>
            </a:r>
            <a:r>
              <a:rPr lang="en-CA" dirty="0"/>
              <a:t> </a:t>
            </a:r>
            <a:r>
              <a:rPr lang="en-CA" dirty="0" err="1"/>
              <a:t>biểu</a:t>
            </a:r>
            <a:r>
              <a:rPr lang="en-CA" dirty="0"/>
              <a:t> </a:t>
            </a:r>
            <a:r>
              <a:rPr lang="en-CA" dirty="0" err="1"/>
              <a:t>đồ</a:t>
            </a:r>
            <a:r>
              <a:rPr lang="en-US" dirty="0" smtClean="0"/>
              <a:t>, </a:t>
            </a:r>
            <a:r>
              <a:rPr lang="en-CA" dirty="0" err="1"/>
              <a:t>chọn</a:t>
            </a:r>
            <a:r>
              <a:rPr lang="en-CA" dirty="0"/>
              <a:t> </a:t>
            </a:r>
            <a:r>
              <a:rPr lang="en-CA" dirty="0" err="1"/>
              <a:t>loại</a:t>
            </a:r>
            <a:r>
              <a:rPr lang="en-CA" dirty="0"/>
              <a:t> </a:t>
            </a:r>
            <a:r>
              <a:rPr lang="en-CA" dirty="0" err="1"/>
              <a:t>biểu</a:t>
            </a:r>
            <a:r>
              <a:rPr lang="en-CA" dirty="0"/>
              <a:t> </a:t>
            </a:r>
            <a:r>
              <a:rPr lang="en-CA" dirty="0" err="1"/>
              <a:t>đồ</a:t>
            </a:r>
            <a:r>
              <a:rPr lang="en-CA" dirty="0"/>
              <a:t> </a:t>
            </a:r>
            <a:r>
              <a:rPr lang="en-CA" dirty="0" err="1"/>
              <a:t>và</a:t>
            </a:r>
            <a:r>
              <a:rPr lang="en-CA" dirty="0"/>
              <a:t> </a:t>
            </a:r>
            <a:r>
              <a:rPr lang="en-CA" dirty="0" err="1" smtClean="0"/>
              <a:t>một</a:t>
            </a:r>
            <a:r>
              <a:rPr lang="en-CA" dirty="0" smtClean="0"/>
              <a:t> </a:t>
            </a:r>
            <a:r>
              <a:rPr lang="en-CA" dirty="0" err="1"/>
              <a:t>cửa</a:t>
            </a:r>
            <a:r>
              <a:rPr lang="en-CA" dirty="0"/>
              <a:t> </a:t>
            </a:r>
            <a:r>
              <a:rPr lang="en-CA" dirty="0" err="1" smtClean="0"/>
              <a:t>sổ</a:t>
            </a:r>
            <a:r>
              <a:rPr lang="en-CA" dirty="0" smtClean="0"/>
              <a:t> </a:t>
            </a:r>
            <a:r>
              <a:rPr lang="en-CA" dirty="0" err="1" smtClean="0"/>
              <a:t>hiển</a:t>
            </a:r>
            <a:r>
              <a:rPr lang="en-CA" dirty="0" smtClean="0"/>
              <a:t> thị </a:t>
            </a:r>
            <a:r>
              <a:rPr lang="en-CA" dirty="0" err="1" smtClean="0"/>
              <a:t>dữ</a:t>
            </a:r>
            <a:r>
              <a:rPr lang="en-CA" dirty="0" smtClean="0"/>
              <a:t> </a:t>
            </a:r>
            <a:r>
              <a:rPr lang="en-CA" dirty="0" err="1" smtClean="0"/>
              <a:t>liệu</a:t>
            </a:r>
            <a:r>
              <a:rPr lang="en-CA" dirty="0" smtClean="0"/>
              <a:t> </a:t>
            </a:r>
            <a:r>
              <a:rPr lang="en-CA" dirty="0" err="1" smtClean="0"/>
              <a:t>sẽ</a:t>
            </a:r>
            <a:r>
              <a:rPr lang="en-CA" dirty="0" smtClean="0"/>
              <a:t> </a:t>
            </a:r>
            <a:r>
              <a:rPr lang="en-CA" dirty="0" err="1" smtClean="0"/>
              <a:t>hiện</a:t>
            </a:r>
            <a:r>
              <a:rPr lang="en-CA" dirty="0" smtClean="0"/>
              <a:t> </a:t>
            </a:r>
            <a:r>
              <a:rPr lang="en-CA" dirty="0" err="1" smtClean="0"/>
              <a:t>ra</a:t>
            </a:r>
            <a:endParaRPr lang="en-US" dirty="0"/>
          </a:p>
          <a:p>
            <a:endParaRPr lang="en-US" b="1"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37</a:t>
            </a:fld>
            <a:endParaRPr lang="en-US" dirty="0"/>
          </a:p>
        </p:txBody>
      </p:sp>
      <p:pic>
        <p:nvPicPr>
          <p:cNvPr id="7" name="Picture 6" descr="C:\Users\swong\Documents\Manuals\IC3 GS4\7314 IC3 GS4\Screens\L10\l10-097.png"/>
          <p:cNvPicPr/>
          <p:nvPr/>
        </p:nvPicPr>
        <p:blipFill>
          <a:blip r:embed="rId3">
            <a:extLst>
              <a:ext uri="{28A0092B-C50C-407E-A947-70E740481C1C}">
                <a14:useLocalDpi xmlns:a14="http://schemas.microsoft.com/office/drawing/2010/main" val="0"/>
              </a:ext>
            </a:extLst>
          </a:blip>
          <a:srcRect/>
          <a:stretch>
            <a:fillRect/>
          </a:stretch>
        </p:blipFill>
        <p:spPr bwMode="auto">
          <a:xfrm>
            <a:off x="2578435" y="4329112"/>
            <a:ext cx="3974429" cy="1573848"/>
          </a:xfrm>
          <a:prstGeom prst="rect">
            <a:avLst/>
          </a:prstGeom>
          <a:noFill/>
          <a:ln>
            <a:noFill/>
          </a:ln>
        </p:spPr>
      </p:pic>
    </p:spTree>
    <p:extLst>
      <p:ext uri="{BB962C8B-B14F-4D97-AF65-F5344CB8AC3E}">
        <p14:creationId xmlns:p14="http://schemas.microsoft.com/office/powerpoint/2010/main" val="54728526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8" y="333828"/>
            <a:ext cx="8468715" cy="836065"/>
          </a:xfrm>
        </p:spPr>
        <p:txBody>
          <a:bodyPr/>
          <a:lstStyle/>
          <a:p>
            <a:r>
              <a:rPr lang="vi-VN" dirty="0" smtClean="0"/>
              <a:t>Quản lý các đối tượng trong slide</a:t>
            </a:r>
            <a:endParaRPr lang="en-US" dirty="0"/>
          </a:p>
        </p:txBody>
      </p:sp>
      <p:sp>
        <p:nvSpPr>
          <p:cNvPr id="3" name="Content Placeholder 2"/>
          <p:cNvSpPr>
            <a:spLocks noGrp="1"/>
          </p:cNvSpPr>
          <p:nvPr>
            <p:ph idx="1"/>
          </p:nvPr>
        </p:nvSpPr>
        <p:spPr/>
        <p:txBody>
          <a:bodyPr/>
          <a:lstStyle/>
          <a:p>
            <a:pPr lvl="1"/>
            <a:r>
              <a:rPr lang="en-CA" dirty="0" err="1"/>
              <a:t>các</a:t>
            </a:r>
            <a:r>
              <a:rPr lang="en-CA" dirty="0"/>
              <a:t> </a:t>
            </a:r>
            <a:r>
              <a:rPr lang="en-CA" dirty="0" err="1"/>
              <a:t>thẻ</a:t>
            </a:r>
            <a:r>
              <a:rPr lang="en-CA" dirty="0"/>
              <a:t> </a:t>
            </a:r>
            <a:r>
              <a:rPr lang="en-CA" dirty="0" err="1"/>
              <a:t>trong</a:t>
            </a:r>
            <a:r>
              <a:rPr lang="en-CA" dirty="0"/>
              <a:t> ribbon </a:t>
            </a:r>
            <a:r>
              <a:rPr lang="en-CA" b="1" dirty="0"/>
              <a:t>Chart Tools </a:t>
            </a:r>
            <a:r>
              <a:rPr lang="en-CA" dirty="0" err="1"/>
              <a:t>xuất</a:t>
            </a:r>
            <a:r>
              <a:rPr lang="en-CA" dirty="0"/>
              <a:t> </a:t>
            </a:r>
            <a:r>
              <a:rPr lang="en-CA" dirty="0" err="1"/>
              <a:t>hiện</a:t>
            </a:r>
            <a:r>
              <a:rPr lang="en-CA" dirty="0"/>
              <a:t> </a:t>
            </a:r>
            <a:r>
              <a:rPr lang="en-CA" dirty="0" err="1"/>
              <a:t>để</a:t>
            </a:r>
            <a:r>
              <a:rPr lang="en-CA" dirty="0"/>
              <a:t> </a:t>
            </a:r>
            <a:r>
              <a:rPr lang="en-CA" dirty="0" err="1"/>
              <a:t>bạn</a:t>
            </a:r>
            <a:r>
              <a:rPr lang="en-CA" dirty="0"/>
              <a:t> </a:t>
            </a:r>
            <a:r>
              <a:rPr lang="en-CA" dirty="0" err="1"/>
              <a:t>có</a:t>
            </a:r>
            <a:r>
              <a:rPr lang="en-CA" dirty="0"/>
              <a:t> </a:t>
            </a:r>
            <a:r>
              <a:rPr lang="en-CA" dirty="0" err="1"/>
              <a:t>thể</a:t>
            </a:r>
            <a:r>
              <a:rPr lang="en-CA" dirty="0"/>
              <a:t> </a:t>
            </a:r>
            <a:r>
              <a:rPr lang="en-CA" dirty="0" err="1"/>
              <a:t>nhanh</a:t>
            </a:r>
            <a:r>
              <a:rPr lang="en-CA" dirty="0"/>
              <a:t> </a:t>
            </a:r>
            <a:r>
              <a:rPr lang="en-CA" dirty="0" err="1"/>
              <a:t>chóng</a:t>
            </a:r>
            <a:r>
              <a:rPr lang="en-CA" dirty="0"/>
              <a:t> thao </a:t>
            </a:r>
            <a:r>
              <a:rPr lang="en-CA" dirty="0" err="1"/>
              <a:t>tác</a:t>
            </a:r>
            <a:r>
              <a:rPr lang="en-CA" dirty="0"/>
              <a:t> </a:t>
            </a:r>
            <a:r>
              <a:rPr lang="en-CA" dirty="0" err="1"/>
              <a:t>hoặc</a:t>
            </a:r>
            <a:r>
              <a:rPr lang="en-CA" dirty="0"/>
              <a:t> </a:t>
            </a:r>
            <a:r>
              <a:rPr lang="en-CA" dirty="0" err="1"/>
              <a:t>định</a:t>
            </a:r>
            <a:r>
              <a:rPr lang="en-CA" dirty="0"/>
              <a:t> </a:t>
            </a:r>
            <a:r>
              <a:rPr lang="en-CA" dirty="0" err="1"/>
              <a:t>dạng</a:t>
            </a:r>
            <a:r>
              <a:rPr lang="en-CA" dirty="0"/>
              <a:t> </a:t>
            </a:r>
            <a:r>
              <a:rPr lang="en-CA" dirty="0" err="1"/>
              <a:t>biểu</a:t>
            </a:r>
            <a:r>
              <a:rPr lang="en-CA" dirty="0"/>
              <a:t> </a:t>
            </a:r>
            <a:r>
              <a:rPr lang="en-CA" dirty="0" err="1"/>
              <a:t>đồ</a:t>
            </a:r>
            <a:r>
              <a:rPr lang="en-CA" dirty="0"/>
              <a:t> </a:t>
            </a:r>
            <a:r>
              <a:rPr lang="en-CA" dirty="0" err="1"/>
              <a:t>cùng</a:t>
            </a:r>
            <a:r>
              <a:rPr lang="en-CA" dirty="0"/>
              <a:t> </a:t>
            </a:r>
            <a:r>
              <a:rPr lang="en-CA" dirty="0" err="1"/>
              <a:t>với</a:t>
            </a:r>
            <a:r>
              <a:rPr lang="en-CA" dirty="0"/>
              <a:t> </a:t>
            </a:r>
            <a:r>
              <a:rPr lang="en-CA" dirty="0" err="1"/>
              <a:t>nội</a:t>
            </a:r>
            <a:r>
              <a:rPr lang="en-CA" dirty="0"/>
              <a:t> dung </a:t>
            </a:r>
            <a:r>
              <a:rPr lang="en-CA" dirty="0" err="1"/>
              <a:t>của</a:t>
            </a:r>
            <a:r>
              <a:rPr lang="en-CA" dirty="0"/>
              <a:t> </a:t>
            </a:r>
            <a:r>
              <a:rPr lang="en-CA" dirty="0" err="1"/>
              <a:t>nó</a:t>
            </a:r>
            <a:r>
              <a:rPr lang="en-CA" dirty="0"/>
              <a:t> </a:t>
            </a:r>
            <a:r>
              <a:rPr lang="en-CA" dirty="0" err="1"/>
              <a:t>trên</a:t>
            </a:r>
            <a:r>
              <a:rPr lang="en-CA" dirty="0"/>
              <a:t> slide</a:t>
            </a:r>
            <a:endParaRPr lang="en-US" dirty="0" smtClean="0"/>
          </a:p>
          <a:p>
            <a:pPr marL="0" indent="0">
              <a:buNone/>
            </a:pPr>
            <a:r>
              <a:rPr lang="en-CA" dirty="0" smtClean="0"/>
              <a:t/>
            </a:r>
            <a:br>
              <a:rPr lang="en-CA" dirty="0" smtClean="0"/>
            </a:br>
            <a:r>
              <a:rPr lang="en-US" dirty="0" smtClean="0"/>
              <a:t> </a:t>
            </a:r>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pPr/>
              <a:t>38</a:t>
            </a:fld>
            <a:endParaRPr lang="en-US" dirty="0"/>
          </a:p>
        </p:txBody>
      </p:sp>
      <p:pic>
        <p:nvPicPr>
          <p:cNvPr id="15" name="Picture 14" descr="C:\Users\swong\Documents\Manuals\IC3 GS4\7314 IC3 GS4\Screens\L10\l10-098.png"/>
          <p:cNvPicPr/>
          <p:nvPr/>
        </p:nvPicPr>
        <p:blipFill>
          <a:blip r:embed="rId3">
            <a:extLst>
              <a:ext uri="{28A0092B-C50C-407E-A947-70E740481C1C}">
                <a14:useLocalDpi xmlns:a14="http://schemas.microsoft.com/office/drawing/2010/main" val="0"/>
              </a:ext>
            </a:extLst>
          </a:blip>
          <a:srcRect/>
          <a:stretch>
            <a:fillRect/>
          </a:stretch>
        </p:blipFill>
        <p:spPr bwMode="auto">
          <a:xfrm>
            <a:off x="1254285" y="2593209"/>
            <a:ext cx="6607143" cy="978572"/>
          </a:xfrm>
          <a:prstGeom prst="rect">
            <a:avLst/>
          </a:prstGeom>
          <a:noFill/>
          <a:ln>
            <a:noFill/>
          </a:ln>
        </p:spPr>
      </p:pic>
      <p:pic>
        <p:nvPicPr>
          <p:cNvPr id="16" name="Picture 15" descr="C:\Users\swong\Documents\Manuals\IC3 GS4\7314 IC3 GS4\Screens\L10\l10-099.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32856" y="3752082"/>
            <a:ext cx="6850001" cy="964286"/>
          </a:xfrm>
          <a:prstGeom prst="rect">
            <a:avLst/>
          </a:prstGeom>
          <a:noFill/>
          <a:ln>
            <a:noFill/>
          </a:ln>
        </p:spPr>
      </p:pic>
      <p:pic>
        <p:nvPicPr>
          <p:cNvPr id="17" name="Picture 16" descr="C:\Users\swong\Documents\Manuals\IC3 GS4\7314 IC3 GS4\Screens\L10\l10-100.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25713" y="4889046"/>
            <a:ext cx="8664287" cy="985715"/>
          </a:xfrm>
          <a:prstGeom prst="rect">
            <a:avLst/>
          </a:prstGeom>
          <a:noFill/>
          <a:ln>
            <a:noFill/>
          </a:ln>
        </p:spPr>
      </p:pic>
    </p:spTree>
    <p:extLst>
      <p:ext uri="{BB962C8B-B14F-4D97-AF65-F5344CB8AC3E}">
        <p14:creationId xmlns:p14="http://schemas.microsoft.com/office/powerpoint/2010/main" val="393431456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8" y="333828"/>
            <a:ext cx="8708571" cy="836065"/>
          </a:xfrm>
        </p:spPr>
        <p:txBody>
          <a:bodyPr/>
          <a:lstStyle/>
          <a:p>
            <a:r>
              <a:rPr lang="vi-VN" dirty="0" smtClean="0"/>
              <a:t>Quản lý các đối tượng trong slide</a:t>
            </a:r>
            <a:endParaRPr lang="en-US" dirty="0"/>
          </a:p>
        </p:txBody>
      </p:sp>
      <p:sp>
        <p:nvSpPr>
          <p:cNvPr id="3" name="Content Placeholder 2"/>
          <p:cNvSpPr>
            <a:spLocks noGrp="1"/>
          </p:cNvSpPr>
          <p:nvPr>
            <p:ph idx="1"/>
          </p:nvPr>
        </p:nvSpPr>
        <p:spPr/>
        <p:txBody>
          <a:bodyPr/>
          <a:lstStyle/>
          <a:p>
            <a:pPr lvl="1"/>
            <a:r>
              <a:rPr lang="en-CA" i="1" dirty="0" err="1"/>
              <a:t>Một</a:t>
            </a:r>
            <a:r>
              <a:rPr lang="en-CA" i="1" dirty="0"/>
              <a:t> </a:t>
            </a:r>
            <a:r>
              <a:rPr lang="en-CA" i="1" dirty="0" err="1"/>
              <a:t>trang</a:t>
            </a:r>
            <a:r>
              <a:rPr lang="en-CA" i="1" dirty="0"/>
              <a:t> </a:t>
            </a:r>
            <a:r>
              <a:rPr lang="en-CA" i="1" dirty="0" err="1"/>
              <a:t>dữ</a:t>
            </a:r>
            <a:r>
              <a:rPr lang="en-CA" i="1" dirty="0"/>
              <a:t> </a:t>
            </a:r>
            <a:r>
              <a:rPr lang="en-CA" i="1" dirty="0" err="1"/>
              <a:t>liệu</a:t>
            </a:r>
            <a:r>
              <a:rPr lang="en-US" dirty="0" smtClean="0"/>
              <a:t> </a:t>
            </a:r>
          </a:p>
          <a:p>
            <a:pPr lvl="2"/>
            <a:r>
              <a:rPr lang="en-CA" dirty="0" err="1"/>
              <a:t>giống</a:t>
            </a:r>
            <a:r>
              <a:rPr lang="en-CA" dirty="0"/>
              <a:t> </a:t>
            </a:r>
            <a:r>
              <a:rPr lang="en-CA" dirty="0" err="1"/>
              <a:t>như</a:t>
            </a:r>
            <a:r>
              <a:rPr lang="en-CA" dirty="0"/>
              <a:t> </a:t>
            </a:r>
            <a:r>
              <a:rPr lang="en-CA" dirty="0" err="1"/>
              <a:t>một</a:t>
            </a:r>
            <a:r>
              <a:rPr lang="en-CA" dirty="0"/>
              <a:t> </a:t>
            </a:r>
            <a:r>
              <a:rPr lang="en-CA" dirty="0" err="1"/>
              <a:t>bảng</a:t>
            </a:r>
            <a:r>
              <a:rPr lang="en-CA" dirty="0"/>
              <a:t> </a:t>
            </a:r>
            <a:r>
              <a:rPr lang="en-CA" dirty="0" err="1"/>
              <a:t>trong</a:t>
            </a:r>
            <a:r>
              <a:rPr lang="en-CA" dirty="0"/>
              <a:t> </a:t>
            </a:r>
            <a:r>
              <a:rPr lang="en-CA" dirty="0" err="1"/>
              <a:t>đó</a:t>
            </a:r>
            <a:r>
              <a:rPr lang="en-CA" dirty="0"/>
              <a:t> </a:t>
            </a:r>
            <a:r>
              <a:rPr lang="en-CA" dirty="0" err="1"/>
              <a:t>có</a:t>
            </a:r>
            <a:r>
              <a:rPr lang="en-CA" dirty="0"/>
              <a:t> </a:t>
            </a:r>
            <a:r>
              <a:rPr lang="en-CA" dirty="0" err="1"/>
              <a:t>chứa</a:t>
            </a:r>
            <a:r>
              <a:rPr lang="en-CA" dirty="0"/>
              <a:t> </a:t>
            </a:r>
            <a:r>
              <a:rPr lang="en-CA" dirty="0" err="1"/>
              <a:t>các</a:t>
            </a:r>
            <a:r>
              <a:rPr lang="en-CA" dirty="0"/>
              <a:t> </a:t>
            </a:r>
            <a:r>
              <a:rPr lang="en-CA" dirty="0" err="1"/>
              <a:t>dòng</a:t>
            </a:r>
            <a:r>
              <a:rPr lang="en-CA" dirty="0"/>
              <a:t> </a:t>
            </a:r>
            <a:r>
              <a:rPr lang="en-CA" dirty="0" err="1"/>
              <a:t>và</a:t>
            </a:r>
            <a:r>
              <a:rPr lang="en-CA" dirty="0"/>
              <a:t> </a:t>
            </a:r>
            <a:r>
              <a:rPr lang="en-CA" dirty="0" err="1"/>
              <a:t>các</a:t>
            </a:r>
            <a:r>
              <a:rPr lang="en-CA" dirty="0"/>
              <a:t> </a:t>
            </a:r>
            <a:r>
              <a:rPr lang="en-CA" dirty="0" err="1"/>
              <a:t>cột</a:t>
            </a:r>
            <a:r>
              <a:rPr lang="en-CA" dirty="0"/>
              <a:t> </a:t>
            </a:r>
            <a:r>
              <a:rPr lang="en-CA" dirty="0" err="1"/>
              <a:t>chứa</a:t>
            </a:r>
            <a:r>
              <a:rPr lang="en-CA" dirty="0"/>
              <a:t> </a:t>
            </a:r>
            <a:r>
              <a:rPr lang="en-CA" dirty="0" err="1"/>
              <a:t>các</a:t>
            </a:r>
            <a:r>
              <a:rPr lang="en-CA" dirty="0"/>
              <a:t> </a:t>
            </a:r>
            <a:r>
              <a:rPr lang="en-CA" dirty="0" err="1"/>
              <a:t>dữ</a:t>
            </a:r>
            <a:r>
              <a:rPr lang="en-CA" dirty="0"/>
              <a:t> </a:t>
            </a:r>
            <a:r>
              <a:rPr lang="en-CA" dirty="0" err="1"/>
              <a:t>liệu</a:t>
            </a:r>
            <a:r>
              <a:rPr lang="en-CA" dirty="0"/>
              <a:t> </a:t>
            </a:r>
            <a:r>
              <a:rPr lang="en-CA" dirty="0" err="1"/>
              <a:t>mẫu</a:t>
            </a:r>
            <a:endParaRPr lang="en-US" dirty="0" smtClean="0"/>
          </a:p>
          <a:p>
            <a:pPr lvl="2"/>
            <a:r>
              <a:rPr lang="en-CA" dirty="0" err="1"/>
              <a:t>Một</a:t>
            </a:r>
            <a:r>
              <a:rPr lang="en-CA" dirty="0"/>
              <a:t> ô </a:t>
            </a:r>
            <a:r>
              <a:rPr lang="en-CA" dirty="0" err="1"/>
              <a:t>là</a:t>
            </a:r>
            <a:r>
              <a:rPr lang="en-CA" dirty="0"/>
              <a:t> </a:t>
            </a:r>
            <a:r>
              <a:rPr lang="en-CA" dirty="0" err="1"/>
              <a:t>giao</a:t>
            </a:r>
            <a:r>
              <a:rPr lang="en-CA" dirty="0"/>
              <a:t> </a:t>
            </a:r>
            <a:r>
              <a:rPr lang="en-CA" dirty="0" err="1"/>
              <a:t>của</a:t>
            </a:r>
            <a:r>
              <a:rPr lang="en-CA" dirty="0"/>
              <a:t> </a:t>
            </a:r>
            <a:r>
              <a:rPr lang="en-CA" dirty="0" err="1"/>
              <a:t>một</a:t>
            </a:r>
            <a:r>
              <a:rPr lang="en-CA" dirty="0"/>
              <a:t> </a:t>
            </a:r>
            <a:r>
              <a:rPr lang="en-CA" dirty="0" err="1"/>
              <a:t>dòng</a:t>
            </a:r>
            <a:r>
              <a:rPr lang="en-CA" dirty="0"/>
              <a:t> </a:t>
            </a:r>
            <a:r>
              <a:rPr lang="en-CA" dirty="0" err="1"/>
              <a:t>với</a:t>
            </a:r>
            <a:r>
              <a:rPr lang="en-CA" dirty="0"/>
              <a:t> </a:t>
            </a:r>
            <a:r>
              <a:rPr lang="en-CA" dirty="0" err="1"/>
              <a:t>một</a:t>
            </a:r>
            <a:r>
              <a:rPr lang="en-CA" dirty="0"/>
              <a:t> </a:t>
            </a:r>
            <a:r>
              <a:rPr lang="en-CA" dirty="0" err="1"/>
              <a:t>cột</a:t>
            </a:r>
            <a:r>
              <a:rPr lang="en-CA" dirty="0"/>
              <a:t> </a:t>
            </a:r>
            <a:r>
              <a:rPr lang="en-CA" dirty="0" err="1"/>
              <a:t>và</a:t>
            </a:r>
            <a:r>
              <a:rPr lang="en-CA" dirty="0"/>
              <a:t> </a:t>
            </a:r>
            <a:r>
              <a:rPr lang="en-CA" dirty="0" err="1"/>
              <a:t>được</a:t>
            </a:r>
            <a:r>
              <a:rPr lang="en-CA" dirty="0"/>
              <a:t> </a:t>
            </a:r>
            <a:r>
              <a:rPr lang="en-CA" dirty="0" err="1"/>
              <a:t>chỉ</a:t>
            </a:r>
            <a:r>
              <a:rPr lang="en-CA" dirty="0"/>
              <a:t> </a:t>
            </a:r>
            <a:r>
              <a:rPr lang="en-CA" dirty="0" err="1"/>
              <a:t>ra</a:t>
            </a:r>
            <a:r>
              <a:rPr lang="en-CA" dirty="0"/>
              <a:t> </a:t>
            </a:r>
            <a:r>
              <a:rPr lang="en-CA" dirty="0" err="1"/>
              <a:t>bởi</a:t>
            </a:r>
            <a:r>
              <a:rPr lang="en-CA" dirty="0"/>
              <a:t> </a:t>
            </a:r>
            <a:r>
              <a:rPr lang="en-CA" dirty="0" err="1"/>
              <a:t>chữ</a:t>
            </a:r>
            <a:r>
              <a:rPr lang="en-CA" dirty="0"/>
              <a:t> </a:t>
            </a:r>
            <a:r>
              <a:rPr lang="en-CA" dirty="0" err="1"/>
              <a:t>cái</a:t>
            </a:r>
            <a:r>
              <a:rPr lang="en-CA" dirty="0"/>
              <a:t> </a:t>
            </a:r>
            <a:r>
              <a:rPr lang="en-CA" dirty="0" err="1"/>
              <a:t>của</a:t>
            </a:r>
            <a:r>
              <a:rPr lang="en-CA" dirty="0"/>
              <a:t> </a:t>
            </a:r>
            <a:r>
              <a:rPr lang="en-CA" dirty="0" err="1"/>
              <a:t>cột</a:t>
            </a:r>
            <a:r>
              <a:rPr lang="en-CA" dirty="0"/>
              <a:t> </a:t>
            </a:r>
            <a:r>
              <a:rPr lang="en-CA" dirty="0" err="1"/>
              <a:t>và</a:t>
            </a:r>
            <a:r>
              <a:rPr lang="en-CA" dirty="0"/>
              <a:t> </a:t>
            </a:r>
            <a:r>
              <a:rPr lang="en-CA" dirty="0" err="1"/>
              <a:t>sau</a:t>
            </a:r>
            <a:r>
              <a:rPr lang="en-CA" dirty="0"/>
              <a:t> </a:t>
            </a:r>
            <a:r>
              <a:rPr lang="en-CA" dirty="0" err="1"/>
              <a:t>đó</a:t>
            </a:r>
            <a:r>
              <a:rPr lang="en-CA" dirty="0"/>
              <a:t> </a:t>
            </a:r>
            <a:r>
              <a:rPr lang="en-CA" dirty="0" err="1"/>
              <a:t>là</a:t>
            </a:r>
            <a:r>
              <a:rPr lang="en-CA" dirty="0"/>
              <a:t> </a:t>
            </a:r>
            <a:r>
              <a:rPr lang="en-CA" dirty="0" err="1"/>
              <a:t>số</a:t>
            </a:r>
            <a:r>
              <a:rPr lang="en-CA" dirty="0"/>
              <a:t> </a:t>
            </a:r>
            <a:r>
              <a:rPr lang="en-CA" dirty="0" err="1"/>
              <a:t>thứ</a:t>
            </a:r>
            <a:r>
              <a:rPr lang="en-CA" dirty="0"/>
              <a:t> </a:t>
            </a:r>
            <a:r>
              <a:rPr lang="en-CA" dirty="0" err="1"/>
              <a:t>tự</a:t>
            </a:r>
            <a:r>
              <a:rPr lang="en-CA" dirty="0"/>
              <a:t> </a:t>
            </a:r>
            <a:r>
              <a:rPr lang="en-CA" dirty="0" err="1"/>
              <a:t>của</a:t>
            </a:r>
            <a:r>
              <a:rPr lang="en-CA" dirty="0"/>
              <a:t> </a:t>
            </a:r>
            <a:r>
              <a:rPr lang="en-CA" dirty="0" err="1"/>
              <a:t>dòng</a:t>
            </a:r>
            <a:r>
              <a:rPr lang="en-US" dirty="0" smtClean="0"/>
              <a:t>.</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39</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3639588786"/>
              </p:ext>
            </p:extLst>
          </p:nvPr>
        </p:nvGraphicFramePr>
        <p:xfrm>
          <a:off x="5140009" y="3496786"/>
          <a:ext cx="2770463" cy="2274090"/>
        </p:xfrm>
        <a:graphic>
          <a:graphicData uri="http://schemas.openxmlformats.org/drawingml/2006/table">
            <a:tbl>
              <a:tblPr firstRow="1" firstCol="1" bandRow="1"/>
              <a:tblGrid>
                <a:gridCol w="372360"/>
                <a:gridCol w="2398103"/>
              </a:tblGrid>
              <a:tr h="253108">
                <a:tc>
                  <a:txBody>
                    <a:bodyPr/>
                    <a:lstStyle/>
                    <a:p>
                      <a:pPr marL="0" marR="0" algn="ctr">
                        <a:lnSpc>
                          <a:spcPct val="115000"/>
                        </a:lnSpc>
                        <a:spcBef>
                          <a:spcPts val="200"/>
                        </a:spcBef>
                        <a:spcAft>
                          <a:spcPts val="0"/>
                        </a:spcAft>
                      </a:pPr>
                      <a:r>
                        <a:rPr lang="en-CA" sz="1100" b="1" dirty="0">
                          <a:effectLst/>
                          <a:latin typeface="Zurich BT"/>
                          <a:ea typeface="Times New Roman"/>
                          <a:cs typeface="Arial"/>
                        </a:rPr>
                        <a:t>1</a:t>
                      </a:r>
                      <a:endParaRPr lang="en-US" sz="1100" b="1" dirty="0">
                        <a:effectLst/>
                        <a:latin typeface="Zurich BT"/>
                        <a:ea typeface="Times New Roman"/>
                        <a:cs typeface="Arial"/>
                      </a:endParaRPr>
                    </a:p>
                  </a:txBody>
                  <a:tcPr marL="25400" marR="25400" marT="0" marB="0" anchor="ctr">
                    <a:lnL>
                      <a:noFill/>
                    </a:lnL>
                    <a:lnR>
                      <a:noFill/>
                    </a:lnR>
                    <a:lnT>
                      <a:noFill/>
                    </a:lnT>
                    <a:lnB>
                      <a:noFill/>
                    </a:lnB>
                    <a:solidFill>
                      <a:srgbClr val="F5C040"/>
                    </a:solidFill>
                  </a:tcPr>
                </a:tc>
                <a:tc>
                  <a:txBody>
                    <a:bodyPr/>
                    <a:lstStyle/>
                    <a:p>
                      <a:pPr marL="0" marR="0">
                        <a:lnSpc>
                          <a:spcPct val="115000"/>
                        </a:lnSpc>
                        <a:spcBef>
                          <a:spcPts val="200"/>
                        </a:spcBef>
                        <a:spcAft>
                          <a:spcPts val="0"/>
                        </a:spcAft>
                      </a:pPr>
                      <a:r>
                        <a:rPr lang="en-CA" sz="1100" b="1" dirty="0" err="1" smtClean="0">
                          <a:effectLst/>
                          <a:latin typeface="Zurich BT"/>
                          <a:ea typeface="Times New Roman"/>
                          <a:cs typeface="Arial"/>
                        </a:rPr>
                        <a:t>Chọn</a:t>
                      </a:r>
                      <a:r>
                        <a:rPr lang="en-CA" sz="1100" b="1" baseline="0" dirty="0" smtClean="0">
                          <a:effectLst/>
                          <a:latin typeface="Zurich BT"/>
                          <a:ea typeface="Times New Roman"/>
                          <a:cs typeface="Arial"/>
                        </a:rPr>
                        <a:t> </a:t>
                      </a:r>
                      <a:r>
                        <a:rPr lang="en-CA" sz="1100" b="1" baseline="0" dirty="0" err="1" smtClean="0">
                          <a:effectLst/>
                          <a:latin typeface="Zurich BT"/>
                          <a:ea typeface="Times New Roman"/>
                          <a:cs typeface="Arial"/>
                        </a:rPr>
                        <a:t>tất</a:t>
                      </a:r>
                      <a:r>
                        <a:rPr lang="en-CA" sz="1100" b="1" baseline="0" dirty="0" smtClean="0">
                          <a:effectLst/>
                          <a:latin typeface="Zurich BT"/>
                          <a:ea typeface="Times New Roman"/>
                          <a:cs typeface="Arial"/>
                        </a:rPr>
                        <a:t> </a:t>
                      </a:r>
                      <a:r>
                        <a:rPr lang="en-CA" sz="1100" b="1" baseline="0" dirty="0" err="1" smtClean="0">
                          <a:effectLst/>
                          <a:latin typeface="Zurich BT"/>
                          <a:ea typeface="Times New Roman"/>
                          <a:cs typeface="Arial"/>
                        </a:rPr>
                        <a:t>cả</a:t>
                      </a:r>
                      <a:endParaRPr lang="en-US" sz="1100" b="1" dirty="0">
                        <a:effectLst/>
                        <a:latin typeface="Zurich BT"/>
                        <a:ea typeface="Times New Roman"/>
                        <a:cs typeface="Arial"/>
                      </a:endParaRPr>
                    </a:p>
                  </a:txBody>
                  <a:tcPr marL="25400" marR="25400" marT="0" marB="0" anchor="ctr">
                    <a:lnL>
                      <a:noFill/>
                    </a:lnL>
                    <a:lnR>
                      <a:noFill/>
                    </a:lnR>
                    <a:lnT>
                      <a:noFill/>
                    </a:lnT>
                    <a:lnB>
                      <a:noFill/>
                    </a:lnB>
                  </a:tcPr>
                </a:tc>
              </a:tr>
              <a:tr h="71762">
                <a:tc>
                  <a:txBody>
                    <a:bodyPr/>
                    <a:lstStyle/>
                    <a:p>
                      <a:pPr marL="0" marR="0" algn="just">
                        <a:lnSpc>
                          <a:spcPts val="300"/>
                        </a:lnSpc>
                        <a:spcBef>
                          <a:spcPts val="0"/>
                        </a:spcBef>
                        <a:spcAft>
                          <a:spcPts val="0"/>
                        </a:spcAft>
                        <a:tabLst>
                          <a:tab pos="533400" algn="l"/>
                          <a:tab pos="1143000" algn="l"/>
                        </a:tabLst>
                      </a:pPr>
                      <a:r>
                        <a:rPr lang="en-CA" sz="1100" dirty="0">
                          <a:effectLst/>
                          <a:latin typeface="Zurich BT"/>
                          <a:ea typeface="Times New Roman"/>
                          <a:cs typeface="Calibri"/>
                        </a:rPr>
                        <a:t> </a:t>
                      </a:r>
                      <a:endParaRPr lang="en-US" sz="1100" dirty="0">
                        <a:effectLst/>
                        <a:latin typeface="Zurich BT"/>
                        <a:ea typeface="Times New Roman"/>
                        <a:cs typeface="Calibri"/>
                      </a:endParaRPr>
                    </a:p>
                  </a:txBody>
                  <a:tcPr marL="25400" marR="25400" marT="0" marB="0">
                    <a:lnL>
                      <a:noFill/>
                    </a:lnL>
                    <a:lnR>
                      <a:noFill/>
                    </a:lnR>
                    <a:lnT>
                      <a:noFill/>
                    </a:lnT>
                    <a:lnB>
                      <a:noFill/>
                    </a:lnB>
                  </a:tcPr>
                </a:tc>
                <a:tc>
                  <a:txBody>
                    <a:bodyPr/>
                    <a:lstStyle/>
                    <a:p>
                      <a:pPr marL="0" marR="0" algn="just">
                        <a:lnSpc>
                          <a:spcPts val="300"/>
                        </a:lnSpc>
                        <a:spcBef>
                          <a:spcPts val="0"/>
                        </a:spcBef>
                        <a:spcAft>
                          <a:spcPts val="0"/>
                        </a:spcAft>
                        <a:tabLst>
                          <a:tab pos="533400" algn="l"/>
                          <a:tab pos="1143000" algn="l"/>
                        </a:tabLst>
                      </a:pPr>
                      <a:r>
                        <a:rPr lang="en-CA" sz="1100" dirty="0">
                          <a:effectLst/>
                          <a:latin typeface="Zurich BT"/>
                          <a:ea typeface="Times New Roman"/>
                          <a:cs typeface="Calibri"/>
                        </a:rPr>
                        <a:t> </a:t>
                      </a:r>
                      <a:endParaRPr lang="en-US" sz="1100" dirty="0">
                        <a:effectLst/>
                        <a:latin typeface="Zurich BT"/>
                        <a:ea typeface="Times New Roman"/>
                        <a:cs typeface="Calibri"/>
                      </a:endParaRPr>
                    </a:p>
                  </a:txBody>
                  <a:tcPr marL="25400" marR="25400" marT="0" marB="0">
                    <a:lnL>
                      <a:noFill/>
                    </a:lnL>
                    <a:lnR>
                      <a:noFill/>
                    </a:lnR>
                    <a:lnT>
                      <a:noFill/>
                    </a:lnT>
                    <a:lnB>
                      <a:noFill/>
                    </a:lnB>
                  </a:tcPr>
                </a:tc>
              </a:tr>
              <a:tr h="253108">
                <a:tc>
                  <a:txBody>
                    <a:bodyPr/>
                    <a:lstStyle/>
                    <a:p>
                      <a:pPr marL="0" marR="0" algn="ctr">
                        <a:lnSpc>
                          <a:spcPct val="115000"/>
                        </a:lnSpc>
                        <a:spcBef>
                          <a:spcPts val="200"/>
                        </a:spcBef>
                        <a:spcAft>
                          <a:spcPts val="0"/>
                        </a:spcAft>
                      </a:pPr>
                      <a:r>
                        <a:rPr lang="en-CA" sz="1100" b="1" dirty="0">
                          <a:effectLst/>
                          <a:latin typeface="Zurich BT"/>
                          <a:ea typeface="Times New Roman"/>
                          <a:cs typeface="Arial"/>
                        </a:rPr>
                        <a:t>2</a:t>
                      </a:r>
                      <a:endParaRPr lang="en-US" sz="1100" b="1" dirty="0">
                        <a:effectLst/>
                        <a:latin typeface="Zurich BT"/>
                        <a:ea typeface="Times New Roman"/>
                        <a:cs typeface="Arial"/>
                      </a:endParaRPr>
                    </a:p>
                  </a:txBody>
                  <a:tcPr marL="68580" marR="68580" marT="0" marB="0" anchor="ctr">
                    <a:lnL>
                      <a:noFill/>
                    </a:lnL>
                    <a:lnR>
                      <a:noFill/>
                    </a:lnR>
                    <a:lnT>
                      <a:noFill/>
                    </a:lnT>
                    <a:lnB>
                      <a:noFill/>
                    </a:lnB>
                    <a:solidFill>
                      <a:srgbClr val="F5C040"/>
                    </a:solidFill>
                  </a:tcPr>
                </a:tc>
                <a:tc>
                  <a:txBody>
                    <a:bodyPr/>
                    <a:lstStyle/>
                    <a:p>
                      <a:pPr marL="0" marR="0">
                        <a:lnSpc>
                          <a:spcPct val="115000"/>
                        </a:lnSpc>
                        <a:spcBef>
                          <a:spcPts val="200"/>
                        </a:spcBef>
                        <a:spcAft>
                          <a:spcPts val="0"/>
                        </a:spcAft>
                      </a:pPr>
                      <a:r>
                        <a:rPr lang="en-CA" sz="1100" b="1" dirty="0" err="1" smtClean="0">
                          <a:effectLst/>
                          <a:latin typeface="Zurich BT"/>
                          <a:ea typeface="Times New Roman"/>
                          <a:cs typeface="Arial"/>
                        </a:rPr>
                        <a:t>Địa</a:t>
                      </a:r>
                      <a:r>
                        <a:rPr lang="en-CA" sz="1100" b="1" baseline="0" dirty="0" smtClean="0">
                          <a:effectLst/>
                          <a:latin typeface="Zurich BT"/>
                          <a:ea typeface="Times New Roman"/>
                          <a:cs typeface="Arial"/>
                        </a:rPr>
                        <a:t> </a:t>
                      </a:r>
                      <a:r>
                        <a:rPr lang="en-CA" sz="1100" b="1" baseline="0" dirty="0" err="1" smtClean="0">
                          <a:effectLst/>
                          <a:latin typeface="Zurich BT"/>
                          <a:ea typeface="Times New Roman"/>
                          <a:cs typeface="Arial"/>
                        </a:rPr>
                        <a:t>chỉ</a:t>
                      </a:r>
                      <a:r>
                        <a:rPr lang="en-CA" sz="1100" b="1" baseline="0" dirty="0" smtClean="0">
                          <a:effectLst/>
                          <a:latin typeface="Zurich BT"/>
                          <a:ea typeface="Times New Roman"/>
                          <a:cs typeface="Arial"/>
                        </a:rPr>
                        <a:t> </a:t>
                      </a:r>
                      <a:r>
                        <a:rPr lang="en-CA" sz="1100" b="1" baseline="0" dirty="0" err="1" smtClean="0">
                          <a:effectLst/>
                          <a:latin typeface="Zurich BT"/>
                          <a:ea typeface="Times New Roman"/>
                          <a:cs typeface="Arial"/>
                        </a:rPr>
                        <a:t>cột</a:t>
                      </a:r>
                      <a:endParaRPr lang="en-US" sz="1100" b="1" dirty="0">
                        <a:effectLst/>
                        <a:latin typeface="Zurich BT"/>
                        <a:ea typeface="Times New Roman"/>
                        <a:cs typeface="Arial"/>
                      </a:endParaRPr>
                    </a:p>
                  </a:txBody>
                  <a:tcPr marL="68580" marR="68580" marT="0" marB="0" anchor="ctr">
                    <a:lnL>
                      <a:noFill/>
                    </a:lnL>
                    <a:lnR>
                      <a:noFill/>
                    </a:lnR>
                    <a:lnT>
                      <a:noFill/>
                    </a:lnT>
                    <a:lnB>
                      <a:noFill/>
                    </a:lnB>
                  </a:tcPr>
                </a:tc>
              </a:tr>
              <a:tr h="71762">
                <a:tc>
                  <a:txBody>
                    <a:bodyPr/>
                    <a:lstStyle/>
                    <a:p>
                      <a:pPr marL="0" marR="0" algn="just">
                        <a:lnSpc>
                          <a:spcPts val="300"/>
                        </a:lnSpc>
                        <a:spcBef>
                          <a:spcPts val="0"/>
                        </a:spcBef>
                        <a:spcAft>
                          <a:spcPts val="0"/>
                        </a:spcAft>
                        <a:tabLst>
                          <a:tab pos="533400" algn="l"/>
                          <a:tab pos="1143000" algn="l"/>
                        </a:tabLst>
                      </a:pPr>
                      <a:r>
                        <a:rPr lang="en-CA" sz="1100" dirty="0">
                          <a:effectLst/>
                          <a:latin typeface="Zurich BT"/>
                          <a:ea typeface="Times New Roman"/>
                          <a:cs typeface="Calibri"/>
                        </a:rPr>
                        <a:t> </a:t>
                      </a:r>
                      <a:endParaRPr lang="en-US" sz="1100" dirty="0">
                        <a:effectLst/>
                        <a:latin typeface="Zurich BT"/>
                        <a:ea typeface="Times New Roman"/>
                        <a:cs typeface="Calibri"/>
                      </a:endParaRPr>
                    </a:p>
                  </a:txBody>
                  <a:tcPr marL="68580" marR="68580" marT="0" marB="0">
                    <a:lnL>
                      <a:noFill/>
                    </a:lnL>
                    <a:lnR>
                      <a:noFill/>
                    </a:lnR>
                    <a:lnT>
                      <a:noFill/>
                    </a:lnT>
                    <a:lnB>
                      <a:noFill/>
                    </a:lnB>
                  </a:tcPr>
                </a:tc>
                <a:tc>
                  <a:txBody>
                    <a:bodyPr/>
                    <a:lstStyle/>
                    <a:p>
                      <a:pPr marL="0" marR="0" algn="just">
                        <a:lnSpc>
                          <a:spcPts val="300"/>
                        </a:lnSpc>
                        <a:spcBef>
                          <a:spcPts val="0"/>
                        </a:spcBef>
                        <a:spcAft>
                          <a:spcPts val="0"/>
                        </a:spcAft>
                        <a:tabLst>
                          <a:tab pos="533400" algn="l"/>
                          <a:tab pos="1143000" algn="l"/>
                        </a:tabLst>
                      </a:pPr>
                      <a:r>
                        <a:rPr lang="en-CA" sz="1100" dirty="0">
                          <a:effectLst/>
                          <a:latin typeface="Zurich BT"/>
                          <a:ea typeface="Times New Roman"/>
                          <a:cs typeface="Calibri"/>
                        </a:rPr>
                        <a:t> </a:t>
                      </a:r>
                      <a:endParaRPr lang="en-US" sz="1100" dirty="0">
                        <a:effectLst/>
                        <a:latin typeface="Zurich BT"/>
                        <a:ea typeface="Times New Roman"/>
                        <a:cs typeface="Calibri"/>
                      </a:endParaRPr>
                    </a:p>
                  </a:txBody>
                  <a:tcPr marL="68580" marR="68580" marT="0" marB="0">
                    <a:lnL>
                      <a:noFill/>
                    </a:lnL>
                    <a:lnR>
                      <a:noFill/>
                    </a:lnR>
                    <a:lnT>
                      <a:noFill/>
                    </a:lnT>
                    <a:lnB>
                      <a:noFill/>
                    </a:lnB>
                  </a:tcPr>
                </a:tc>
              </a:tr>
              <a:tr h="253108">
                <a:tc>
                  <a:txBody>
                    <a:bodyPr/>
                    <a:lstStyle/>
                    <a:p>
                      <a:pPr marL="0" marR="0" algn="ctr">
                        <a:lnSpc>
                          <a:spcPct val="115000"/>
                        </a:lnSpc>
                        <a:spcBef>
                          <a:spcPts val="200"/>
                        </a:spcBef>
                        <a:spcAft>
                          <a:spcPts val="0"/>
                        </a:spcAft>
                      </a:pPr>
                      <a:r>
                        <a:rPr lang="en-CA" sz="1100" b="1" dirty="0">
                          <a:effectLst/>
                          <a:latin typeface="Zurich BT"/>
                          <a:ea typeface="Times New Roman"/>
                          <a:cs typeface="Arial"/>
                        </a:rPr>
                        <a:t>3</a:t>
                      </a:r>
                      <a:endParaRPr lang="en-US" sz="1100" b="1" dirty="0">
                        <a:effectLst/>
                        <a:latin typeface="Zurich BT"/>
                        <a:ea typeface="Times New Roman"/>
                        <a:cs typeface="Arial"/>
                      </a:endParaRPr>
                    </a:p>
                  </a:txBody>
                  <a:tcPr marL="25400" marR="25400" marT="0" marB="0" anchor="ctr">
                    <a:lnL>
                      <a:noFill/>
                    </a:lnL>
                    <a:lnR>
                      <a:noFill/>
                    </a:lnR>
                    <a:lnT>
                      <a:noFill/>
                    </a:lnT>
                    <a:lnB>
                      <a:noFill/>
                    </a:lnB>
                    <a:solidFill>
                      <a:srgbClr val="F5C040"/>
                    </a:solidFill>
                  </a:tcPr>
                </a:tc>
                <a:tc>
                  <a:txBody>
                    <a:bodyPr/>
                    <a:lstStyle/>
                    <a:p>
                      <a:pPr marL="0" marR="0">
                        <a:lnSpc>
                          <a:spcPct val="115000"/>
                        </a:lnSpc>
                        <a:spcBef>
                          <a:spcPts val="200"/>
                        </a:spcBef>
                        <a:spcAft>
                          <a:spcPts val="0"/>
                        </a:spcAft>
                      </a:pPr>
                      <a:r>
                        <a:rPr lang="en-CA" sz="1100" b="1" dirty="0" err="1" smtClean="0">
                          <a:effectLst/>
                          <a:latin typeface="Zurich BT"/>
                          <a:ea typeface="Times New Roman"/>
                          <a:cs typeface="Arial"/>
                        </a:rPr>
                        <a:t>Tiêu</a:t>
                      </a:r>
                      <a:r>
                        <a:rPr lang="en-CA" sz="1100" b="1" baseline="0" dirty="0" smtClean="0">
                          <a:effectLst/>
                          <a:latin typeface="Zurich BT"/>
                          <a:ea typeface="Times New Roman"/>
                          <a:cs typeface="Arial"/>
                        </a:rPr>
                        <a:t> </a:t>
                      </a:r>
                      <a:r>
                        <a:rPr lang="en-CA" sz="1100" b="1" baseline="0" dirty="0" err="1" smtClean="0">
                          <a:effectLst/>
                          <a:latin typeface="Zurich BT"/>
                          <a:ea typeface="Times New Roman"/>
                          <a:cs typeface="Arial"/>
                        </a:rPr>
                        <a:t>đề</a:t>
                      </a:r>
                      <a:r>
                        <a:rPr lang="en-CA" sz="1100" b="1" baseline="0" dirty="0" smtClean="0">
                          <a:effectLst/>
                          <a:latin typeface="Zurich BT"/>
                          <a:ea typeface="Times New Roman"/>
                          <a:cs typeface="Arial"/>
                        </a:rPr>
                        <a:t> </a:t>
                      </a:r>
                      <a:r>
                        <a:rPr lang="en-CA" sz="1100" b="1" baseline="0" dirty="0" err="1" smtClean="0">
                          <a:effectLst/>
                          <a:latin typeface="Zurich BT"/>
                          <a:ea typeface="Times New Roman"/>
                          <a:cs typeface="Arial"/>
                        </a:rPr>
                        <a:t>của</a:t>
                      </a:r>
                      <a:r>
                        <a:rPr lang="en-CA" sz="1100" b="1" baseline="0" dirty="0" smtClean="0">
                          <a:effectLst/>
                          <a:latin typeface="Zurich BT"/>
                          <a:ea typeface="Times New Roman"/>
                          <a:cs typeface="Arial"/>
                        </a:rPr>
                        <a:t> </a:t>
                      </a:r>
                      <a:r>
                        <a:rPr lang="en-CA" sz="1100" b="1" baseline="0" dirty="0" err="1" smtClean="0">
                          <a:effectLst/>
                          <a:latin typeface="Zurich BT"/>
                          <a:ea typeface="Times New Roman"/>
                          <a:cs typeface="Arial"/>
                        </a:rPr>
                        <a:t>trục</a:t>
                      </a:r>
                      <a:endParaRPr lang="en-US" sz="1100" b="1" dirty="0">
                        <a:effectLst/>
                        <a:latin typeface="Zurich BT"/>
                        <a:ea typeface="Times New Roman"/>
                        <a:cs typeface="Arial"/>
                      </a:endParaRPr>
                    </a:p>
                  </a:txBody>
                  <a:tcPr marL="25400" marR="25400" marT="0" marB="0" anchor="ctr">
                    <a:lnL>
                      <a:noFill/>
                    </a:lnL>
                    <a:lnR>
                      <a:noFill/>
                    </a:lnR>
                    <a:lnT>
                      <a:noFill/>
                    </a:lnT>
                    <a:lnB>
                      <a:noFill/>
                    </a:lnB>
                  </a:tcPr>
                </a:tc>
              </a:tr>
              <a:tr h="71762">
                <a:tc>
                  <a:txBody>
                    <a:bodyPr/>
                    <a:lstStyle/>
                    <a:p>
                      <a:pPr marL="0" marR="0" algn="just">
                        <a:lnSpc>
                          <a:spcPts val="300"/>
                        </a:lnSpc>
                        <a:spcBef>
                          <a:spcPts val="0"/>
                        </a:spcBef>
                        <a:spcAft>
                          <a:spcPts val="0"/>
                        </a:spcAft>
                        <a:tabLst>
                          <a:tab pos="533400" algn="l"/>
                          <a:tab pos="1143000" algn="l"/>
                        </a:tabLst>
                      </a:pPr>
                      <a:r>
                        <a:rPr lang="en-CA" sz="1100" dirty="0">
                          <a:effectLst/>
                          <a:latin typeface="Zurich BT"/>
                          <a:ea typeface="Times New Roman"/>
                          <a:cs typeface="Calibri"/>
                        </a:rPr>
                        <a:t> </a:t>
                      </a:r>
                      <a:endParaRPr lang="en-US" sz="1100" dirty="0">
                        <a:effectLst/>
                        <a:latin typeface="Zurich BT"/>
                        <a:ea typeface="Times New Roman"/>
                        <a:cs typeface="Calibri"/>
                      </a:endParaRPr>
                    </a:p>
                  </a:txBody>
                  <a:tcPr marL="25400" marR="25400" marT="0" marB="0">
                    <a:lnL>
                      <a:noFill/>
                    </a:lnL>
                    <a:lnR>
                      <a:noFill/>
                    </a:lnR>
                    <a:lnT>
                      <a:noFill/>
                    </a:lnT>
                    <a:lnB>
                      <a:noFill/>
                    </a:lnB>
                  </a:tcPr>
                </a:tc>
                <a:tc>
                  <a:txBody>
                    <a:bodyPr/>
                    <a:lstStyle/>
                    <a:p>
                      <a:pPr marL="0" marR="0" algn="just">
                        <a:lnSpc>
                          <a:spcPts val="300"/>
                        </a:lnSpc>
                        <a:spcBef>
                          <a:spcPts val="0"/>
                        </a:spcBef>
                        <a:spcAft>
                          <a:spcPts val="0"/>
                        </a:spcAft>
                        <a:tabLst>
                          <a:tab pos="533400" algn="l"/>
                          <a:tab pos="1143000" algn="l"/>
                        </a:tabLst>
                      </a:pPr>
                      <a:r>
                        <a:rPr lang="en-CA" sz="1100" dirty="0">
                          <a:effectLst/>
                          <a:latin typeface="Zurich BT"/>
                          <a:ea typeface="Times New Roman"/>
                          <a:cs typeface="Calibri"/>
                        </a:rPr>
                        <a:t> </a:t>
                      </a:r>
                      <a:endParaRPr lang="en-US" sz="1100" dirty="0">
                        <a:effectLst/>
                        <a:latin typeface="Zurich BT"/>
                        <a:ea typeface="Times New Roman"/>
                        <a:cs typeface="Calibri"/>
                      </a:endParaRPr>
                    </a:p>
                  </a:txBody>
                  <a:tcPr marL="25400" marR="25400" marT="0" marB="0">
                    <a:lnL>
                      <a:noFill/>
                    </a:lnL>
                    <a:lnR>
                      <a:noFill/>
                    </a:lnR>
                    <a:lnT>
                      <a:noFill/>
                    </a:lnT>
                    <a:lnB>
                      <a:noFill/>
                    </a:lnB>
                  </a:tcPr>
                </a:tc>
              </a:tr>
              <a:tr h="253108">
                <a:tc>
                  <a:txBody>
                    <a:bodyPr/>
                    <a:lstStyle/>
                    <a:p>
                      <a:pPr marL="0" marR="0" algn="ctr">
                        <a:lnSpc>
                          <a:spcPct val="115000"/>
                        </a:lnSpc>
                        <a:spcBef>
                          <a:spcPts val="200"/>
                        </a:spcBef>
                        <a:spcAft>
                          <a:spcPts val="0"/>
                        </a:spcAft>
                      </a:pPr>
                      <a:r>
                        <a:rPr lang="en-CA" sz="1100" b="1" dirty="0">
                          <a:effectLst/>
                          <a:latin typeface="Zurich BT"/>
                          <a:ea typeface="Times New Roman"/>
                          <a:cs typeface="Arial"/>
                        </a:rPr>
                        <a:t>4</a:t>
                      </a:r>
                      <a:endParaRPr lang="en-US" sz="1100" b="1" dirty="0">
                        <a:effectLst/>
                        <a:latin typeface="Zurich BT"/>
                        <a:ea typeface="Times New Roman"/>
                        <a:cs typeface="Arial"/>
                      </a:endParaRPr>
                    </a:p>
                  </a:txBody>
                  <a:tcPr marL="68580" marR="68580" marT="0" marB="0" anchor="ctr">
                    <a:lnL>
                      <a:noFill/>
                    </a:lnL>
                    <a:lnR>
                      <a:noFill/>
                    </a:lnR>
                    <a:lnT>
                      <a:noFill/>
                    </a:lnT>
                    <a:lnB>
                      <a:noFill/>
                    </a:lnB>
                    <a:solidFill>
                      <a:srgbClr val="F5C040"/>
                    </a:solidFill>
                  </a:tcPr>
                </a:tc>
                <a:tc>
                  <a:txBody>
                    <a:bodyPr/>
                    <a:lstStyle/>
                    <a:p>
                      <a:pPr marL="0" marR="0">
                        <a:lnSpc>
                          <a:spcPct val="115000"/>
                        </a:lnSpc>
                        <a:spcBef>
                          <a:spcPts val="200"/>
                        </a:spcBef>
                        <a:spcAft>
                          <a:spcPts val="0"/>
                        </a:spcAft>
                      </a:pPr>
                      <a:r>
                        <a:rPr lang="en-CA" sz="1100" b="1" dirty="0" err="1" smtClean="0">
                          <a:effectLst/>
                          <a:latin typeface="Zurich BT"/>
                          <a:ea typeface="Times New Roman"/>
                          <a:cs typeface="Arial"/>
                        </a:rPr>
                        <a:t>Địa</a:t>
                      </a:r>
                      <a:r>
                        <a:rPr lang="en-CA" sz="1100" b="1" baseline="0" dirty="0" smtClean="0">
                          <a:effectLst/>
                          <a:latin typeface="Zurich BT"/>
                          <a:ea typeface="Times New Roman"/>
                          <a:cs typeface="Arial"/>
                        </a:rPr>
                        <a:t> </a:t>
                      </a:r>
                      <a:r>
                        <a:rPr lang="en-CA" sz="1100" b="1" baseline="0" dirty="0" err="1" smtClean="0">
                          <a:effectLst/>
                          <a:latin typeface="Zurich BT"/>
                          <a:ea typeface="Times New Roman"/>
                          <a:cs typeface="Arial"/>
                        </a:rPr>
                        <a:t>chỉ</a:t>
                      </a:r>
                      <a:r>
                        <a:rPr lang="en-CA" sz="1100" b="1" baseline="0" dirty="0" smtClean="0">
                          <a:effectLst/>
                          <a:latin typeface="Zurich BT"/>
                          <a:ea typeface="Times New Roman"/>
                          <a:cs typeface="Arial"/>
                        </a:rPr>
                        <a:t> </a:t>
                      </a:r>
                      <a:r>
                        <a:rPr lang="en-CA" sz="1100" b="1" baseline="0" dirty="0" err="1" smtClean="0">
                          <a:effectLst/>
                          <a:latin typeface="Zurich BT"/>
                          <a:ea typeface="Times New Roman"/>
                          <a:cs typeface="Arial"/>
                        </a:rPr>
                        <a:t>dòng</a:t>
                      </a:r>
                      <a:endParaRPr lang="en-US" sz="1100" b="1" dirty="0">
                        <a:effectLst/>
                        <a:latin typeface="Zurich BT"/>
                        <a:ea typeface="Times New Roman"/>
                        <a:cs typeface="Arial"/>
                      </a:endParaRPr>
                    </a:p>
                  </a:txBody>
                  <a:tcPr marL="68580" marR="68580" marT="0" marB="0" anchor="ctr">
                    <a:lnL>
                      <a:noFill/>
                    </a:lnL>
                    <a:lnR>
                      <a:noFill/>
                    </a:lnR>
                    <a:lnT>
                      <a:noFill/>
                    </a:lnT>
                    <a:lnB>
                      <a:noFill/>
                    </a:lnB>
                  </a:tcPr>
                </a:tc>
              </a:tr>
              <a:tr h="71762">
                <a:tc>
                  <a:txBody>
                    <a:bodyPr/>
                    <a:lstStyle/>
                    <a:p>
                      <a:pPr marL="0" marR="0" algn="just">
                        <a:lnSpc>
                          <a:spcPts val="300"/>
                        </a:lnSpc>
                        <a:spcBef>
                          <a:spcPts val="0"/>
                        </a:spcBef>
                        <a:spcAft>
                          <a:spcPts val="0"/>
                        </a:spcAft>
                        <a:tabLst>
                          <a:tab pos="533400" algn="l"/>
                          <a:tab pos="1143000" algn="l"/>
                        </a:tabLst>
                      </a:pPr>
                      <a:r>
                        <a:rPr lang="en-CA" sz="1100" dirty="0">
                          <a:effectLst/>
                          <a:latin typeface="Zurich BT"/>
                          <a:ea typeface="Times New Roman"/>
                          <a:cs typeface="Calibri"/>
                        </a:rPr>
                        <a:t> </a:t>
                      </a:r>
                      <a:endParaRPr lang="en-US" sz="1100" dirty="0">
                        <a:effectLst/>
                        <a:latin typeface="Zurich BT"/>
                        <a:ea typeface="Times New Roman"/>
                        <a:cs typeface="Calibri"/>
                      </a:endParaRPr>
                    </a:p>
                  </a:txBody>
                  <a:tcPr marL="68580" marR="68580" marT="0" marB="0">
                    <a:lnL>
                      <a:noFill/>
                    </a:lnL>
                    <a:lnR>
                      <a:noFill/>
                    </a:lnR>
                    <a:lnT>
                      <a:noFill/>
                    </a:lnT>
                    <a:lnB>
                      <a:noFill/>
                    </a:lnB>
                  </a:tcPr>
                </a:tc>
                <a:tc>
                  <a:txBody>
                    <a:bodyPr/>
                    <a:lstStyle/>
                    <a:p>
                      <a:pPr marL="0" marR="0" algn="just">
                        <a:lnSpc>
                          <a:spcPts val="300"/>
                        </a:lnSpc>
                        <a:spcBef>
                          <a:spcPts val="0"/>
                        </a:spcBef>
                        <a:spcAft>
                          <a:spcPts val="0"/>
                        </a:spcAft>
                        <a:tabLst>
                          <a:tab pos="533400" algn="l"/>
                          <a:tab pos="1143000" algn="l"/>
                        </a:tabLst>
                      </a:pPr>
                      <a:r>
                        <a:rPr lang="en-CA" sz="1100" dirty="0">
                          <a:effectLst/>
                          <a:latin typeface="Zurich BT"/>
                          <a:ea typeface="Times New Roman"/>
                          <a:cs typeface="Calibri"/>
                        </a:rPr>
                        <a:t> </a:t>
                      </a:r>
                      <a:endParaRPr lang="en-US" sz="1100" dirty="0">
                        <a:effectLst/>
                        <a:latin typeface="Zurich BT"/>
                        <a:ea typeface="Times New Roman"/>
                        <a:cs typeface="Calibri"/>
                      </a:endParaRPr>
                    </a:p>
                  </a:txBody>
                  <a:tcPr marL="68580" marR="68580" marT="0" marB="0">
                    <a:lnL>
                      <a:noFill/>
                    </a:lnL>
                    <a:lnR>
                      <a:noFill/>
                    </a:lnR>
                    <a:lnT>
                      <a:noFill/>
                    </a:lnT>
                    <a:lnB>
                      <a:noFill/>
                    </a:lnB>
                  </a:tcPr>
                </a:tc>
              </a:tr>
              <a:tr h="253108">
                <a:tc>
                  <a:txBody>
                    <a:bodyPr/>
                    <a:lstStyle/>
                    <a:p>
                      <a:pPr marL="0" marR="0" algn="ctr">
                        <a:lnSpc>
                          <a:spcPct val="115000"/>
                        </a:lnSpc>
                        <a:spcBef>
                          <a:spcPts val="200"/>
                        </a:spcBef>
                        <a:spcAft>
                          <a:spcPts val="0"/>
                        </a:spcAft>
                      </a:pPr>
                      <a:r>
                        <a:rPr lang="en-CA" sz="1100" b="1" dirty="0">
                          <a:effectLst/>
                          <a:latin typeface="Zurich BT"/>
                          <a:ea typeface="Times New Roman"/>
                          <a:cs typeface="Arial"/>
                        </a:rPr>
                        <a:t>5</a:t>
                      </a:r>
                      <a:endParaRPr lang="en-US" sz="1100" b="1" dirty="0">
                        <a:effectLst/>
                        <a:latin typeface="Zurich BT"/>
                        <a:ea typeface="Times New Roman"/>
                        <a:cs typeface="Arial"/>
                      </a:endParaRPr>
                    </a:p>
                  </a:txBody>
                  <a:tcPr marL="25400" marR="25400" marT="0" marB="0" anchor="ctr">
                    <a:lnL>
                      <a:noFill/>
                    </a:lnL>
                    <a:lnR>
                      <a:noFill/>
                    </a:lnR>
                    <a:lnT>
                      <a:noFill/>
                    </a:lnT>
                    <a:lnB>
                      <a:noFill/>
                    </a:lnB>
                    <a:solidFill>
                      <a:srgbClr val="F5C040"/>
                    </a:solidFill>
                  </a:tcPr>
                </a:tc>
                <a:tc>
                  <a:txBody>
                    <a:bodyPr/>
                    <a:lstStyle/>
                    <a:p>
                      <a:pPr marL="0" marR="0">
                        <a:lnSpc>
                          <a:spcPct val="115000"/>
                        </a:lnSpc>
                        <a:spcBef>
                          <a:spcPts val="200"/>
                        </a:spcBef>
                        <a:spcAft>
                          <a:spcPts val="0"/>
                        </a:spcAft>
                      </a:pPr>
                      <a:r>
                        <a:rPr lang="en-CA" sz="1100" b="1" dirty="0" err="1" smtClean="0">
                          <a:effectLst/>
                          <a:latin typeface="Zurich BT"/>
                          <a:ea typeface="Times New Roman"/>
                          <a:cs typeface="Arial"/>
                        </a:rPr>
                        <a:t>Thể</a:t>
                      </a:r>
                      <a:r>
                        <a:rPr lang="en-CA" sz="1100" b="1" baseline="0" dirty="0" smtClean="0">
                          <a:effectLst/>
                          <a:latin typeface="Zurich BT"/>
                          <a:ea typeface="Times New Roman"/>
                          <a:cs typeface="Arial"/>
                        </a:rPr>
                        <a:t> </a:t>
                      </a:r>
                      <a:r>
                        <a:rPr lang="en-CA" sz="1100" b="1" baseline="0" dirty="0" err="1" smtClean="0">
                          <a:effectLst/>
                          <a:latin typeface="Zurich BT"/>
                          <a:ea typeface="Times New Roman"/>
                          <a:cs typeface="Arial"/>
                        </a:rPr>
                        <a:t>loại</a:t>
                      </a:r>
                      <a:endParaRPr lang="en-US" sz="1100" b="1" dirty="0">
                        <a:effectLst/>
                        <a:latin typeface="Zurich BT"/>
                        <a:ea typeface="Times New Roman"/>
                        <a:cs typeface="Arial"/>
                      </a:endParaRPr>
                    </a:p>
                  </a:txBody>
                  <a:tcPr marL="25400" marR="25400" marT="0" marB="0" anchor="ctr">
                    <a:lnL>
                      <a:noFill/>
                    </a:lnL>
                    <a:lnR>
                      <a:noFill/>
                    </a:lnR>
                    <a:lnT>
                      <a:noFill/>
                    </a:lnT>
                    <a:lnB>
                      <a:noFill/>
                    </a:lnB>
                  </a:tcPr>
                </a:tc>
              </a:tr>
              <a:tr h="71762">
                <a:tc>
                  <a:txBody>
                    <a:bodyPr/>
                    <a:lstStyle/>
                    <a:p>
                      <a:pPr marL="0" marR="0" algn="just">
                        <a:lnSpc>
                          <a:spcPts val="300"/>
                        </a:lnSpc>
                        <a:spcBef>
                          <a:spcPts val="0"/>
                        </a:spcBef>
                        <a:spcAft>
                          <a:spcPts val="0"/>
                        </a:spcAft>
                        <a:tabLst>
                          <a:tab pos="533400" algn="l"/>
                          <a:tab pos="1143000" algn="l"/>
                        </a:tabLst>
                      </a:pPr>
                      <a:r>
                        <a:rPr lang="en-CA" sz="1100" dirty="0">
                          <a:effectLst/>
                          <a:latin typeface="Zurich BT"/>
                          <a:ea typeface="Times New Roman"/>
                          <a:cs typeface="Calibri"/>
                        </a:rPr>
                        <a:t> </a:t>
                      </a:r>
                      <a:endParaRPr lang="en-US" sz="1100" dirty="0">
                        <a:effectLst/>
                        <a:latin typeface="Zurich BT"/>
                        <a:ea typeface="Times New Roman"/>
                        <a:cs typeface="Calibri"/>
                      </a:endParaRPr>
                    </a:p>
                  </a:txBody>
                  <a:tcPr marL="25400" marR="25400" marT="0" marB="0">
                    <a:lnL>
                      <a:noFill/>
                    </a:lnL>
                    <a:lnR>
                      <a:noFill/>
                    </a:lnR>
                    <a:lnT>
                      <a:noFill/>
                    </a:lnT>
                    <a:lnB>
                      <a:noFill/>
                    </a:lnB>
                  </a:tcPr>
                </a:tc>
                <a:tc>
                  <a:txBody>
                    <a:bodyPr/>
                    <a:lstStyle/>
                    <a:p>
                      <a:pPr marL="0" marR="0" algn="just">
                        <a:lnSpc>
                          <a:spcPts val="300"/>
                        </a:lnSpc>
                        <a:spcBef>
                          <a:spcPts val="0"/>
                        </a:spcBef>
                        <a:spcAft>
                          <a:spcPts val="0"/>
                        </a:spcAft>
                        <a:tabLst>
                          <a:tab pos="533400" algn="l"/>
                          <a:tab pos="1143000" algn="l"/>
                        </a:tabLst>
                      </a:pPr>
                      <a:r>
                        <a:rPr lang="en-CA" sz="1100" dirty="0">
                          <a:effectLst/>
                          <a:latin typeface="Zurich BT"/>
                          <a:ea typeface="Times New Roman"/>
                          <a:cs typeface="Calibri"/>
                        </a:rPr>
                        <a:t> </a:t>
                      </a:r>
                      <a:endParaRPr lang="en-US" sz="1100" dirty="0">
                        <a:effectLst/>
                        <a:latin typeface="Zurich BT"/>
                        <a:ea typeface="Times New Roman"/>
                        <a:cs typeface="Calibri"/>
                      </a:endParaRPr>
                    </a:p>
                  </a:txBody>
                  <a:tcPr marL="25400" marR="25400" marT="0" marB="0">
                    <a:lnL>
                      <a:noFill/>
                    </a:lnL>
                    <a:lnR>
                      <a:noFill/>
                    </a:lnR>
                    <a:lnT>
                      <a:noFill/>
                    </a:lnT>
                    <a:lnB>
                      <a:noFill/>
                    </a:lnB>
                  </a:tcPr>
                </a:tc>
              </a:tr>
              <a:tr h="253108">
                <a:tc>
                  <a:txBody>
                    <a:bodyPr/>
                    <a:lstStyle/>
                    <a:p>
                      <a:pPr marL="0" marR="0" algn="ctr">
                        <a:lnSpc>
                          <a:spcPct val="115000"/>
                        </a:lnSpc>
                        <a:spcBef>
                          <a:spcPts val="200"/>
                        </a:spcBef>
                        <a:spcAft>
                          <a:spcPts val="0"/>
                        </a:spcAft>
                      </a:pPr>
                      <a:r>
                        <a:rPr lang="en-CA" sz="1100" b="1" dirty="0">
                          <a:effectLst/>
                          <a:latin typeface="Zurich BT"/>
                          <a:ea typeface="Times New Roman"/>
                          <a:cs typeface="Arial"/>
                        </a:rPr>
                        <a:t>6</a:t>
                      </a:r>
                      <a:endParaRPr lang="en-US" sz="1100" b="1" dirty="0">
                        <a:effectLst/>
                        <a:latin typeface="Zurich BT"/>
                        <a:ea typeface="Times New Roman"/>
                        <a:cs typeface="Arial"/>
                      </a:endParaRPr>
                    </a:p>
                  </a:txBody>
                  <a:tcPr marL="68580" marR="68580" marT="0" marB="0" anchor="ctr">
                    <a:lnL>
                      <a:noFill/>
                    </a:lnL>
                    <a:lnR>
                      <a:noFill/>
                    </a:lnR>
                    <a:lnT>
                      <a:noFill/>
                    </a:lnT>
                    <a:lnB>
                      <a:noFill/>
                    </a:lnB>
                    <a:solidFill>
                      <a:srgbClr val="F5C040"/>
                    </a:solidFill>
                  </a:tcPr>
                </a:tc>
                <a:tc>
                  <a:txBody>
                    <a:bodyPr/>
                    <a:lstStyle/>
                    <a:p>
                      <a:pPr marL="0" marR="0">
                        <a:lnSpc>
                          <a:spcPct val="115000"/>
                        </a:lnSpc>
                        <a:spcBef>
                          <a:spcPts val="200"/>
                        </a:spcBef>
                        <a:spcAft>
                          <a:spcPts val="0"/>
                        </a:spcAft>
                      </a:pPr>
                      <a:r>
                        <a:rPr lang="en-CA" sz="1100" b="1" dirty="0" err="1" smtClean="0">
                          <a:effectLst/>
                          <a:latin typeface="Zurich BT"/>
                          <a:ea typeface="Times New Roman"/>
                          <a:cs typeface="Arial"/>
                        </a:rPr>
                        <a:t>Giá</a:t>
                      </a:r>
                      <a:r>
                        <a:rPr lang="en-CA" sz="1100" b="1" baseline="0" dirty="0" smtClean="0">
                          <a:effectLst/>
                          <a:latin typeface="Zurich BT"/>
                          <a:ea typeface="Times New Roman"/>
                          <a:cs typeface="Arial"/>
                        </a:rPr>
                        <a:t> </a:t>
                      </a:r>
                      <a:r>
                        <a:rPr lang="en-CA" sz="1100" b="1" baseline="0" dirty="0" err="1" smtClean="0">
                          <a:effectLst/>
                          <a:latin typeface="Zurich BT"/>
                          <a:ea typeface="Times New Roman"/>
                          <a:cs typeface="Arial"/>
                        </a:rPr>
                        <a:t>trị</a:t>
                      </a:r>
                      <a:r>
                        <a:rPr lang="en-CA" sz="1100" b="1" baseline="0" dirty="0" smtClean="0">
                          <a:effectLst/>
                          <a:latin typeface="Zurich BT"/>
                          <a:ea typeface="Times New Roman"/>
                          <a:cs typeface="Arial"/>
                        </a:rPr>
                        <a:t> </a:t>
                      </a:r>
                      <a:r>
                        <a:rPr lang="en-CA" sz="1100" b="1" baseline="0" dirty="0" err="1" smtClean="0">
                          <a:effectLst/>
                          <a:latin typeface="Zurich BT"/>
                          <a:ea typeface="Times New Roman"/>
                          <a:cs typeface="Arial"/>
                        </a:rPr>
                        <a:t>trên</a:t>
                      </a:r>
                      <a:r>
                        <a:rPr lang="en-CA" sz="1100" b="1" baseline="0" dirty="0" smtClean="0">
                          <a:effectLst/>
                          <a:latin typeface="Zurich BT"/>
                          <a:ea typeface="Times New Roman"/>
                          <a:cs typeface="Arial"/>
                        </a:rPr>
                        <a:t> </a:t>
                      </a:r>
                      <a:r>
                        <a:rPr lang="en-CA" sz="1100" b="1" baseline="0" dirty="0" err="1" smtClean="0">
                          <a:effectLst/>
                          <a:latin typeface="Zurich BT"/>
                          <a:ea typeface="Times New Roman"/>
                          <a:cs typeface="Arial"/>
                        </a:rPr>
                        <a:t>trục</a:t>
                      </a:r>
                      <a:r>
                        <a:rPr lang="en-CA" sz="1100" b="1" baseline="0" dirty="0" smtClean="0">
                          <a:effectLst/>
                          <a:latin typeface="Zurich BT"/>
                          <a:ea typeface="Times New Roman"/>
                          <a:cs typeface="Arial"/>
                        </a:rPr>
                        <a:t> Y</a:t>
                      </a:r>
                      <a:endParaRPr lang="en-US" sz="1100" b="1" dirty="0">
                        <a:effectLst/>
                        <a:latin typeface="Zurich BT"/>
                        <a:ea typeface="Times New Roman"/>
                        <a:cs typeface="Arial"/>
                      </a:endParaRPr>
                    </a:p>
                  </a:txBody>
                  <a:tcPr marL="68580" marR="68580" marT="0" marB="0" anchor="ctr">
                    <a:lnL>
                      <a:noFill/>
                    </a:lnL>
                    <a:lnR>
                      <a:noFill/>
                    </a:lnR>
                    <a:lnT>
                      <a:noFill/>
                    </a:lnT>
                    <a:lnB>
                      <a:noFill/>
                    </a:lnB>
                  </a:tcPr>
                </a:tc>
              </a:tr>
              <a:tr h="71762">
                <a:tc>
                  <a:txBody>
                    <a:bodyPr/>
                    <a:lstStyle/>
                    <a:p>
                      <a:pPr marL="0" marR="0" algn="just">
                        <a:lnSpc>
                          <a:spcPts val="300"/>
                        </a:lnSpc>
                        <a:spcBef>
                          <a:spcPts val="0"/>
                        </a:spcBef>
                        <a:spcAft>
                          <a:spcPts val="0"/>
                        </a:spcAft>
                        <a:tabLst>
                          <a:tab pos="533400" algn="l"/>
                          <a:tab pos="1143000" algn="l"/>
                        </a:tabLst>
                      </a:pPr>
                      <a:r>
                        <a:rPr lang="en-CA" sz="1100" dirty="0">
                          <a:effectLst/>
                          <a:latin typeface="Zurich BT"/>
                          <a:ea typeface="Times New Roman"/>
                          <a:cs typeface="Calibri"/>
                        </a:rPr>
                        <a:t> </a:t>
                      </a:r>
                      <a:endParaRPr lang="en-US" sz="1100" dirty="0">
                        <a:effectLst/>
                        <a:latin typeface="Zurich BT"/>
                        <a:ea typeface="Times New Roman"/>
                        <a:cs typeface="Calibri"/>
                      </a:endParaRPr>
                    </a:p>
                  </a:txBody>
                  <a:tcPr marL="68580" marR="68580" marT="0" marB="0">
                    <a:lnL>
                      <a:noFill/>
                    </a:lnL>
                    <a:lnR>
                      <a:noFill/>
                    </a:lnR>
                    <a:lnT>
                      <a:noFill/>
                    </a:lnT>
                    <a:lnB>
                      <a:noFill/>
                    </a:lnB>
                  </a:tcPr>
                </a:tc>
                <a:tc>
                  <a:txBody>
                    <a:bodyPr/>
                    <a:lstStyle/>
                    <a:p>
                      <a:pPr marL="0" marR="0" algn="just">
                        <a:lnSpc>
                          <a:spcPts val="300"/>
                        </a:lnSpc>
                        <a:spcBef>
                          <a:spcPts val="0"/>
                        </a:spcBef>
                        <a:spcAft>
                          <a:spcPts val="0"/>
                        </a:spcAft>
                        <a:tabLst>
                          <a:tab pos="533400" algn="l"/>
                          <a:tab pos="1143000" algn="l"/>
                        </a:tabLst>
                      </a:pPr>
                      <a:r>
                        <a:rPr lang="en-CA" sz="1100" dirty="0">
                          <a:effectLst/>
                          <a:latin typeface="Zurich BT"/>
                          <a:ea typeface="Times New Roman"/>
                          <a:cs typeface="Calibri"/>
                        </a:rPr>
                        <a:t> </a:t>
                      </a:r>
                      <a:endParaRPr lang="en-US" sz="1100" dirty="0">
                        <a:effectLst/>
                        <a:latin typeface="Zurich BT"/>
                        <a:ea typeface="Times New Roman"/>
                        <a:cs typeface="Calibri"/>
                      </a:endParaRPr>
                    </a:p>
                  </a:txBody>
                  <a:tcPr marL="68580" marR="68580" marT="0" marB="0">
                    <a:lnL>
                      <a:noFill/>
                    </a:lnL>
                    <a:lnR>
                      <a:noFill/>
                    </a:lnR>
                    <a:lnT>
                      <a:noFill/>
                    </a:lnT>
                    <a:lnB>
                      <a:noFill/>
                    </a:lnB>
                  </a:tcPr>
                </a:tc>
              </a:tr>
              <a:tr h="253108">
                <a:tc>
                  <a:txBody>
                    <a:bodyPr/>
                    <a:lstStyle/>
                    <a:p>
                      <a:pPr marL="0" marR="0" algn="ctr">
                        <a:lnSpc>
                          <a:spcPct val="115000"/>
                        </a:lnSpc>
                        <a:spcBef>
                          <a:spcPts val="200"/>
                        </a:spcBef>
                        <a:spcAft>
                          <a:spcPts val="0"/>
                        </a:spcAft>
                      </a:pPr>
                      <a:r>
                        <a:rPr lang="en-CA" sz="1100" b="1" dirty="0">
                          <a:effectLst/>
                          <a:latin typeface="Zurich BT"/>
                          <a:ea typeface="Times New Roman"/>
                          <a:cs typeface="Arial"/>
                        </a:rPr>
                        <a:t>7</a:t>
                      </a:r>
                      <a:endParaRPr lang="en-US" sz="1100" b="1" dirty="0">
                        <a:effectLst/>
                        <a:latin typeface="Zurich BT"/>
                        <a:ea typeface="Times New Roman"/>
                        <a:cs typeface="Arial"/>
                      </a:endParaRPr>
                    </a:p>
                  </a:txBody>
                  <a:tcPr marL="25400" marR="25400" marT="0" marB="0" anchor="ctr">
                    <a:lnL>
                      <a:noFill/>
                    </a:lnL>
                    <a:lnR>
                      <a:noFill/>
                    </a:lnR>
                    <a:lnT>
                      <a:noFill/>
                    </a:lnT>
                    <a:lnB>
                      <a:noFill/>
                    </a:lnB>
                    <a:solidFill>
                      <a:srgbClr val="F5C040"/>
                    </a:solidFill>
                  </a:tcPr>
                </a:tc>
                <a:tc>
                  <a:txBody>
                    <a:bodyPr/>
                    <a:lstStyle/>
                    <a:p>
                      <a:pPr marL="0" marR="0">
                        <a:lnSpc>
                          <a:spcPct val="115000"/>
                        </a:lnSpc>
                        <a:spcBef>
                          <a:spcPts val="200"/>
                        </a:spcBef>
                        <a:spcAft>
                          <a:spcPts val="0"/>
                        </a:spcAft>
                      </a:pPr>
                      <a:r>
                        <a:rPr lang="en-CA" sz="1100" b="1" dirty="0" err="1" smtClean="0">
                          <a:effectLst/>
                          <a:latin typeface="Zurich BT"/>
                          <a:ea typeface="Times New Roman"/>
                          <a:cs typeface="Arial"/>
                        </a:rPr>
                        <a:t>Điểm</a:t>
                      </a:r>
                      <a:r>
                        <a:rPr lang="en-CA" sz="1100" b="1" baseline="0" dirty="0" smtClean="0">
                          <a:effectLst/>
                          <a:latin typeface="Zurich BT"/>
                          <a:ea typeface="Times New Roman"/>
                          <a:cs typeface="Arial"/>
                        </a:rPr>
                        <a:t> </a:t>
                      </a:r>
                      <a:r>
                        <a:rPr lang="en-CA" sz="1100" b="1" baseline="0" dirty="0" err="1" smtClean="0">
                          <a:effectLst/>
                          <a:latin typeface="Zurich BT"/>
                          <a:ea typeface="Times New Roman"/>
                          <a:cs typeface="Arial"/>
                        </a:rPr>
                        <a:t>thay</a:t>
                      </a:r>
                      <a:r>
                        <a:rPr lang="en-CA" sz="1100" b="1" baseline="0" dirty="0" smtClean="0">
                          <a:effectLst/>
                          <a:latin typeface="Zurich BT"/>
                          <a:ea typeface="Times New Roman"/>
                          <a:cs typeface="Arial"/>
                        </a:rPr>
                        <a:t> </a:t>
                      </a:r>
                      <a:r>
                        <a:rPr lang="en-CA" sz="1100" b="1" baseline="0" dirty="0" err="1" smtClean="0">
                          <a:effectLst/>
                          <a:latin typeface="Zurich BT"/>
                          <a:ea typeface="Times New Roman"/>
                          <a:cs typeface="Arial"/>
                        </a:rPr>
                        <a:t>đổi</a:t>
                      </a:r>
                      <a:r>
                        <a:rPr lang="en-CA" sz="1100" b="1" baseline="0" dirty="0" smtClean="0">
                          <a:effectLst/>
                          <a:latin typeface="Zurich BT"/>
                          <a:ea typeface="Times New Roman"/>
                          <a:cs typeface="Arial"/>
                        </a:rPr>
                        <a:t> </a:t>
                      </a:r>
                      <a:r>
                        <a:rPr lang="en-CA" sz="1100" b="1" baseline="0" dirty="0" err="1" smtClean="0">
                          <a:effectLst/>
                          <a:latin typeface="Zurich BT"/>
                          <a:ea typeface="Times New Roman"/>
                          <a:cs typeface="Arial"/>
                        </a:rPr>
                        <a:t>kích</a:t>
                      </a:r>
                      <a:r>
                        <a:rPr lang="en-CA" sz="1100" b="1" baseline="0" dirty="0" smtClean="0">
                          <a:effectLst/>
                          <a:latin typeface="Zurich BT"/>
                          <a:ea typeface="Times New Roman"/>
                          <a:cs typeface="Arial"/>
                        </a:rPr>
                        <a:t> </a:t>
                      </a:r>
                      <a:r>
                        <a:rPr lang="en-CA" sz="1100" b="1" baseline="0" dirty="0" err="1" smtClean="0">
                          <a:effectLst/>
                          <a:latin typeface="Zurich BT"/>
                          <a:ea typeface="Times New Roman"/>
                          <a:cs typeface="Arial"/>
                        </a:rPr>
                        <a:t>thước</a:t>
                      </a:r>
                      <a:endParaRPr lang="en-US" sz="1100" b="1" dirty="0">
                        <a:effectLst/>
                        <a:latin typeface="Zurich BT"/>
                        <a:ea typeface="Times New Roman"/>
                        <a:cs typeface="Arial"/>
                      </a:endParaRPr>
                    </a:p>
                  </a:txBody>
                  <a:tcPr marL="25400" marR="25400" marT="0" marB="0" anchor="ctr">
                    <a:lnL>
                      <a:noFill/>
                    </a:lnL>
                    <a:lnR>
                      <a:noFill/>
                    </a:lnR>
                    <a:lnT>
                      <a:noFill/>
                    </a:lnT>
                    <a:lnB>
                      <a:noFill/>
                    </a:lnB>
                  </a:tcPr>
                </a:tc>
              </a:tr>
              <a:tr h="71762">
                <a:tc>
                  <a:txBody>
                    <a:bodyPr/>
                    <a:lstStyle/>
                    <a:p>
                      <a:pPr marL="0" marR="0" algn="just">
                        <a:lnSpc>
                          <a:spcPts val="300"/>
                        </a:lnSpc>
                        <a:spcBef>
                          <a:spcPts val="0"/>
                        </a:spcBef>
                        <a:spcAft>
                          <a:spcPts val="0"/>
                        </a:spcAft>
                        <a:tabLst>
                          <a:tab pos="533400" algn="l"/>
                          <a:tab pos="1143000" algn="l"/>
                        </a:tabLst>
                      </a:pPr>
                      <a:r>
                        <a:rPr lang="en-CA" sz="1100">
                          <a:effectLst/>
                          <a:latin typeface="Zurich BT"/>
                          <a:ea typeface="Times New Roman"/>
                          <a:cs typeface="Calibri"/>
                        </a:rPr>
                        <a:t> </a:t>
                      </a:r>
                      <a:endParaRPr lang="en-US" sz="1100">
                        <a:effectLst/>
                        <a:latin typeface="Zurich BT"/>
                        <a:ea typeface="Times New Roman"/>
                        <a:cs typeface="Calibri"/>
                      </a:endParaRPr>
                    </a:p>
                  </a:txBody>
                  <a:tcPr marL="25400" marR="25400" marT="0" marB="0">
                    <a:lnL>
                      <a:noFill/>
                    </a:lnL>
                    <a:lnR>
                      <a:noFill/>
                    </a:lnR>
                    <a:lnT>
                      <a:noFill/>
                    </a:lnT>
                    <a:lnB>
                      <a:noFill/>
                    </a:lnB>
                  </a:tcPr>
                </a:tc>
                <a:tc>
                  <a:txBody>
                    <a:bodyPr/>
                    <a:lstStyle/>
                    <a:p>
                      <a:pPr marL="0" marR="0" algn="just">
                        <a:lnSpc>
                          <a:spcPts val="300"/>
                        </a:lnSpc>
                        <a:spcBef>
                          <a:spcPts val="0"/>
                        </a:spcBef>
                        <a:spcAft>
                          <a:spcPts val="0"/>
                        </a:spcAft>
                        <a:tabLst>
                          <a:tab pos="533400" algn="l"/>
                          <a:tab pos="1143000" algn="l"/>
                        </a:tabLst>
                      </a:pPr>
                      <a:r>
                        <a:rPr lang="en-CA" sz="1100" dirty="0">
                          <a:effectLst/>
                          <a:latin typeface="Zurich BT"/>
                          <a:ea typeface="Times New Roman"/>
                          <a:cs typeface="Calibri"/>
                        </a:rPr>
                        <a:t> </a:t>
                      </a:r>
                      <a:endParaRPr lang="en-US" sz="1100" dirty="0">
                        <a:effectLst/>
                        <a:latin typeface="Zurich BT"/>
                        <a:ea typeface="Times New Roman"/>
                        <a:cs typeface="Calibri"/>
                      </a:endParaRPr>
                    </a:p>
                  </a:txBody>
                  <a:tcPr marL="25400" marR="25400" marT="0" marB="0">
                    <a:lnL>
                      <a:noFill/>
                    </a:lnL>
                    <a:lnR>
                      <a:noFill/>
                    </a:lnR>
                    <a:lnT>
                      <a:noFill/>
                    </a:lnT>
                    <a:lnB>
                      <a:noFill/>
                    </a:lnB>
                  </a:tcPr>
                </a:tc>
              </a:tr>
            </a:tbl>
          </a:graphicData>
        </a:graphic>
      </p:graphicFrame>
      <p:grpSp>
        <p:nvGrpSpPr>
          <p:cNvPr id="7" name="Group 6"/>
          <p:cNvGrpSpPr/>
          <p:nvPr/>
        </p:nvGrpSpPr>
        <p:grpSpPr>
          <a:xfrm>
            <a:off x="1507808" y="3546792"/>
            <a:ext cx="3078142" cy="1919287"/>
            <a:chOff x="0" y="0"/>
            <a:chExt cx="2281555" cy="1423035"/>
          </a:xfrm>
        </p:grpSpPr>
        <p:sp>
          <p:nvSpPr>
            <p:cNvPr id="8" name="Rectangle 7"/>
            <p:cNvSpPr/>
            <p:nvPr/>
          </p:nvSpPr>
          <p:spPr>
            <a:xfrm>
              <a:off x="0" y="0"/>
              <a:ext cx="2281555" cy="1423035"/>
            </a:xfrm>
            <a:prstGeom prst="rect">
              <a:avLst/>
            </a:prstGeom>
            <a:noFill/>
          </p:spPr>
          <p:txBody>
            <a:bodyPr/>
            <a:lstStyle/>
            <a:p>
              <a:endParaRPr lang="en-US" sz="1200"/>
            </a:p>
          </p:txBody>
        </p:sp>
        <p:pic>
          <p:nvPicPr>
            <p:cNvPr id="9" name="Picture 8" descr="u6-07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01625"/>
              <a:ext cx="2146300" cy="822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 name="AutoShape 14"/>
            <p:cNvCxnSpPr>
              <a:cxnSpLocks noChangeShapeType="1"/>
            </p:cNvCxnSpPr>
            <p:nvPr/>
          </p:nvCxnSpPr>
          <p:spPr bwMode="auto">
            <a:xfrm flipH="1">
              <a:off x="400050" y="1096645"/>
              <a:ext cx="2540" cy="161290"/>
            </a:xfrm>
            <a:prstGeom prst="straightConnector1">
              <a:avLst/>
            </a:prstGeom>
            <a:noFill/>
            <a:ln w="6350">
              <a:solidFill>
                <a:srgbClr val="000000"/>
              </a:solidFill>
              <a:round/>
              <a:headEnd type="triangle" w="med" len="med"/>
              <a:tailEnd/>
            </a:ln>
            <a:extLst>
              <a:ext uri="{909E8E84-426E-40DD-AFC4-6F175D3DCCD1}">
                <a14:hiddenFill xmlns:a14="http://schemas.microsoft.com/office/drawing/2010/main">
                  <a:noFill/>
                </a14:hiddenFill>
              </a:ext>
            </a:extLst>
          </p:spPr>
        </p:cxnSp>
        <p:cxnSp>
          <p:nvCxnSpPr>
            <p:cNvPr id="11" name="AutoShape 15"/>
            <p:cNvCxnSpPr>
              <a:cxnSpLocks noChangeShapeType="1"/>
            </p:cNvCxnSpPr>
            <p:nvPr/>
          </p:nvCxnSpPr>
          <p:spPr bwMode="auto">
            <a:xfrm flipH="1">
              <a:off x="1096010" y="1096645"/>
              <a:ext cx="2540" cy="161290"/>
            </a:xfrm>
            <a:prstGeom prst="straightConnector1">
              <a:avLst/>
            </a:prstGeom>
            <a:noFill/>
            <a:ln w="6350">
              <a:solidFill>
                <a:srgbClr val="000000"/>
              </a:solidFill>
              <a:round/>
              <a:headEnd type="triangle" w="med" len="med"/>
              <a:tailEnd/>
            </a:ln>
            <a:extLst>
              <a:ext uri="{909E8E84-426E-40DD-AFC4-6F175D3DCCD1}">
                <a14:hiddenFill xmlns:a14="http://schemas.microsoft.com/office/drawing/2010/main">
                  <a:noFill/>
                </a14:hiddenFill>
              </a:ext>
            </a:extLst>
          </p:spPr>
        </p:cxnSp>
        <p:cxnSp>
          <p:nvCxnSpPr>
            <p:cNvPr id="12" name="AutoShape 16"/>
            <p:cNvCxnSpPr>
              <a:cxnSpLocks noChangeShapeType="1"/>
            </p:cNvCxnSpPr>
            <p:nvPr/>
          </p:nvCxnSpPr>
          <p:spPr bwMode="auto">
            <a:xfrm flipH="1">
              <a:off x="2137029" y="1108075"/>
              <a:ext cx="2540" cy="161290"/>
            </a:xfrm>
            <a:prstGeom prst="straightConnector1">
              <a:avLst/>
            </a:prstGeom>
            <a:noFill/>
            <a:ln w="6350">
              <a:solidFill>
                <a:srgbClr val="000000"/>
              </a:solidFill>
              <a:round/>
              <a:headEnd type="triangle" w="med" len="med"/>
              <a:tailEnd/>
            </a:ln>
            <a:extLst>
              <a:ext uri="{909E8E84-426E-40DD-AFC4-6F175D3DCCD1}">
                <a14:hiddenFill xmlns:a14="http://schemas.microsoft.com/office/drawing/2010/main">
                  <a:noFill/>
                </a14:hiddenFill>
              </a:ext>
            </a:extLst>
          </p:spPr>
        </p:cxnSp>
        <p:cxnSp>
          <p:nvCxnSpPr>
            <p:cNvPr id="13" name="AutoShape 17"/>
            <p:cNvCxnSpPr>
              <a:cxnSpLocks noChangeShapeType="1"/>
            </p:cNvCxnSpPr>
            <p:nvPr/>
          </p:nvCxnSpPr>
          <p:spPr bwMode="auto">
            <a:xfrm flipH="1">
              <a:off x="93345" y="17780"/>
              <a:ext cx="2540" cy="304800"/>
            </a:xfrm>
            <a:prstGeom prst="straightConnector1">
              <a:avLst/>
            </a:prstGeom>
            <a:noFill/>
            <a:ln w="635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4" name="AutoShape 18"/>
            <p:cNvCxnSpPr>
              <a:cxnSpLocks noChangeShapeType="1"/>
            </p:cNvCxnSpPr>
            <p:nvPr/>
          </p:nvCxnSpPr>
          <p:spPr bwMode="auto">
            <a:xfrm>
              <a:off x="935990" y="8890"/>
              <a:ext cx="2540" cy="294640"/>
            </a:xfrm>
            <a:prstGeom prst="straightConnector1">
              <a:avLst/>
            </a:prstGeom>
            <a:noFill/>
            <a:ln w="635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5" name="AutoShape 19"/>
            <p:cNvCxnSpPr>
              <a:cxnSpLocks noChangeShapeType="1"/>
            </p:cNvCxnSpPr>
            <p:nvPr/>
          </p:nvCxnSpPr>
          <p:spPr bwMode="auto">
            <a:xfrm flipH="1">
              <a:off x="1383030" y="160020"/>
              <a:ext cx="3175" cy="304800"/>
            </a:xfrm>
            <a:prstGeom prst="straightConnector1">
              <a:avLst/>
            </a:prstGeom>
            <a:noFill/>
            <a:ln w="6350">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16" name="Text Box 20"/>
            <p:cNvSpPr txBox="1">
              <a:spLocks noChangeArrowheads="1"/>
            </p:cNvSpPr>
            <p:nvPr/>
          </p:nvSpPr>
          <p:spPr bwMode="auto">
            <a:xfrm>
              <a:off x="858520" y="0"/>
              <a:ext cx="194400" cy="165600"/>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CA" sz="1200" b="1">
                  <a:effectLst/>
                  <a:latin typeface="Zurich BT"/>
                  <a:ea typeface="Times New Roman"/>
                  <a:cs typeface="Arial"/>
                </a:rPr>
                <a:t>2</a:t>
              </a:r>
              <a:endParaRPr lang="en-US" sz="1200" b="1">
                <a:effectLst/>
                <a:latin typeface="Zurich BT"/>
                <a:ea typeface="Times New Roman"/>
                <a:cs typeface="Arial"/>
              </a:endParaRPr>
            </a:p>
          </p:txBody>
        </p:sp>
        <p:sp>
          <p:nvSpPr>
            <p:cNvPr id="17" name="Text Box 21"/>
            <p:cNvSpPr txBox="1">
              <a:spLocks noChangeArrowheads="1"/>
            </p:cNvSpPr>
            <p:nvPr/>
          </p:nvSpPr>
          <p:spPr bwMode="auto">
            <a:xfrm>
              <a:off x="1301750" y="0"/>
              <a:ext cx="194400" cy="165600"/>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CA" sz="1200" b="1">
                  <a:effectLst/>
                  <a:latin typeface="Zurich BT"/>
                  <a:ea typeface="Times New Roman"/>
                  <a:cs typeface="Arial"/>
                </a:rPr>
                <a:t>3</a:t>
              </a:r>
              <a:endParaRPr lang="en-US" sz="1200" b="1">
                <a:effectLst/>
                <a:latin typeface="Zurich BT"/>
                <a:ea typeface="Times New Roman"/>
                <a:cs typeface="Arial"/>
              </a:endParaRPr>
            </a:p>
          </p:txBody>
        </p:sp>
        <p:sp>
          <p:nvSpPr>
            <p:cNvPr id="18" name="Text Box 22"/>
            <p:cNvSpPr txBox="1">
              <a:spLocks noChangeArrowheads="1"/>
            </p:cNvSpPr>
            <p:nvPr/>
          </p:nvSpPr>
          <p:spPr bwMode="auto">
            <a:xfrm>
              <a:off x="8890" y="0"/>
              <a:ext cx="194400" cy="165600"/>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CA" sz="1200" b="1">
                  <a:effectLst/>
                  <a:latin typeface="Zurich BT"/>
                  <a:ea typeface="Times New Roman"/>
                  <a:cs typeface="Arial"/>
                </a:rPr>
                <a:t>1</a:t>
              </a:r>
              <a:endParaRPr lang="en-US" sz="1200" b="1">
                <a:effectLst/>
                <a:latin typeface="Zurich BT"/>
                <a:ea typeface="Times New Roman"/>
                <a:cs typeface="Arial"/>
              </a:endParaRPr>
            </a:p>
          </p:txBody>
        </p:sp>
        <p:sp>
          <p:nvSpPr>
            <p:cNvPr id="19" name="Text Box 23"/>
            <p:cNvSpPr txBox="1">
              <a:spLocks noChangeArrowheads="1"/>
            </p:cNvSpPr>
            <p:nvPr/>
          </p:nvSpPr>
          <p:spPr bwMode="auto">
            <a:xfrm>
              <a:off x="318770" y="1245559"/>
              <a:ext cx="194400" cy="165600"/>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CA" sz="1200" b="1">
                  <a:effectLst/>
                  <a:latin typeface="Zurich BT"/>
                  <a:ea typeface="Times New Roman"/>
                  <a:cs typeface="Arial"/>
                </a:rPr>
                <a:t>5</a:t>
              </a:r>
              <a:endParaRPr lang="en-US" sz="1200" b="1">
                <a:effectLst/>
                <a:latin typeface="Zurich BT"/>
                <a:ea typeface="Times New Roman"/>
                <a:cs typeface="Arial"/>
              </a:endParaRPr>
            </a:p>
          </p:txBody>
        </p:sp>
        <p:sp>
          <p:nvSpPr>
            <p:cNvPr id="20" name="Text Box 24"/>
            <p:cNvSpPr txBox="1">
              <a:spLocks noChangeArrowheads="1"/>
            </p:cNvSpPr>
            <p:nvPr/>
          </p:nvSpPr>
          <p:spPr bwMode="auto">
            <a:xfrm>
              <a:off x="1012190" y="1245559"/>
              <a:ext cx="194400" cy="165600"/>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CA" sz="1200" b="1">
                  <a:effectLst/>
                  <a:latin typeface="Zurich BT"/>
                  <a:ea typeface="Times New Roman"/>
                  <a:cs typeface="Arial"/>
                </a:rPr>
                <a:t>6</a:t>
              </a:r>
              <a:endParaRPr lang="en-US" sz="1200" b="1">
                <a:effectLst/>
                <a:latin typeface="Zurich BT"/>
                <a:ea typeface="Times New Roman"/>
                <a:cs typeface="Arial"/>
              </a:endParaRPr>
            </a:p>
          </p:txBody>
        </p:sp>
        <p:sp>
          <p:nvSpPr>
            <p:cNvPr id="21" name="Text Box 25"/>
            <p:cNvSpPr txBox="1">
              <a:spLocks noChangeArrowheads="1"/>
            </p:cNvSpPr>
            <p:nvPr/>
          </p:nvSpPr>
          <p:spPr bwMode="auto">
            <a:xfrm>
              <a:off x="2055749" y="1245559"/>
              <a:ext cx="194400" cy="165600"/>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CA" sz="1200" b="1">
                  <a:effectLst/>
                  <a:latin typeface="Zurich BT"/>
                  <a:ea typeface="Times New Roman"/>
                  <a:cs typeface="Arial"/>
                </a:rPr>
                <a:t>7</a:t>
              </a:r>
              <a:endParaRPr lang="en-US" sz="1200" b="1">
                <a:effectLst/>
                <a:latin typeface="Zurich BT"/>
                <a:ea typeface="Times New Roman"/>
                <a:cs typeface="Arial"/>
              </a:endParaRPr>
            </a:p>
          </p:txBody>
        </p:sp>
        <p:sp>
          <p:nvSpPr>
            <p:cNvPr id="22" name="Text Box 41"/>
            <p:cNvSpPr txBox="1">
              <a:spLocks noChangeArrowheads="1"/>
            </p:cNvSpPr>
            <p:nvPr/>
          </p:nvSpPr>
          <p:spPr bwMode="auto">
            <a:xfrm>
              <a:off x="1905" y="1245559"/>
              <a:ext cx="194400" cy="165600"/>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CA" sz="1200" b="1">
                  <a:effectLst/>
                  <a:latin typeface="Zurich BT"/>
                  <a:ea typeface="Times New Roman"/>
                  <a:cs typeface="Arial"/>
                </a:rPr>
                <a:t>4</a:t>
              </a:r>
              <a:endParaRPr lang="en-US" sz="1200" b="1">
                <a:effectLst/>
                <a:latin typeface="Zurich BT"/>
                <a:ea typeface="Times New Roman"/>
                <a:cs typeface="Arial"/>
              </a:endParaRPr>
            </a:p>
          </p:txBody>
        </p:sp>
        <p:cxnSp>
          <p:nvCxnSpPr>
            <p:cNvPr id="23" name="AutoShape 42"/>
            <p:cNvCxnSpPr>
              <a:cxnSpLocks noChangeShapeType="1"/>
            </p:cNvCxnSpPr>
            <p:nvPr/>
          </p:nvCxnSpPr>
          <p:spPr bwMode="auto">
            <a:xfrm flipH="1">
              <a:off x="80010" y="1096645"/>
              <a:ext cx="8890" cy="161290"/>
            </a:xfrm>
            <a:prstGeom prst="straightConnector1">
              <a:avLst/>
            </a:prstGeom>
            <a:noFill/>
            <a:ln w="6350">
              <a:solidFill>
                <a:srgbClr val="000000"/>
              </a:solidFill>
              <a:round/>
              <a:headEnd type="triangle" w="med" len="med"/>
              <a:tailEnd/>
            </a:ln>
            <a:extLst>
              <a:ext uri="{909E8E84-426E-40DD-AFC4-6F175D3DCCD1}">
                <a14:hiddenFill xmlns:a14="http://schemas.microsoft.com/office/drawing/2010/main">
                  <a:noFill/>
                </a14:hiddenFill>
              </a:ext>
            </a:extLst>
          </p:spPr>
        </p:cxnSp>
      </p:grpSp>
    </p:spTree>
    <p:extLst>
      <p:ext uri="{BB962C8B-B14F-4D97-AF65-F5344CB8AC3E}">
        <p14:creationId xmlns:p14="http://schemas.microsoft.com/office/powerpoint/2010/main" val="358254272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Mục</a:t>
            </a:r>
            <a:r>
              <a:rPr lang="en-US" dirty="0" smtClean="0"/>
              <a:t> </a:t>
            </a:r>
            <a:r>
              <a:rPr lang="en-US" dirty="0" err="1" smtClean="0"/>
              <a:t>tiêu</a:t>
            </a:r>
            <a:r>
              <a:rPr lang="en-US" dirty="0" smtClean="0"/>
              <a:t> </a:t>
            </a:r>
            <a:r>
              <a:rPr lang="en-US" dirty="0" err="1" smtClean="0"/>
              <a:t>bài</a:t>
            </a:r>
            <a:r>
              <a:rPr lang="en-US" dirty="0" smtClean="0"/>
              <a:t> </a:t>
            </a:r>
            <a:r>
              <a:rPr lang="en-US" dirty="0" err="1" smtClean="0"/>
              <a:t>học</a:t>
            </a:r>
            <a:endParaRPr lang="en-US" dirty="0"/>
          </a:p>
        </p:txBody>
      </p:sp>
      <p:sp>
        <p:nvSpPr>
          <p:cNvPr id="3" name="Content Placeholder 2"/>
          <p:cNvSpPr>
            <a:spLocks noGrp="1"/>
          </p:cNvSpPr>
          <p:nvPr>
            <p:ph idx="1"/>
          </p:nvPr>
        </p:nvSpPr>
        <p:spPr>
          <a:xfrm>
            <a:off x="252413" y="1344705"/>
            <a:ext cx="8637587" cy="5351370"/>
          </a:xfrm>
        </p:spPr>
        <p:txBody>
          <a:bodyPr/>
          <a:lstStyle/>
          <a:p>
            <a:pPr lvl="0"/>
            <a:r>
              <a:rPr lang="en-CA" dirty="0" err="1"/>
              <a:t>Sử</a:t>
            </a:r>
            <a:r>
              <a:rPr lang="en-CA" dirty="0"/>
              <a:t> </a:t>
            </a:r>
            <a:r>
              <a:rPr lang="en-CA" dirty="0" err="1"/>
              <a:t>dụng</a:t>
            </a:r>
            <a:r>
              <a:rPr lang="en-CA" dirty="0"/>
              <a:t> </a:t>
            </a:r>
            <a:r>
              <a:rPr lang="en-CA" dirty="0" err="1"/>
              <a:t>các</a:t>
            </a:r>
            <a:r>
              <a:rPr lang="en-CA" dirty="0"/>
              <a:t> </a:t>
            </a:r>
            <a:r>
              <a:rPr lang="en-CA" dirty="0" err="1"/>
              <a:t>đề</a:t>
            </a:r>
            <a:r>
              <a:rPr lang="en-CA" dirty="0"/>
              <a:t> </a:t>
            </a:r>
            <a:r>
              <a:rPr lang="en-CA" dirty="0" err="1"/>
              <a:t>mục</a:t>
            </a:r>
            <a:r>
              <a:rPr lang="en-CA" dirty="0"/>
              <a:t> hoa thị </a:t>
            </a:r>
            <a:r>
              <a:rPr lang="en-CA" dirty="0" err="1"/>
              <a:t>hoặc</a:t>
            </a:r>
            <a:r>
              <a:rPr lang="en-CA" dirty="0"/>
              <a:t> </a:t>
            </a:r>
            <a:r>
              <a:rPr lang="en-CA" dirty="0" err="1"/>
              <a:t>số</a:t>
            </a:r>
            <a:r>
              <a:rPr lang="en-CA" dirty="0"/>
              <a:t> </a:t>
            </a:r>
            <a:r>
              <a:rPr lang="en-CA" dirty="0" err="1"/>
              <a:t>để</a:t>
            </a:r>
            <a:r>
              <a:rPr lang="en-CA" dirty="0"/>
              <a:t> </a:t>
            </a:r>
            <a:r>
              <a:rPr lang="en-CA" dirty="0" err="1"/>
              <a:t>thể</a:t>
            </a:r>
            <a:r>
              <a:rPr lang="en-CA" dirty="0"/>
              <a:t> </a:t>
            </a:r>
            <a:r>
              <a:rPr lang="en-CA" dirty="0" err="1"/>
              <a:t>hiện</a:t>
            </a:r>
            <a:r>
              <a:rPr lang="en-CA" dirty="0"/>
              <a:t> </a:t>
            </a:r>
            <a:r>
              <a:rPr lang="en-CA" dirty="0" err="1"/>
              <a:t>các</a:t>
            </a:r>
            <a:r>
              <a:rPr lang="en-CA" dirty="0"/>
              <a:t> </a:t>
            </a:r>
            <a:r>
              <a:rPr lang="en-CA" dirty="0" err="1"/>
              <a:t>bước</a:t>
            </a:r>
            <a:r>
              <a:rPr lang="en-CA" dirty="0"/>
              <a:t> </a:t>
            </a:r>
            <a:r>
              <a:rPr lang="en-CA" dirty="0" err="1"/>
              <a:t>của</a:t>
            </a:r>
            <a:r>
              <a:rPr lang="en-CA" dirty="0"/>
              <a:t> </a:t>
            </a:r>
            <a:r>
              <a:rPr lang="en-CA" dirty="0" err="1"/>
              <a:t>một</a:t>
            </a:r>
            <a:r>
              <a:rPr lang="en-CA" dirty="0"/>
              <a:t> </a:t>
            </a:r>
            <a:r>
              <a:rPr lang="en-CA" dirty="0" err="1"/>
              <a:t>thủ</a:t>
            </a:r>
            <a:r>
              <a:rPr lang="en-CA" dirty="0"/>
              <a:t> </a:t>
            </a:r>
            <a:r>
              <a:rPr lang="en-CA" dirty="0" err="1"/>
              <a:t>tục</a:t>
            </a:r>
            <a:endParaRPr lang="en-US" dirty="0" smtClean="0"/>
          </a:p>
          <a:p>
            <a:pPr lvl="0"/>
            <a:r>
              <a:rPr lang="en-CA" dirty="0" err="1"/>
              <a:t>giữ</a:t>
            </a:r>
            <a:r>
              <a:rPr lang="en-CA" dirty="0"/>
              <a:t> </a:t>
            </a:r>
            <a:r>
              <a:rPr lang="en-CA" dirty="0" err="1"/>
              <a:t>số</a:t>
            </a:r>
            <a:r>
              <a:rPr lang="en-CA" dirty="0"/>
              <a:t> </a:t>
            </a:r>
            <a:r>
              <a:rPr lang="en-CA" dirty="0" err="1"/>
              <a:t>lượng</a:t>
            </a:r>
            <a:r>
              <a:rPr lang="en-CA" dirty="0"/>
              <a:t> </a:t>
            </a:r>
            <a:r>
              <a:rPr lang="en-CA" dirty="0" err="1"/>
              <a:t>đề</a:t>
            </a:r>
            <a:r>
              <a:rPr lang="en-CA" dirty="0"/>
              <a:t> </a:t>
            </a:r>
            <a:r>
              <a:rPr lang="en-CA" dirty="0" err="1"/>
              <a:t>mục</a:t>
            </a:r>
            <a:r>
              <a:rPr lang="en-CA" dirty="0"/>
              <a:t> </a:t>
            </a:r>
            <a:r>
              <a:rPr lang="en-CA" dirty="0" err="1"/>
              <a:t>tối</a:t>
            </a:r>
            <a:r>
              <a:rPr lang="en-CA" dirty="0"/>
              <a:t> </a:t>
            </a:r>
            <a:r>
              <a:rPr lang="en-CA" dirty="0" err="1" smtClean="0"/>
              <a:t>thiểu</a:t>
            </a:r>
            <a:endParaRPr lang="en-US" dirty="0"/>
          </a:p>
          <a:p>
            <a:pPr lvl="0"/>
            <a:r>
              <a:rPr lang="en-CA" dirty="0" err="1"/>
              <a:t>giữ</a:t>
            </a:r>
            <a:r>
              <a:rPr lang="en-CA" dirty="0"/>
              <a:t> </a:t>
            </a:r>
            <a:r>
              <a:rPr lang="en-CA" dirty="0" err="1"/>
              <a:t>văn</a:t>
            </a:r>
            <a:r>
              <a:rPr lang="en-CA" dirty="0"/>
              <a:t> </a:t>
            </a:r>
            <a:r>
              <a:rPr lang="en-CA" dirty="0" err="1"/>
              <a:t>bản</a:t>
            </a:r>
            <a:r>
              <a:rPr lang="en-CA" dirty="0"/>
              <a:t> ở </a:t>
            </a:r>
            <a:r>
              <a:rPr lang="en-CA" dirty="0" err="1"/>
              <a:t>dạng</a:t>
            </a:r>
            <a:r>
              <a:rPr lang="en-CA" dirty="0"/>
              <a:t> </a:t>
            </a:r>
            <a:r>
              <a:rPr lang="en-CA" dirty="0" err="1"/>
              <a:t>tổng</a:t>
            </a:r>
            <a:r>
              <a:rPr lang="en-CA" dirty="0"/>
              <a:t> </a:t>
            </a:r>
            <a:r>
              <a:rPr lang="en-CA" dirty="0" err="1"/>
              <a:t>quát</a:t>
            </a:r>
            <a:r>
              <a:rPr lang="en-CA" dirty="0"/>
              <a:t> </a:t>
            </a:r>
            <a:r>
              <a:rPr lang="en-CA" dirty="0" err="1"/>
              <a:t>và</a:t>
            </a:r>
            <a:r>
              <a:rPr lang="en-CA" dirty="0"/>
              <a:t> </a:t>
            </a:r>
            <a:r>
              <a:rPr lang="en-CA" dirty="0" err="1"/>
              <a:t>chỉ</a:t>
            </a:r>
            <a:r>
              <a:rPr lang="en-CA" dirty="0"/>
              <a:t> </a:t>
            </a:r>
            <a:r>
              <a:rPr lang="en-CA" dirty="0" err="1"/>
              <a:t>mô</a:t>
            </a:r>
            <a:r>
              <a:rPr lang="en-CA" dirty="0"/>
              <a:t> </a:t>
            </a:r>
            <a:r>
              <a:rPr lang="en-CA" dirty="0" err="1"/>
              <a:t>tả</a:t>
            </a:r>
            <a:r>
              <a:rPr lang="en-CA" dirty="0"/>
              <a:t> </a:t>
            </a:r>
            <a:r>
              <a:rPr lang="en-CA" dirty="0" err="1"/>
              <a:t>ngắn</a:t>
            </a:r>
            <a:r>
              <a:rPr lang="en-CA" dirty="0"/>
              <a:t> </a:t>
            </a:r>
            <a:r>
              <a:rPr lang="en-CA" dirty="0" err="1"/>
              <a:t>gọn</a:t>
            </a:r>
            <a:r>
              <a:rPr lang="en-US" dirty="0" smtClean="0"/>
              <a:t>, </a:t>
            </a:r>
            <a:r>
              <a:rPr lang="en-CA" dirty="0" err="1"/>
              <a:t>và</a:t>
            </a:r>
            <a:r>
              <a:rPr lang="en-CA" dirty="0"/>
              <a:t> </a:t>
            </a:r>
            <a:r>
              <a:rPr lang="en-CA" dirty="0" err="1"/>
              <a:t>đảm</a:t>
            </a:r>
            <a:r>
              <a:rPr lang="en-CA" dirty="0"/>
              <a:t> </a:t>
            </a:r>
            <a:r>
              <a:rPr lang="en-CA" dirty="0" err="1"/>
              <a:t>bảo</a:t>
            </a:r>
            <a:r>
              <a:rPr lang="en-CA" dirty="0"/>
              <a:t> </a:t>
            </a:r>
            <a:r>
              <a:rPr lang="en-CA" dirty="0" err="1"/>
              <a:t>dữ</a:t>
            </a:r>
            <a:r>
              <a:rPr lang="en-CA" dirty="0"/>
              <a:t> </a:t>
            </a:r>
            <a:r>
              <a:rPr lang="en-CA" dirty="0" err="1"/>
              <a:t>liệu</a:t>
            </a:r>
            <a:r>
              <a:rPr lang="en-CA" dirty="0"/>
              <a:t> </a:t>
            </a:r>
            <a:r>
              <a:rPr lang="en-CA" dirty="0" err="1"/>
              <a:t>trong</a:t>
            </a:r>
            <a:r>
              <a:rPr lang="en-CA" dirty="0"/>
              <a:t> </a:t>
            </a:r>
            <a:r>
              <a:rPr lang="en-CA" dirty="0" err="1"/>
              <a:t>bảng</a:t>
            </a:r>
            <a:r>
              <a:rPr lang="en-CA" dirty="0"/>
              <a:t> </a:t>
            </a:r>
            <a:r>
              <a:rPr lang="en-CA" dirty="0" err="1"/>
              <a:t>thật</a:t>
            </a:r>
            <a:r>
              <a:rPr lang="en-CA" dirty="0"/>
              <a:t> </a:t>
            </a:r>
            <a:r>
              <a:rPr lang="en-CA" dirty="0" err="1"/>
              <a:t>rõ</a:t>
            </a:r>
            <a:r>
              <a:rPr lang="en-CA" dirty="0"/>
              <a:t> </a:t>
            </a:r>
            <a:r>
              <a:rPr lang="en-CA" dirty="0" err="1"/>
              <a:t>ràng</a:t>
            </a:r>
            <a:endParaRPr lang="en-US" dirty="0"/>
          </a:p>
          <a:p>
            <a:pPr lvl="0"/>
            <a:r>
              <a:rPr lang="en-CA" dirty="0" err="1"/>
              <a:t>Đưa</a:t>
            </a:r>
            <a:r>
              <a:rPr lang="en-CA" dirty="0"/>
              <a:t> </a:t>
            </a:r>
            <a:r>
              <a:rPr lang="en-CA" dirty="0" err="1"/>
              <a:t>biểu</a:t>
            </a:r>
            <a:r>
              <a:rPr lang="en-CA" dirty="0"/>
              <a:t> </a:t>
            </a:r>
            <a:r>
              <a:rPr lang="en-CA" dirty="0" err="1"/>
              <a:t>đồ</a:t>
            </a:r>
            <a:r>
              <a:rPr lang="en-CA" dirty="0"/>
              <a:t> </a:t>
            </a:r>
            <a:r>
              <a:rPr lang="en-CA" dirty="0" err="1"/>
              <a:t>vào</a:t>
            </a:r>
            <a:r>
              <a:rPr lang="en-CA" dirty="0"/>
              <a:t> </a:t>
            </a:r>
            <a:r>
              <a:rPr lang="en-CA" dirty="0" err="1"/>
              <a:t>trong</a:t>
            </a:r>
            <a:r>
              <a:rPr lang="en-CA" dirty="0"/>
              <a:t> slide </a:t>
            </a:r>
            <a:r>
              <a:rPr lang="en-CA" dirty="0" err="1"/>
              <a:t>để</a:t>
            </a:r>
            <a:r>
              <a:rPr lang="en-CA" dirty="0"/>
              <a:t> </a:t>
            </a:r>
            <a:r>
              <a:rPr lang="en-CA" dirty="0" err="1"/>
              <a:t>hiển</a:t>
            </a:r>
            <a:r>
              <a:rPr lang="en-CA" dirty="0"/>
              <a:t> thị </a:t>
            </a:r>
            <a:r>
              <a:rPr lang="en-CA" dirty="0" err="1"/>
              <a:t>mô</a:t>
            </a:r>
            <a:r>
              <a:rPr lang="en-CA" dirty="0"/>
              <a:t> </a:t>
            </a:r>
            <a:r>
              <a:rPr lang="en-CA" dirty="0" err="1"/>
              <a:t>hình</a:t>
            </a:r>
            <a:r>
              <a:rPr lang="en-CA" dirty="0"/>
              <a:t> </a:t>
            </a:r>
            <a:r>
              <a:rPr lang="en-CA" dirty="0" err="1"/>
              <a:t>hoặc</a:t>
            </a:r>
            <a:r>
              <a:rPr lang="en-CA" dirty="0"/>
              <a:t> </a:t>
            </a:r>
            <a:r>
              <a:rPr lang="en-CA" dirty="0" err="1"/>
              <a:t>xu</a:t>
            </a:r>
            <a:r>
              <a:rPr lang="en-CA" dirty="0"/>
              <a:t> </a:t>
            </a:r>
            <a:r>
              <a:rPr lang="en-CA" dirty="0" err="1"/>
              <a:t>hướng</a:t>
            </a:r>
            <a:r>
              <a:rPr lang="en-CA" dirty="0"/>
              <a:t> </a:t>
            </a:r>
            <a:r>
              <a:rPr lang="en-CA" dirty="0" err="1"/>
              <a:t>của</a:t>
            </a:r>
            <a:r>
              <a:rPr lang="en-CA" dirty="0"/>
              <a:t> </a:t>
            </a:r>
            <a:r>
              <a:rPr lang="en-CA" dirty="0" err="1"/>
              <a:t>dữ</a:t>
            </a:r>
            <a:r>
              <a:rPr lang="en-CA" dirty="0"/>
              <a:t> </a:t>
            </a:r>
            <a:r>
              <a:rPr lang="en-CA" dirty="0" err="1" smtClean="0"/>
              <a:t>liệu</a:t>
            </a:r>
            <a:r>
              <a:rPr lang="en-CA" dirty="0"/>
              <a:t>, </a:t>
            </a:r>
            <a:r>
              <a:rPr lang="en-CA" dirty="0" err="1"/>
              <a:t>và</a:t>
            </a:r>
            <a:r>
              <a:rPr lang="en-CA" dirty="0"/>
              <a:t> </a:t>
            </a:r>
            <a:r>
              <a:rPr lang="en-CA" dirty="0" err="1"/>
              <a:t>cũng</a:t>
            </a:r>
            <a:r>
              <a:rPr lang="en-CA" dirty="0"/>
              <a:t> </a:t>
            </a:r>
            <a:r>
              <a:rPr lang="en-CA" dirty="0" err="1"/>
              <a:t>hiển</a:t>
            </a:r>
            <a:r>
              <a:rPr lang="en-CA" dirty="0"/>
              <a:t> thị </a:t>
            </a:r>
            <a:r>
              <a:rPr lang="en-CA" dirty="0" err="1"/>
              <a:t>trang</a:t>
            </a:r>
            <a:r>
              <a:rPr lang="en-CA" dirty="0"/>
              <a:t> </a:t>
            </a:r>
            <a:r>
              <a:rPr lang="en-CA" dirty="0" err="1"/>
              <a:t>dữ</a:t>
            </a:r>
            <a:r>
              <a:rPr lang="en-CA" dirty="0"/>
              <a:t> </a:t>
            </a:r>
            <a:r>
              <a:rPr lang="en-CA" dirty="0" err="1"/>
              <a:t>liệu</a:t>
            </a:r>
            <a:r>
              <a:rPr lang="en-CA" dirty="0"/>
              <a:t> </a:t>
            </a:r>
            <a:r>
              <a:rPr lang="en-CA" dirty="0" err="1"/>
              <a:t>tham</a:t>
            </a:r>
            <a:r>
              <a:rPr lang="en-CA" dirty="0"/>
              <a:t> </a:t>
            </a:r>
            <a:r>
              <a:rPr lang="en-CA" dirty="0" err="1" smtClean="0"/>
              <a:t>khảo</a:t>
            </a:r>
            <a:endParaRPr lang="en-US" dirty="0"/>
          </a:p>
          <a:p>
            <a:pPr lvl="0"/>
            <a:r>
              <a:rPr lang="en-CA" dirty="0" err="1"/>
              <a:t>Chèn</a:t>
            </a:r>
            <a:r>
              <a:rPr lang="en-CA" dirty="0"/>
              <a:t> </a:t>
            </a:r>
            <a:r>
              <a:rPr lang="en-CA" dirty="0" err="1"/>
              <a:t>hình</a:t>
            </a:r>
            <a:r>
              <a:rPr lang="en-CA" dirty="0"/>
              <a:t> </a:t>
            </a:r>
            <a:r>
              <a:rPr lang="en-CA" dirty="0" err="1"/>
              <a:t>ảnh</a:t>
            </a:r>
            <a:r>
              <a:rPr lang="en-CA" dirty="0"/>
              <a:t> ở </a:t>
            </a:r>
            <a:r>
              <a:rPr lang="en-CA" dirty="0" err="1"/>
              <a:t>nhiều</a:t>
            </a:r>
            <a:r>
              <a:rPr lang="en-CA" dirty="0"/>
              <a:t> </a:t>
            </a:r>
            <a:r>
              <a:rPr lang="en-CA" dirty="0" err="1"/>
              <a:t>dạng</a:t>
            </a:r>
            <a:r>
              <a:rPr lang="en-CA" dirty="0"/>
              <a:t> </a:t>
            </a:r>
            <a:r>
              <a:rPr lang="en-CA" dirty="0" err="1"/>
              <a:t>khác</a:t>
            </a:r>
            <a:r>
              <a:rPr lang="en-CA" dirty="0"/>
              <a:t> </a:t>
            </a:r>
            <a:r>
              <a:rPr lang="en-CA" dirty="0" err="1"/>
              <a:t>nhau</a:t>
            </a:r>
            <a:endParaRPr lang="en-US" dirty="0"/>
          </a:p>
          <a:p>
            <a:pPr lvl="0"/>
            <a:r>
              <a:rPr lang="en-CA" dirty="0" err="1"/>
              <a:t>Tùy</a:t>
            </a:r>
            <a:r>
              <a:rPr lang="en-CA" dirty="0"/>
              <a:t> </a:t>
            </a:r>
            <a:r>
              <a:rPr lang="en-CA" dirty="0" err="1"/>
              <a:t>chỉnh</a:t>
            </a:r>
            <a:r>
              <a:rPr lang="en-CA" dirty="0"/>
              <a:t> slide </a:t>
            </a:r>
            <a:r>
              <a:rPr lang="en-CA" dirty="0" err="1"/>
              <a:t>chủ</a:t>
            </a:r>
            <a:r>
              <a:rPr lang="en-CA" dirty="0"/>
              <a:t> </a:t>
            </a:r>
            <a:r>
              <a:rPr lang="en-CA" dirty="0" err="1"/>
              <a:t>với</a:t>
            </a:r>
            <a:r>
              <a:rPr lang="en-CA" dirty="0"/>
              <a:t> logo </a:t>
            </a:r>
            <a:r>
              <a:rPr lang="en-CA" dirty="0" err="1"/>
              <a:t>của</a:t>
            </a:r>
            <a:r>
              <a:rPr lang="en-CA" dirty="0"/>
              <a:t> </a:t>
            </a:r>
            <a:r>
              <a:rPr lang="en-CA" dirty="0" err="1"/>
              <a:t>công</a:t>
            </a:r>
            <a:r>
              <a:rPr lang="en-CA" dirty="0"/>
              <a:t> </a:t>
            </a:r>
            <a:r>
              <a:rPr lang="en-CA" dirty="0" err="1"/>
              <a:t>ty</a:t>
            </a:r>
            <a:r>
              <a:rPr lang="en-CA" dirty="0"/>
              <a:t>, </a:t>
            </a:r>
            <a:r>
              <a:rPr lang="en-CA" dirty="0" err="1"/>
              <a:t>địa</a:t>
            </a:r>
            <a:r>
              <a:rPr lang="en-CA" dirty="0"/>
              <a:t> </a:t>
            </a:r>
            <a:r>
              <a:rPr lang="en-CA" dirty="0" err="1"/>
              <a:t>chỉ</a:t>
            </a:r>
            <a:r>
              <a:rPr lang="en-CA" dirty="0"/>
              <a:t> </a:t>
            </a:r>
            <a:r>
              <a:rPr lang="en-CA" dirty="0" err="1"/>
              <a:t>trang</a:t>
            </a:r>
            <a:r>
              <a:rPr lang="en-CA" dirty="0"/>
              <a:t> Web, </a:t>
            </a:r>
            <a:r>
              <a:rPr lang="en-CA" dirty="0" err="1"/>
              <a:t>và</a:t>
            </a:r>
            <a:r>
              <a:rPr lang="en-CA" dirty="0"/>
              <a:t> </a:t>
            </a:r>
            <a:r>
              <a:rPr lang="en-CA" dirty="0" err="1"/>
              <a:t>thông</a:t>
            </a:r>
            <a:r>
              <a:rPr lang="en-CA" dirty="0"/>
              <a:t> tin </a:t>
            </a:r>
            <a:r>
              <a:rPr lang="en-CA" dirty="0" err="1"/>
              <a:t>liên</a:t>
            </a:r>
            <a:r>
              <a:rPr lang="en-CA" dirty="0"/>
              <a:t> </a:t>
            </a:r>
            <a:r>
              <a:rPr lang="en-CA" dirty="0" err="1"/>
              <a:t>lạc</a:t>
            </a:r>
            <a:endParaRPr lang="en-US" dirty="0"/>
          </a:p>
          <a:p>
            <a:r>
              <a:rPr lang="en-US" dirty="0" err="1" smtClean="0"/>
              <a:t>Sau</a:t>
            </a:r>
            <a:r>
              <a:rPr lang="en-US" dirty="0" smtClean="0"/>
              <a:t> </a:t>
            </a:r>
            <a:r>
              <a:rPr lang="en-US" dirty="0" err="1" smtClean="0"/>
              <a:t>khi</a:t>
            </a:r>
            <a:r>
              <a:rPr lang="en-US" dirty="0" smtClean="0"/>
              <a:t> </a:t>
            </a:r>
            <a:r>
              <a:rPr lang="en-US" dirty="0" err="1" smtClean="0"/>
              <a:t>tạo</a:t>
            </a:r>
            <a:r>
              <a:rPr lang="en-US" dirty="0" smtClean="0"/>
              <a:t>, </a:t>
            </a:r>
            <a:r>
              <a:rPr lang="en-US" dirty="0" err="1" smtClean="0"/>
              <a:t>luôn</a:t>
            </a:r>
            <a:r>
              <a:rPr lang="en-US" dirty="0" smtClean="0"/>
              <a:t> </a:t>
            </a:r>
            <a:r>
              <a:rPr lang="en-US" dirty="0" err="1" smtClean="0"/>
              <a:t>luôn</a:t>
            </a:r>
            <a:r>
              <a:rPr lang="en-US" dirty="0" smtClean="0"/>
              <a:t> </a:t>
            </a:r>
            <a:r>
              <a:rPr lang="en-US" dirty="0" err="1" smtClean="0"/>
              <a:t>để</a:t>
            </a:r>
            <a:r>
              <a:rPr lang="en-US" dirty="0" smtClean="0"/>
              <a:t> </a:t>
            </a:r>
            <a:r>
              <a:rPr lang="en-US" dirty="0" err="1" smtClean="0"/>
              <a:t>cho</a:t>
            </a:r>
            <a:r>
              <a:rPr lang="en-US" dirty="0" smtClean="0"/>
              <a:t> </a:t>
            </a:r>
            <a:r>
              <a:rPr lang="en-US" dirty="0" err="1" smtClean="0"/>
              <a:t>người</a:t>
            </a:r>
            <a:r>
              <a:rPr lang="en-US" dirty="0" smtClean="0"/>
              <a:t> </a:t>
            </a:r>
            <a:r>
              <a:rPr lang="en-US" dirty="0" err="1" smtClean="0"/>
              <a:t>khác</a:t>
            </a:r>
            <a:r>
              <a:rPr lang="en-US" dirty="0" smtClean="0"/>
              <a:t> </a:t>
            </a:r>
            <a:r>
              <a:rPr lang="en-US" dirty="0" err="1" smtClean="0"/>
              <a:t>xem</a:t>
            </a:r>
            <a:r>
              <a:rPr lang="en-US" dirty="0" smtClean="0"/>
              <a:t> </a:t>
            </a:r>
            <a:r>
              <a:rPr lang="en-US" dirty="0" err="1" smtClean="0"/>
              <a:t>trước</a:t>
            </a:r>
            <a:r>
              <a:rPr lang="en-US" dirty="0" smtClean="0"/>
              <a:t>, </a:t>
            </a:r>
            <a:r>
              <a:rPr lang="en-US" dirty="0" err="1" smtClean="0"/>
              <a:t>đánh</a:t>
            </a:r>
            <a:r>
              <a:rPr lang="en-US" dirty="0" smtClean="0"/>
              <a:t> </a:t>
            </a:r>
            <a:r>
              <a:rPr lang="en-US" dirty="0" err="1" smtClean="0"/>
              <a:t>giá</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a:t>
            </a:fld>
            <a:endParaRPr lang="en-US" dirty="0"/>
          </a:p>
        </p:txBody>
      </p:sp>
    </p:spTree>
    <p:extLst>
      <p:ext uri="{BB962C8B-B14F-4D97-AF65-F5344CB8AC3E}">
        <p14:creationId xmlns:p14="http://schemas.microsoft.com/office/powerpoint/2010/main" val="281801434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8" y="333828"/>
            <a:ext cx="8571411" cy="836065"/>
          </a:xfrm>
        </p:spPr>
        <p:txBody>
          <a:bodyPr/>
          <a:lstStyle/>
          <a:p>
            <a:r>
              <a:rPr lang="vi-VN" dirty="0" smtClean="0"/>
              <a:t>Quản lý các đối tượng trong slide</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611553933"/>
              </p:ext>
            </p:extLst>
          </p:nvPr>
        </p:nvGraphicFramePr>
        <p:xfrm>
          <a:off x="520700" y="1508284"/>
          <a:ext cx="8166100" cy="3550920"/>
        </p:xfrm>
        <a:graphic>
          <a:graphicData uri="http://schemas.openxmlformats.org/drawingml/2006/table">
            <a:tbl>
              <a:tblPr firstRow="1" firstCol="1" bandRow="1"/>
              <a:tblGrid>
                <a:gridCol w="2070100"/>
                <a:gridCol w="6096000"/>
              </a:tblGrid>
              <a:tr h="429768">
                <a:tc>
                  <a:txBody>
                    <a:bodyPr/>
                    <a:lstStyle/>
                    <a:p>
                      <a:pPr>
                        <a:lnSpc>
                          <a:spcPct val="150000"/>
                        </a:lnSpc>
                        <a:spcBef>
                          <a:spcPts val="400"/>
                        </a:spcBef>
                        <a:spcAft>
                          <a:spcPts val="400"/>
                        </a:spcAft>
                        <a:tabLst>
                          <a:tab pos="228600" algn="l"/>
                        </a:tabLst>
                      </a:pPr>
                      <a:r>
                        <a:rPr lang="en-US" sz="1800" b="1" dirty="0">
                          <a:effectLst/>
                          <a:latin typeface="Zurich BT"/>
                          <a:ea typeface="Times New Roman"/>
                          <a:cs typeface="Calibri"/>
                        </a:rPr>
                        <a:t>Select All Button </a:t>
                      </a: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800">
                          <a:effectLst/>
                          <a:latin typeface="Calibri" panose="020F0502020204030204" pitchFamily="34" charset="0"/>
                          <a:ea typeface="Times New Roman" panose="02020603050405020304" pitchFamily="18" charset="0"/>
                          <a:cs typeface="Calibri" panose="020F0502020204030204" pitchFamily="34" charset="0"/>
                        </a:rPr>
                        <a:t>Lựa chọn tất cả các ô trong trang dữ liệu.</a:t>
                      </a:r>
                      <a:endParaRPr lang="vi-VN" sz="18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29768">
                <a:tc>
                  <a:txBody>
                    <a:bodyPr/>
                    <a:lstStyle/>
                    <a:p>
                      <a:pPr>
                        <a:lnSpc>
                          <a:spcPct val="150000"/>
                        </a:lnSpc>
                        <a:spcBef>
                          <a:spcPts val="400"/>
                        </a:spcBef>
                        <a:spcAft>
                          <a:spcPts val="400"/>
                        </a:spcAft>
                        <a:tabLst>
                          <a:tab pos="228600" algn="l"/>
                        </a:tabLst>
                      </a:pPr>
                      <a:r>
                        <a:rPr lang="en-US" sz="1800" b="1" dirty="0">
                          <a:effectLst/>
                          <a:latin typeface="Zurich BT"/>
                          <a:ea typeface="Times New Roman"/>
                          <a:cs typeface="Calibri"/>
                        </a:rPr>
                        <a:t>Column Address </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800">
                          <a:effectLst/>
                          <a:latin typeface="Calibri" panose="020F0502020204030204" pitchFamily="34" charset="0"/>
                          <a:ea typeface="Times New Roman" panose="02020603050405020304" pitchFamily="18" charset="0"/>
                          <a:cs typeface="Calibri" panose="020F0502020204030204" pitchFamily="34" charset="0"/>
                        </a:rPr>
                        <a:t>Biểu diễn cột chứa giá trị hoặc nhãn.</a:t>
                      </a:r>
                      <a:endParaRPr lang="vi-VN" sz="18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29768">
                <a:tc>
                  <a:txBody>
                    <a:bodyPr/>
                    <a:lstStyle/>
                    <a:p>
                      <a:pPr>
                        <a:lnSpc>
                          <a:spcPct val="150000"/>
                        </a:lnSpc>
                        <a:spcBef>
                          <a:spcPts val="400"/>
                        </a:spcBef>
                        <a:spcAft>
                          <a:spcPts val="400"/>
                        </a:spcAft>
                        <a:tabLst>
                          <a:tab pos="228600" algn="l"/>
                        </a:tabLst>
                      </a:pPr>
                      <a:r>
                        <a:rPr lang="en-US" sz="1800" b="1" dirty="0">
                          <a:effectLst/>
                          <a:latin typeface="Zurich BT"/>
                          <a:ea typeface="Times New Roman"/>
                          <a:cs typeface="Calibri"/>
                        </a:rPr>
                        <a:t>Axis Headings </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800">
                          <a:effectLst/>
                          <a:latin typeface="Calibri" panose="020F0502020204030204" pitchFamily="34" charset="0"/>
                          <a:ea typeface="Times New Roman" panose="02020603050405020304" pitchFamily="18" charset="0"/>
                          <a:cs typeface="Calibri" panose="020F0502020204030204" pitchFamily="34" charset="0"/>
                        </a:rPr>
                        <a:t>Các tiêu đề cột của chuỗi dữ liệu xuất hiện trong vùng giải thích các chuỗi dữ liệu (Legend).</a:t>
                      </a:r>
                      <a:endParaRPr lang="vi-VN" sz="18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29768">
                <a:tc>
                  <a:txBody>
                    <a:bodyPr/>
                    <a:lstStyle/>
                    <a:p>
                      <a:pPr>
                        <a:lnSpc>
                          <a:spcPct val="150000"/>
                        </a:lnSpc>
                        <a:spcBef>
                          <a:spcPts val="400"/>
                        </a:spcBef>
                        <a:spcAft>
                          <a:spcPts val="400"/>
                        </a:spcAft>
                        <a:tabLst>
                          <a:tab pos="228600" algn="l"/>
                        </a:tabLst>
                      </a:pPr>
                      <a:r>
                        <a:rPr lang="en-US" sz="1800" b="1" dirty="0">
                          <a:effectLst/>
                          <a:latin typeface="Zurich BT"/>
                          <a:ea typeface="Times New Roman"/>
                          <a:cs typeface="Calibri"/>
                        </a:rPr>
                        <a:t>Row Address </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800">
                          <a:effectLst/>
                          <a:latin typeface="Calibri" panose="020F0502020204030204" pitchFamily="34" charset="0"/>
                          <a:ea typeface="Times New Roman" panose="02020603050405020304" pitchFamily="18" charset="0"/>
                          <a:cs typeface="Calibri" panose="020F0502020204030204" pitchFamily="34" charset="0"/>
                        </a:rPr>
                        <a:t>Biểu diễn dòng chứa các giá trị hoặc nhãn</a:t>
                      </a:r>
                      <a:endParaRPr lang="vi-VN" sz="18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29768">
                <a:tc>
                  <a:txBody>
                    <a:bodyPr/>
                    <a:lstStyle/>
                    <a:p>
                      <a:pPr>
                        <a:lnSpc>
                          <a:spcPct val="150000"/>
                        </a:lnSpc>
                        <a:spcBef>
                          <a:spcPts val="400"/>
                        </a:spcBef>
                        <a:spcAft>
                          <a:spcPts val="400"/>
                        </a:spcAft>
                        <a:tabLst>
                          <a:tab pos="228600" algn="l"/>
                        </a:tabLst>
                      </a:pPr>
                      <a:r>
                        <a:rPr lang="en-US" sz="1800" b="1" dirty="0">
                          <a:effectLst/>
                          <a:latin typeface="Zurich BT"/>
                          <a:ea typeface="Times New Roman"/>
                          <a:cs typeface="Calibri"/>
                        </a:rPr>
                        <a:t>Categories </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800">
                          <a:effectLst/>
                          <a:latin typeface="Calibri" panose="020F0502020204030204" pitchFamily="34" charset="0"/>
                          <a:ea typeface="Times New Roman" panose="02020603050405020304" pitchFamily="18" charset="0"/>
                          <a:cs typeface="Calibri" panose="020F0502020204030204" pitchFamily="34" charset="0"/>
                        </a:rPr>
                        <a:t>Liệt kê tên của các mục được đặt trong biểu đồ. Những tiêu đề này xuất hiện trên trục X.</a:t>
                      </a:r>
                      <a:endParaRPr lang="vi-VN" sz="18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29768">
                <a:tc>
                  <a:txBody>
                    <a:bodyPr/>
                    <a:lstStyle/>
                    <a:p>
                      <a:pPr>
                        <a:lnSpc>
                          <a:spcPct val="150000"/>
                        </a:lnSpc>
                        <a:spcBef>
                          <a:spcPts val="400"/>
                        </a:spcBef>
                        <a:spcAft>
                          <a:spcPts val="400"/>
                        </a:spcAft>
                        <a:tabLst>
                          <a:tab pos="228600" algn="l"/>
                        </a:tabLst>
                      </a:pPr>
                      <a:r>
                        <a:rPr lang="en-US" sz="1800" b="1">
                          <a:effectLst/>
                          <a:latin typeface="Zurich BT"/>
                          <a:ea typeface="Times New Roman"/>
                          <a:cs typeface="Calibri"/>
                        </a:rPr>
                        <a:t>Y Axis Values </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fr-FR" sz="1800">
                          <a:effectLst/>
                          <a:latin typeface="Calibri" panose="020F0502020204030204" pitchFamily="34" charset="0"/>
                          <a:ea typeface="Times New Roman" panose="02020603050405020304" pitchFamily="18" charset="0"/>
                          <a:cs typeface="Calibri" panose="020F0502020204030204" pitchFamily="34" charset="0"/>
                        </a:rPr>
                        <a:t>Liệt kê các giá trị trong trục Y.</a:t>
                      </a:r>
                      <a:endParaRPr lang="vi-VN" sz="18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29768">
                <a:tc>
                  <a:txBody>
                    <a:bodyPr/>
                    <a:lstStyle/>
                    <a:p>
                      <a:pPr>
                        <a:lnSpc>
                          <a:spcPct val="150000"/>
                        </a:lnSpc>
                        <a:spcBef>
                          <a:spcPts val="400"/>
                        </a:spcBef>
                        <a:spcAft>
                          <a:spcPts val="400"/>
                        </a:spcAft>
                        <a:tabLst>
                          <a:tab pos="228600" algn="l"/>
                        </a:tabLst>
                      </a:pPr>
                      <a:r>
                        <a:rPr lang="en-US" sz="1800" b="1" dirty="0">
                          <a:effectLst/>
                          <a:latin typeface="Zurich BT"/>
                          <a:ea typeface="Times New Roman"/>
                          <a:cs typeface="Calibri"/>
                        </a:rPr>
                        <a:t>Sizing Handle</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fr-FR" sz="1800" dirty="0" err="1">
                          <a:effectLst/>
                          <a:latin typeface="Calibri" panose="020F0502020204030204" pitchFamily="34" charset="0"/>
                          <a:ea typeface="Times New Roman" panose="02020603050405020304" pitchFamily="18" charset="0"/>
                          <a:cs typeface="Calibri" panose="020F0502020204030204" pitchFamily="34" charset="0"/>
                        </a:rPr>
                        <a:t>Mở</a:t>
                      </a:r>
                      <a:r>
                        <a:rPr lang="fr-FR" sz="1800" dirty="0">
                          <a:effectLst/>
                          <a:latin typeface="Calibri" panose="020F0502020204030204" pitchFamily="34" charset="0"/>
                          <a:ea typeface="Times New Roman" panose="02020603050405020304" pitchFamily="18" charset="0"/>
                          <a:cs typeface="Calibri" panose="020F0502020204030204" pitchFamily="34" charset="0"/>
                        </a:rPr>
                        <a:t> </a:t>
                      </a:r>
                      <a:r>
                        <a:rPr lang="fr-FR" sz="1800" dirty="0" err="1">
                          <a:effectLst/>
                          <a:latin typeface="Calibri" panose="020F0502020204030204" pitchFamily="34" charset="0"/>
                          <a:ea typeface="Times New Roman" panose="02020603050405020304" pitchFamily="18" charset="0"/>
                          <a:cs typeface="Calibri" panose="020F0502020204030204" pitchFamily="34" charset="0"/>
                        </a:rPr>
                        <a:t>rộng</a:t>
                      </a:r>
                      <a:r>
                        <a:rPr lang="fr-FR" sz="1800" dirty="0">
                          <a:effectLst/>
                          <a:latin typeface="Calibri" panose="020F0502020204030204" pitchFamily="34" charset="0"/>
                          <a:ea typeface="Times New Roman" panose="02020603050405020304" pitchFamily="18" charset="0"/>
                          <a:cs typeface="Calibri" panose="020F0502020204030204" pitchFamily="34" charset="0"/>
                        </a:rPr>
                        <a:t> </a:t>
                      </a:r>
                      <a:r>
                        <a:rPr lang="fr-FR" sz="1800" dirty="0" err="1">
                          <a:effectLst/>
                          <a:latin typeface="Calibri" panose="020F0502020204030204" pitchFamily="34" charset="0"/>
                          <a:ea typeface="Times New Roman" panose="02020603050405020304" pitchFamily="18" charset="0"/>
                          <a:cs typeface="Calibri" panose="020F0502020204030204" pitchFamily="34" charset="0"/>
                        </a:rPr>
                        <a:t>bảng</a:t>
                      </a:r>
                      <a:r>
                        <a:rPr lang="fr-FR" sz="1800" dirty="0">
                          <a:effectLst/>
                          <a:latin typeface="Calibri" panose="020F0502020204030204" pitchFamily="34" charset="0"/>
                          <a:ea typeface="Times New Roman" panose="02020603050405020304" pitchFamily="18" charset="0"/>
                          <a:cs typeface="Calibri" panose="020F0502020204030204" pitchFamily="34" charset="0"/>
                        </a:rPr>
                        <a:t> </a:t>
                      </a:r>
                      <a:r>
                        <a:rPr lang="fr-FR" sz="1800" dirty="0" err="1">
                          <a:effectLst/>
                          <a:latin typeface="Calibri" panose="020F0502020204030204" pitchFamily="34" charset="0"/>
                          <a:ea typeface="Times New Roman" panose="02020603050405020304" pitchFamily="18" charset="0"/>
                          <a:cs typeface="Calibri" panose="020F0502020204030204" pitchFamily="34" charset="0"/>
                        </a:rPr>
                        <a:t>dữ</a:t>
                      </a:r>
                      <a:r>
                        <a:rPr lang="fr-FR" sz="1800" dirty="0">
                          <a:effectLst/>
                          <a:latin typeface="Calibri" panose="020F0502020204030204" pitchFamily="34" charset="0"/>
                          <a:ea typeface="Times New Roman" panose="02020603050405020304" pitchFamily="18" charset="0"/>
                          <a:cs typeface="Calibri" panose="020F0502020204030204" pitchFamily="34" charset="0"/>
                        </a:rPr>
                        <a:t> </a:t>
                      </a:r>
                      <a:r>
                        <a:rPr lang="fr-FR" sz="1800" dirty="0" err="1">
                          <a:effectLst/>
                          <a:latin typeface="Calibri" panose="020F0502020204030204" pitchFamily="34" charset="0"/>
                          <a:ea typeface="Times New Roman" panose="02020603050405020304" pitchFamily="18" charset="0"/>
                          <a:cs typeface="Calibri" panose="020F0502020204030204" pitchFamily="34" charset="0"/>
                        </a:rPr>
                        <a:t>liệu</a:t>
                      </a:r>
                      <a:r>
                        <a:rPr lang="fr-FR" sz="1800" dirty="0">
                          <a:effectLst/>
                          <a:latin typeface="Calibri" panose="020F0502020204030204" pitchFamily="34" charset="0"/>
                          <a:ea typeface="Times New Roman" panose="02020603050405020304" pitchFamily="18" charset="0"/>
                          <a:cs typeface="Calibri" panose="020F0502020204030204" pitchFamily="34" charset="0"/>
                        </a:rPr>
                        <a:t> </a:t>
                      </a:r>
                      <a:r>
                        <a:rPr lang="fr-FR" sz="1800" dirty="0" err="1">
                          <a:effectLst/>
                          <a:latin typeface="Calibri" panose="020F0502020204030204" pitchFamily="34" charset="0"/>
                          <a:ea typeface="Times New Roman" panose="02020603050405020304" pitchFamily="18" charset="0"/>
                          <a:cs typeface="Calibri" panose="020F0502020204030204" pitchFamily="34" charset="0"/>
                        </a:rPr>
                        <a:t>để</a:t>
                      </a:r>
                      <a:r>
                        <a:rPr lang="fr-FR" sz="1800" dirty="0">
                          <a:effectLst/>
                          <a:latin typeface="Calibri" panose="020F0502020204030204" pitchFamily="34" charset="0"/>
                          <a:ea typeface="Times New Roman" panose="02020603050405020304" pitchFamily="18" charset="0"/>
                          <a:cs typeface="Calibri" panose="020F0502020204030204" pitchFamily="34" charset="0"/>
                        </a:rPr>
                        <a:t> </a:t>
                      </a:r>
                      <a:r>
                        <a:rPr lang="fr-FR" sz="1800" dirty="0" err="1">
                          <a:effectLst/>
                          <a:latin typeface="Calibri" panose="020F0502020204030204" pitchFamily="34" charset="0"/>
                          <a:ea typeface="Times New Roman" panose="02020603050405020304" pitchFamily="18" charset="0"/>
                          <a:cs typeface="Calibri" panose="020F0502020204030204" pitchFamily="34" charset="0"/>
                        </a:rPr>
                        <a:t>chứa</a:t>
                      </a:r>
                      <a:r>
                        <a:rPr lang="fr-FR" sz="1800" dirty="0">
                          <a:effectLst/>
                          <a:latin typeface="Calibri" panose="020F0502020204030204" pitchFamily="34" charset="0"/>
                          <a:ea typeface="Times New Roman" panose="02020603050405020304" pitchFamily="18" charset="0"/>
                          <a:cs typeface="Calibri" panose="020F0502020204030204" pitchFamily="34" charset="0"/>
                        </a:rPr>
                        <a:t> </a:t>
                      </a:r>
                      <a:r>
                        <a:rPr lang="fr-FR" sz="1800" dirty="0" err="1">
                          <a:effectLst/>
                          <a:latin typeface="Calibri" panose="020F0502020204030204" pitchFamily="34" charset="0"/>
                          <a:ea typeface="Times New Roman" panose="02020603050405020304" pitchFamily="18" charset="0"/>
                          <a:cs typeface="Calibri" panose="020F0502020204030204" pitchFamily="34" charset="0"/>
                        </a:rPr>
                        <a:t>thêm</a:t>
                      </a:r>
                      <a:r>
                        <a:rPr lang="fr-FR" sz="1800" dirty="0">
                          <a:effectLst/>
                          <a:latin typeface="Calibri" panose="020F0502020204030204" pitchFamily="34" charset="0"/>
                          <a:ea typeface="Times New Roman" panose="02020603050405020304" pitchFamily="18" charset="0"/>
                          <a:cs typeface="Calibri" panose="020F0502020204030204" pitchFamily="34" charset="0"/>
                        </a:rPr>
                        <a:t> </a:t>
                      </a:r>
                      <a:r>
                        <a:rPr lang="fr-FR" sz="1800" dirty="0" err="1">
                          <a:effectLst/>
                          <a:latin typeface="Calibri" panose="020F0502020204030204" pitchFamily="34" charset="0"/>
                          <a:ea typeface="Times New Roman" panose="02020603050405020304" pitchFamily="18" charset="0"/>
                          <a:cs typeface="Calibri" panose="020F0502020204030204" pitchFamily="34" charset="0"/>
                        </a:rPr>
                        <a:t>các</a:t>
                      </a:r>
                      <a:r>
                        <a:rPr lang="fr-FR" sz="1800" dirty="0">
                          <a:effectLst/>
                          <a:latin typeface="Calibri" panose="020F0502020204030204" pitchFamily="34" charset="0"/>
                          <a:ea typeface="Times New Roman" panose="02020603050405020304" pitchFamily="18" charset="0"/>
                          <a:cs typeface="Calibri" panose="020F0502020204030204" pitchFamily="34" charset="0"/>
                        </a:rPr>
                        <a:t> </a:t>
                      </a:r>
                      <a:r>
                        <a:rPr lang="fr-FR" sz="1800" dirty="0" err="1">
                          <a:effectLst/>
                          <a:latin typeface="Calibri" panose="020F0502020204030204" pitchFamily="34" charset="0"/>
                          <a:ea typeface="Times New Roman" panose="02020603050405020304" pitchFamily="18" charset="0"/>
                          <a:cs typeface="Calibri" panose="020F0502020204030204" pitchFamily="34" charset="0"/>
                        </a:rPr>
                        <a:t>dòng</a:t>
                      </a:r>
                      <a:r>
                        <a:rPr lang="fr-FR" sz="1800" dirty="0">
                          <a:effectLst/>
                          <a:latin typeface="Calibri" panose="020F0502020204030204" pitchFamily="34" charset="0"/>
                          <a:ea typeface="Times New Roman" panose="02020603050405020304" pitchFamily="18" charset="0"/>
                          <a:cs typeface="Calibri" panose="020F0502020204030204" pitchFamily="34" charset="0"/>
                        </a:rPr>
                        <a:t> </a:t>
                      </a:r>
                      <a:r>
                        <a:rPr lang="fr-FR" sz="1800" dirty="0" err="1">
                          <a:effectLst/>
                          <a:latin typeface="Calibri" panose="020F0502020204030204" pitchFamily="34" charset="0"/>
                          <a:ea typeface="Times New Roman" panose="02020603050405020304" pitchFamily="18" charset="0"/>
                          <a:cs typeface="Calibri" panose="020F0502020204030204" pitchFamily="34" charset="0"/>
                        </a:rPr>
                        <a:t>và</a:t>
                      </a:r>
                      <a:r>
                        <a:rPr lang="fr-FR" sz="1800" dirty="0">
                          <a:effectLst/>
                          <a:latin typeface="Calibri" panose="020F0502020204030204" pitchFamily="34" charset="0"/>
                          <a:ea typeface="Times New Roman" panose="02020603050405020304" pitchFamily="18" charset="0"/>
                          <a:cs typeface="Calibri" panose="020F0502020204030204" pitchFamily="34" charset="0"/>
                        </a:rPr>
                        <a:t> </a:t>
                      </a:r>
                      <a:r>
                        <a:rPr lang="fr-FR" sz="1800" dirty="0" err="1">
                          <a:effectLst/>
                          <a:latin typeface="Calibri" panose="020F0502020204030204" pitchFamily="34" charset="0"/>
                          <a:ea typeface="Times New Roman" panose="02020603050405020304" pitchFamily="18" charset="0"/>
                          <a:cs typeface="Calibri" panose="020F0502020204030204" pitchFamily="34" charset="0"/>
                        </a:rPr>
                        <a:t>các</a:t>
                      </a:r>
                      <a:r>
                        <a:rPr lang="fr-FR" sz="1800" dirty="0">
                          <a:effectLst/>
                          <a:latin typeface="Calibri" panose="020F0502020204030204" pitchFamily="34" charset="0"/>
                          <a:ea typeface="Times New Roman" panose="02020603050405020304" pitchFamily="18" charset="0"/>
                          <a:cs typeface="Calibri" panose="020F0502020204030204" pitchFamily="34" charset="0"/>
                        </a:rPr>
                        <a:t> </a:t>
                      </a:r>
                      <a:r>
                        <a:rPr lang="fr-FR" sz="1800" dirty="0" err="1">
                          <a:effectLst/>
                          <a:latin typeface="Calibri" panose="020F0502020204030204" pitchFamily="34" charset="0"/>
                          <a:ea typeface="Times New Roman" panose="02020603050405020304" pitchFamily="18" charset="0"/>
                          <a:cs typeface="Calibri" panose="020F0502020204030204" pitchFamily="34" charset="0"/>
                        </a:rPr>
                        <a:t>cột</a:t>
                      </a:r>
                      <a:r>
                        <a:rPr lang="fr-FR" sz="1800" dirty="0">
                          <a:effectLst/>
                          <a:latin typeface="Calibri" panose="020F0502020204030204" pitchFamily="34" charset="0"/>
                          <a:ea typeface="Times New Roman" panose="02020603050405020304" pitchFamily="18" charset="0"/>
                          <a:cs typeface="Calibri" panose="020F0502020204030204" pitchFamily="34" charset="0"/>
                        </a:rPr>
                        <a:t> </a:t>
                      </a:r>
                      <a:r>
                        <a:rPr lang="fr-FR" sz="1800" dirty="0" err="1">
                          <a:effectLst/>
                          <a:latin typeface="Calibri" panose="020F0502020204030204" pitchFamily="34" charset="0"/>
                          <a:ea typeface="Times New Roman" panose="02020603050405020304" pitchFamily="18" charset="0"/>
                          <a:cs typeface="Calibri" panose="020F0502020204030204" pitchFamily="34" charset="0"/>
                        </a:rPr>
                        <a:t>nếu</a:t>
                      </a:r>
                      <a:r>
                        <a:rPr lang="fr-FR" sz="1800" dirty="0">
                          <a:effectLst/>
                          <a:latin typeface="Calibri" panose="020F0502020204030204" pitchFamily="34" charset="0"/>
                          <a:ea typeface="Times New Roman" panose="02020603050405020304" pitchFamily="18" charset="0"/>
                          <a:cs typeface="Calibri" panose="020F0502020204030204" pitchFamily="34" charset="0"/>
                        </a:rPr>
                        <a:t> </a:t>
                      </a:r>
                      <a:r>
                        <a:rPr lang="fr-FR" sz="1800" dirty="0" err="1">
                          <a:effectLst/>
                          <a:latin typeface="Calibri" panose="020F0502020204030204" pitchFamily="34" charset="0"/>
                          <a:ea typeface="Times New Roman" panose="02020603050405020304" pitchFamily="18" charset="0"/>
                          <a:cs typeface="Calibri" panose="020F0502020204030204" pitchFamily="34" charset="0"/>
                        </a:rPr>
                        <a:t>cần</a:t>
                      </a:r>
                      <a:r>
                        <a:rPr lang="fr-FR" sz="1800" dirty="0">
                          <a:effectLst/>
                          <a:latin typeface="Calibri" panose="020F0502020204030204" pitchFamily="34" charset="0"/>
                          <a:ea typeface="Times New Roman" panose="02020603050405020304" pitchFamily="18" charset="0"/>
                          <a:cs typeface="Calibri" panose="020F0502020204030204" pitchFamily="34" charset="0"/>
                        </a:rPr>
                        <a:t>.</a:t>
                      </a:r>
                      <a:endParaRPr lang="vi-VN" sz="1800" dirty="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bl>
          </a:graphicData>
        </a:graphic>
      </p:graphicFrame>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40</a:t>
            </a:fld>
            <a:endParaRPr lang="en-US" dirty="0"/>
          </a:p>
        </p:txBody>
      </p:sp>
    </p:spTree>
    <p:extLst>
      <p:ext uri="{BB962C8B-B14F-4D97-AF65-F5344CB8AC3E}">
        <p14:creationId xmlns:p14="http://schemas.microsoft.com/office/powerpoint/2010/main" val="61312955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8" y="333828"/>
            <a:ext cx="8708571" cy="836065"/>
          </a:xfrm>
        </p:spPr>
        <p:txBody>
          <a:bodyPr/>
          <a:lstStyle/>
          <a:p>
            <a:r>
              <a:rPr lang="vi-VN" dirty="0" smtClean="0"/>
              <a:t>Quản lý các đối tượng trong slide</a:t>
            </a:r>
            <a:endParaRPr lang="en-US" dirty="0"/>
          </a:p>
        </p:txBody>
      </p:sp>
      <p:sp>
        <p:nvSpPr>
          <p:cNvPr id="3" name="Content Placeholder 2"/>
          <p:cNvSpPr>
            <a:spLocks noGrp="1"/>
          </p:cNvSpPr>
          <p:nvPr>
            <p:ph idx="1"/>
          </p:nvPr>
        </p:nvSpPr>
        <p:spPr/>
        <p:txBody>
          <a:bodyPr/>
          <a:lstStyle/>
          <a:p>
            <a:r>
              <a:rPr lang="fr-FR" b="1" dirty="0" err="1"/>
              <a:t>Lựa</a:t>
            </a:r>
            <a:r>
              <a:rPr lang="fr-FR" b="1" dirty="0"/>
              <a:t> </a:t>
            </a:r>
            <a:r>
              <a:rPr lang="fr-FR" b="1" dirty="0" err="1"/>
              <a:t>chọn</a:t>
            </a:r>
            <a:r>
              <a:rPr lang="fr-FR" b="1" dirty="0"/>
              <a:t> </a:t>
            </a:r>
            <a:r>
              <a:rPr lang="fr-FR" b="1" dirty="0" err="1"/>
              <a:t>các</a:t>
            </a:r>
            <a:r>
              <a:rPr lang="fr-FR" b="1" dirty="0"/>
              <a:t> </a:t>
            </a:r>
            <a:r>
              <a:rPr lang="fr-FR" b="1" dirty="0" err="1"/>
              <a:t>mục</a:t>
            </a:r>
            <a:r>
              <a:rPr lang="fr-FR" b="1" dirty="0"/>
              <a:t> </a:t>
            </a:r>
            <a:r>
              <a:rPr lang="fr-FR" b="1" dirty="0" err="1"/>
              <a:t>trong</a:t>
            </a:r>
            <a:r>
              <a:rPr lang="fr-FR" b="1" dirty="0"/>
              <a:t> </a:t>
            </a:r>
            <a:r>
              <a:rPr lang="fr-FR" b="1" dirty="0" err="1"/>
              <a:t>trang</a:t>
            </a:r>
            <a:r>
              <a:rPr lang="fr-FR" b="1" dirty="0"/>
              <a:t> </a:t>
            </a:r>
            <a:r>
              <a:rPr lang="fr-FR" b="1" dirty="0" err="1"/>
              <a:t>dữ</a:t>
            </a:r>
            <a:r>
              <a:rPr lang="fr-FR" b="1" dirty="0"/>
              <a:t> </a:t>
            </a:r>
            <a:r>
              <a:rPr lang="fr-FR" b="1" dirty="0" err="1"/>
              <a:t>liệu</a:t>
            </a:r>
            <a:endParaRPr lang="en-US" b="1" dirty="0"/>
          </a:p>
          <a:p>
            <a:pPr lvl="1"/>
            <a:r>
              <a:rPr lang="fr-FR" dirty="0" err="1"/>
              <a:t>Để</a:t>
            </a:r>
            <a:r>
              <a:rPr lang="fr-FR" dirty="0"/>
              <a:t> </a:t>
            </a:r>
            <a:r>
              <a:rPr lang="fr-FR" dirty="0" err="1"/>
              <a:t>chọn</a:t>
            </a:r>
            <a:r>
              <a:rPr lang="fr-FR" dirty="0"/>
              <a:t> </a:t>
            </a:r>
            <a:r>
              <a:rPr lang="fr-FR" dirty="0" err="1"/>
              <a:t>dải</a:t>
            </a:r>
            <a:r>
              <a:rPr lang="fr-FR" dirty="0"/>
              <a:t> </a:t>
            </a:r>
            <a:r>
              <a:rPr lang="fr-FR" dirty="0" err="1"/>
              <a:t>dữ</a:t>
            </a:r>
            <a:r>
              <a:rPr lang="fr-FR" dirty="0"/>
              <a:t> </a:t>
            </a:r>
            <a:r>
              <a:rPr lang="fr-FR" dirty="0" err="1"/>
              <a:t>liệu</a:t>
            </a:r>
            <a:r>
              <a:rPr lang="fr-FR" dirty="0"/>
              <a:t> </a:t>
            </a:r>
            <a:r>
              <a:rPr lang="fr-FR" dirty="0" err="1"/>
              <a:t>sử</a:t>
            </a:r>
            <a:r>
              <a:rPr lang="fr-FR" dirty="0"/>
              <a:t> </a:t>
            </a:r>
            <a:r>
              <a:rPr lang="fr-FR" dirty="0" err="1"/>
              <a:t>dụng</a:t>
            </a:r>
            <a:r>
              <a:rPr lang="fr-FR" dirty="0"/>
              <a:t> </a:t>
            </a:r>
            <a:r>
              <a:rPr lang="fr-FR" dirty="0" err="1"/>
              <a:t>chuột</a:t>
            </a:r>
            <a:r>
              <a:rPr lang="en-US" dirty="0" smtClean="0"/>
              <a:t>:</a:t>
            </a:r>
            <a:endParaRPr lang="en-US" dirty="0"/>
          </a:p>
          <a:p>
            <a:endParaRPr lang="en-US" b="1"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41</a:t>
            </a:fld>
            <a:endParaRPr lang="en-US" dirty="0"/>
          </a:p>
        </p:txBody>
      </p:sp>
      <p:graphicFrame>
        <p:nvGraphicFramePr>
          <p:cNvPr id="6" name="Content Placeholder 5"/>
          <p:cNvGraphicFramePr>
            <a:graphicFrameLocks/>
          </p:cNvGraphicFramePr>
          <p:nvPr>
            <p:extLst>
              <p:ext uri="{D42A27DB-BD31-4B8C-83A1-F6EECF244321}">
                <p14:modId xmlns:p14="http://schemas.microsoft.com/office/powerpoint/2010/main" val="3529448008"/>
              </p:ext>
            </p:extLst>
          </p:nvPr>
        </p:nvGraphicFramePr>
        <p:xfrm>
          <a:off x="1149350" y="2374899"/>
          <a:ext cx="7346950" cy="4296783"/>
        </p:xfrm>
        <a:graphic>
          <a:graphicData uri="http://schemas.openxmlformats.org/drawingml/2006/table">
            <a:tbl>
              <a:tblPr firstRow="1" firstCol="1" bandRow="1"/>
              <a:tblGrid>
                <a:gridCol w="2063750"/>
                <a:gridCol w="5283200"/>
              </a:tblGrid>
              <a:tr h="368301">
                <a:tc>
                  <a:txBody>
                    <a:bodyPr/>
                    <a:lstStyle/>
                    <a:p>
                      <a:pPr>
                        <a:lnSpc>
                          <a:spcPct val="115000"/>
                        </a:lnSpc>
                        <a:spcBef>
                          <a:spcPts val="200"/>
                        </a:spcBef>
                        <a:spcAft>
                          <a:spcPts val="200"/>
                        </a:spcAft>
                        <a:tabLst>
                          <a:tab pos="228600" algn="l"/>
                        </a:tabLst>
                      </a:pPr>
                      <a:r>
                        <a:rPr lang="en-US" sz="1600" b="1" dirty="0">
                          <a:effectLst/>
                          <a:latin typeface="Zurich BT"/>
                          <a:ea typeface="Times New Roman"/>
                          <a:cs typeface="Calibri"/>
                        </a:rPr>
                        <a:t>A single cell</a:t>
                      </a: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600">
                          <a:effectLst/>
                          <a:latin typeface="Calibri" panose="020F0502020204030204" pitchFamily="34" charset="0"/>
                          <a:ea typeface="Times New Roman" panose="02020603050405020304" pitchFamily="18" charset="0"/>
                          <a:cs typeface="Calibri" panose="020F0502020204030204" pitchFamily="34" charset="0"/>
                        </a:rPr>
                        <a:t>Nhấp chuột vào ô cần chọn.</a:t>
                      </a:r>
                      <a:endParaRPr lang="vi-VN" sz="16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673100">
                <a:tc>
                  <a:txBody>
                    <a:bodyPr/>
                    <a:lstStyle/>
                    <a:p>
                      <a:pPr>
                        <a:lnSpc>
                          <a:spcPct val="115000"/>
                        </a:lnSpc>
                        <a:spcBef>
                          <a:spcPts val="200"/>
                        </a:spcBef>
                        <a:spcAft>
                          <a:spcPts val="200"/>
                        </a:spcAft>
                        <a:tabLst>
                          <a:tab pos="228600" algn="l"/>
                        </a:tabLst>
                      </a:pPr>
                      <a:r>
                        <a:rPr lang="en-US" sz="1600" b="1" dirty="0">
                          <a:effectLst/>
                          <a:latin typeface="Zurich BT"/>
                          <a:ea typeface="Times New Roman"/>
                          <a:cs typeface="Calibri"/>
                        </a:rPr>
                        <a:t>Extend the selection</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600" dirty="0" err="1">
                          <a:effectLst/>
                          <a:latin typeface="Calibri" panose="020F0502020204030204" pitchFamily="34" charset="0"/>
                          <a:ea typeface="Times New Roman" panose="02020603050405020304" pitchFamily="18" charset="0"/>
                          <a:cs typeface="Calibri" panose="020F0502020204030204" pitchFamily="34" charset="0"/>
                        </a:rPr>
                        <a:t>Nhấp</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chuột</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vào</a:t>
                      </a:r>
                      <a:r>
                        <a:rPr lang="en-US" sz="1600" dirty="0">
                          <a:effectLst/>
                          <a:latin typeface="Calibri" panose="020F0502020204030204" pitchFamily="34" charset="0"/>
                          <a:ea typeface="Times New Roman" panose="02020603050405020304" pitchFamily="18" charset="0"/>
                          <a:cs typeface="Calibri" panose="020F0502020204030204" pitchFamily="34" charset="0"/>
                        </a:rPr>
                        <a:t> ô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và</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kéo</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đến</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cuối</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dải</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mong</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muốn</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bạn</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có</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thể</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nhấp</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chuột</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vào</a:t>
                      </a:r>
                      <a:r>
                        <a:rPr lang="en-US" sz="1600" dirty="0">
                          <a:effectLst/>
                          <a:latin typeface="Calibri" panose="020F0502020204030204" pitchFamily="34" charset="0"/>
                          <a:ea typeface="Times New Roman" panose="02020603050405020304" pitchFamily="18" charset="0"/>
                          <a:cs typeface="Calibri" panose="020F0502020204030204" pitchFamily="34" charset="0"/>
                        </a:rPr>
                        <a:t> ô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đầu</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tiên</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và</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sau</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đó</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giữ</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smtClean="0">
                          <a:effectLst/>
                          <a:latin typeface="Calibri" panose="020F0502020204030204" pitchFamily="34" charset="0"/>
                          <a:ea typeface="Times New Roman" panose="02020603050405020304" pitchFamily="18" charset="0"/>
                          <a:cs typeface="Calibri" panose="020F0502020204030204" pitchFamily="34" charset="0"/>
                        </a:rPr>
                        <a:t>SHIFT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khi</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bạn</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nhấp</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chuột</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vào</a:t>
                      </a:r>
                      <a:r>
                        <a:rPr lang="en-US" sz="1600" dirty="0">
                          <a:effectLst/>
                          <a:latin typeface="Calibri" panose="020F0502020204030204" pitchFamily="34" charset="0"/>
                          <a:ea typeface="Times New Roman" panose="02020603050405020304" pitchFamily="18" charset="0"/>
                          <a:cs typeface="Calibri" panose="020F0502020204030204" pitchFamily="34" charset="0"/>
                        </a:rPr>
                        <a:t> ô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cuối</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cùng</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trong</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dải</a:t>
                      </a:r>
                      <a:r>
                        <a:rPr lang="en-US" sz="1600" dirty="0">
                          <a:effectLst/>
                          <a:latin typeface="Calibri" panose="020F0502020204030204" pitchFamily="34" charset="0"/>
                          <a:ea typeface="Times New Roman" panose="02020603050405020304" pitchFamily="18" charset="0"/>
                          <a:cs typeface="Calibri" panose="020F0502020204030204" pitchFamily="34" charset="0"/>
                        </a:rPr>
                        <a:t>.</a:t>
                      </a:r>
                      <a:endParaRPr lang="vi-VN" sz="1600" dirty="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09310">
                <a:tc>
                  <a:txBody>
                    <a:bodyPr/>
                    <a:lstStyle/>
                    <a:p>
                      <a:pPr>
                        <a:lnSpc>
                          <a:spcPct val="115000"/>
                        </a:lnSpc>
                        <a:spcBef>
                          <a:spcPts val="200"/>
                        </a:spcBef>
                        <a:spcAft>
                          <a:spcPts val="200"/>
                        </a:spcAft>
                        <a:tabLst>
                          <a:tab pos="228600" algn="l"/>
                        </a:tabLst>
                      </a:pPr>
                      <a:r>
                        <a:rPr lang="en-US" sz="1600" b="1">
                          <a:effectLst/>
                          <a:latin typeface="Zurich BT"/>
                          <a:ea typeface="Times New Roman"/>
                          <a:cs typeface="Calibri"/>
                        </a:rPr>
                        <a:t>An entire row</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600">
                          <a:effectLst/>
                          <a:latin typeface="Calibri" panose="020F0502020204030204" pitchFamily="34" charset="0"/>
                          <a:ea typeface="Times New Roman" panose="02020603050405020304" pitchFamily="18" charset="0"/>
                          <a:cs typeface="Calibri" panose="020F0502020204030204" pitchFamily="34" charset="0"/>
                        </a:rPr>
                        <a:t>Nhấp chuột vào tiêu đề dòng.</a:t>
                      </a:r>
                      <a:endParaRPr lang="vi-VN" sz="16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393700">
                <a:tc>
                  <a:txBody>
                    <a:bodyPr/>
                    <a:lstStyle/>
                    <a:p>
                      <a:pPr>
                        <a:lnSpc>
                          <a:spcPct val="115000"/>
                        </a:lnSpc>
                        <a:spcBef>
                          <a:spcPts val="200"/>
                        </a:spcBef>
                        <a:spcAft>
                          <a:spcPts val="200"/>
                        </a:spcAft>
                        <a:tabLst>
                          <a:tab pos="228600" algn="l"/>
                        </a:tabLst>
                      </a:pPr>
                      <a:r>
                        <a:rPr lang="en-US" sz="1600" b="1">
                          <a:effectLst/>
                          <a:latin typeface="Zurich BT"/>
                          <a:ea typeface="Times New Roman"/>
                          <a:cs typeface="Calibri"/>
                        </a:rPr>
                        <a:t>An entire column</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600">
                          <a:effectLst/>
                          <a:latin typeface="Calibri" panose="020F0502020204030204" pitchFamily="34" charset="0"/>
                          <a:ea typeface="Times New Roman" panose="02020603050405020304" pitchFamily="18" charset="0"/>
                          <a:cs typeface="Calibri" panose="020F0502020204030204" pitchFamily="34" charset="0"/>
                        </a:rPr>
                        <a:t>Nhấp chuột vào tiêu đề cột.</a:t>
                      </a:r>
                      <a:endParaRPr lang="vi-VN" sz="16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393700">
                <a:tc>
                  <a:txBody>
                    <a:bodyPr/>
                    <a:lstStyle/>
                    <a:p>
                      <a:pPr>
                        <a:lnSpc>
                          <a:spcPct val="115000"/>
                        </a:lnSpc>
                        <a:spcBef>
                          <a:spcPts val="200"/>
                        </a:spcBef>
                        <a:spcAft>
                          <a:spcPts val="200"/>
                        </a:spcAft>
                        <a:tabLst>
                          <a:tab pos="228600" algn="l"/>
                        </a:tabLst>
                      </a:pPr>
                      <a:r>
                        <a:rPr lang="en-US" sz="1600" b="1" dirty="0" smtClean="0">
                          <a:effectLst/>
                          <a:latin typeface="Zurich BT"/>
                          <a:ea typeface="Times New Roman"/>
                          <a:cs typeface="Calibri"/>
                        </a:rPr>
                        <a:t>Entire </a:t>
                      </a:r>
                      <a:r>
                        <a:rPr lang="en-US" sz="1600" b="1" dirty="0">
                          <a:effectLst/>
                          <a:latin typeface="Zurich BT"/>
                          <a:ea typeface="Times New Roman"/>
                          <a:cs typeface="Calibri"/>
                        </a:rPr>
                        <a:t>worksheet</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600">
                          <a:effectLst/>
                          <a:latin typeface="Calibri" panose="020F0502020204030204" pitchFamily="34" charset="0"/>
                          <a:ea typeface="Times New Roman" panose="02020603050405020304" pitchFamily="18" charset="0"/>
                          <a:cs typeface="Calibri" panose="020F0502020204030204" pitchFamily="34" charset="0"/>
                        </a:rPr>
                        <a:t>Nhấp chuột vào </a:t>
                      </a:r>
                      <a:r>
                        <a:rPr lang="en-US" sz="1600" b="1">
                          <a:effectLst/>
                          <a:latin typeface="Calibri" panose="020F0502020204030204" pitchFamily="34" charset="0"/>
                          <a:ea typeface="Times New Roman" panose="02020603050405020304" pitchFamily="18" charset="0"/>
                          <a:cs typeface="Calibri" panose="020F0502020204030204" pitchFamily="34" charset="0"/>
                        </a:rPr>
                        <a:t>Select All</a:t>
                      </a:r>
                      <a:r>
                        <a:rPr lang="en-US" sz="1600">
                          <a:effectLst/>
                          <a:latin typeface="Calibri" panose="020F0502020204030204" pitchFamily="34" charset="0"/>
                          <a:ea typeface="Times New Roman" panose="02020603050405020304" pitchFamily="18" charset="0"/>
                          <a:cs typeface="Calibri" panose="020F0502020204030204" pitchFamily="34" charset="0"/>
                        </a:rPr>
                        <a:t>.</a:t>
                      </a:r>
                      <a:endParaRPr lang="vi-VN" sz="16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656431">
                <a:tc>
                  <a:txBody>
                    <a:bodyPr/>
                    <a:lstStyle/>
                    <a:p>
                      <a:pPr>
                        <a:lnSpc>
                          <a:spcPct val="115000"/>
                        </a:lnSpc>
                        <a:spcBef>
                          <a:spcPts val="200"/>
                        </a:spcBef>
                        <a:spcAft>
                          <a:spcPts val="200"/>
                        </a:spcAft>
                        <a:tabLst>
                          <a:tab pos="228600" algn="l"/>
                        </a:tabLst>
                      </a:pPr>
                      <a:r>
                        <a:rPr lang="en-US" sz="1600" b="1" dirty="0">
                          <a:effectLst/>
                          <a:latin typeface="Zurich BT"/>
                          <a:ea typeface="Times New Roman"/>
                          <a:cs typeface="Calibri"/>
                        </a:rPr>
                        <a:t>Non-adjacent </a:t>
                      </a:r>
                      <a:r>
                        <a:rPr lang="en-US" sz="1600" b="1" dirty="0" smtClean="0">
                          <a:effectLst/>
                          <a:latin typeface="Zurich BT"/>
                          <a:ea typeface="Times New Roman"/>
                          <a:cs typeface="Calibri"/>
                        </a:rPr>
                        <a:t>cells, </a:t>
                      </a:r>
                      <a:r>
                        <a:rPr lang="en-US" sz="1600" b="1" dirty="0">
                          <a:effectLst/>
                          <a:latin typeface="Zurich BT"/>
                          <a:ea typeface="Times New Roman"/>
                          <a:cs typeface="Calibri"/>
                        </a:rPr>
                        <a:t>rows or columns</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600" dirty="0" err="1">
                          <a:effectLst/>
                          <a:latin typeface="Calibri" panose="020F0502020204030204" pitchFamily="34" charset="0"/>
                          <a:ea typeface="Times New Roman" panose="02020603050405020304" pitchFamily="18" charset="0"/>
                          <a:cs typeface="Calibri" panose="020F0502020204030204" pitchFamily="34" charset="0"/>
                        </a:rPr>
                        <a:t>Nhấp</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chuột</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vào</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cột</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hoặc</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dòng</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nhấn</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smtClean="0">
                          <a:effectLst/>
                          <a:latin typeface="Calibri" panose="020F0502020204030204" pitchFamily="34" charset="0"/>
                          <a:ea typeface="Times New Roman" panose="02020603050405020304" pitchFamily="18" charset="0"/>
                          <a:cs typeface="Calibri" panose="020F0502020204030204" pitchFamily="34" charset="0"/>
                        </a:rPr>
                        <a:t>CTRL,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và</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sau</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đó</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chọn</a:t>
                      </a:r>
                      <a:r>
                        <a:rPr lang="en-US" sz="1600" dirty="0">
                          <a:effectLst/>
                          <a:latin typeface="Calibri" panose="020F0502020204030204" pitchFamily="34" charset="0"/>
                          <a:ea typeface="Times New Roman" panose="02020603050405020304" pitchFamily="18" charset="0"/>
                          <a:cs typeface="Calibri" panose="020F0502020204030204" pitchFamily="34" charset="0"/>
                        </a:rPr>
                        <a:t> ô,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cột</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hoặc</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dòng</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tiếp</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theo</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bạn</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có</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thể</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kéo</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chuột</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để</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chọn</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nhiều</a:t>
                      </a:r>
                      <a:r>
                        <a:rPr lang="en-US" sz="1600" dirty="0">
                          <a:effectLst/>
                          <a:latin typeface="Calibri" panose="020F0502020204030204" pitchFamily="34" charset="0"/>
                          <a:ea typeface="Times New Roman" panose="02020603050405020304" pitchFamily="18" charset="0"/>
                          <a:cs typeface="Calibri" panose="020F0502020204030204" pitchFamily="34" charset="0"/>
                        </a:rPr>
                        <a:t> ô.</a:t>
                      </a:r>
                      <a:endParaRPr lang="vi-VN" sz="1600" dirty="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354145">
                <a:tc>
                  <a:txBody>
                    <a:bodyPr/>
                    <a:lstStyle/>
                    <a:p>
                      <a:pPr>
                        <a:lnSpc>
                          <a:spcPct val="115000"/>
                        </a:lnSpc>
                        <a:spcBef>
                          <a:spcPts val="200"/>
                        </a:spcBef>
                        <a:spcAft>
                          <a:spcPts val="200"/>
                        </a:spcAft>
                        <a:tabLst>
                          <a:tab pos="228600" algn="l"/>
                        </a:tabLst>
                      </a:pPr>
                      <a:r>
                        <a:rPr lang="en-US" sz="1600" b="1">
                          <a:effectLst/>
                          <a:latin typeface="Zurich BT"/>
                          <a:ea typeface="Times New Roman"/>
                          <a:cs typeface="Calibri"/>
                        </a:rPr>
                        <a:t>Multiple rows</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600">
                          <a:effectLst/>
                          <a:latin typeface="Calibri" panose="020F0502020204030204" pitchFamily="34" charset="0"/>
                          <a:ea typeface="Times New Roman" panose="02020603050405020304" pitchFamily="18" charset="0"/>
                          <a:cs typeface="Calibri" panose="020F0502020204030204" pitchFamily="34" charset="0"/>
                        </a:rPr>
                        <a:t>Nhấp chuột vào số của dòng đầu tiên và kéo chuột qua các dòng cần chọn.</a:t>
                      </a:r>
                      <a:endParaRPr lang="vi-VN" sz="16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396214">
                <a:tc>
                  <a:txBody>
                    <a:bodyPr/>
                    <a:lstStyle/>
                    <a:p>
                      <a:pPr>
                        <a:lnSpc>
                          <a:spcPct val="115000"/>
                        </a:lnSpc>
                        <a:spcBef>
                          <a:spcPts val="200"/>
                        </a:spcBef>
                        <a:spcAft>
                          <a:spcPts val="200"/>
                        </a:spcAft>
                        <a:tabLst>
                          <a:tab pos="228600" algn="l"/>
                        </a:tabLst>
                      </a:pPr>
                      <a:r>
                        <a:rPr lang="en-US" sz="1600" b="1">
                          <a:effectLst/>
                          <a:latin typeface="Zurich BT"/>
                          <a:ea typeface="Times New Roman"/>
                          <a:cs typeface="Calibri"/>
                        </a:rPr>
                        <a:t>Multiple columns</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600" dirty="0" err="1">
                          <a:effectLst/>
                          <a:latin typeface="Calibri" panose="020F0502020204030204" pitchFamily="34" charset="0"/>
                          <a:ea typeface="Times New Roman" panose="02020603050405020304" pitchFamily="18" charset="0"/>
                          <a:cs typeface="Calibri" panose="020F0502020204030204" pitchFamily="34" charset="0"/>
                        </a:rPr>
                        <a:t>Nhấp</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chuột</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vào</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chữ</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cái</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của</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cột</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đầu</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tiên</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và</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kéo</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chuột</a:t>
                      </a:r>
                      <a:r>
                        <a:rPr lang="en-US" sz="1600" dirty="0">
                          <a:effectLst/>
                          <a:latin typeface="Calibri" panose="020F0502020204030204" pitchFamily="34" charset="0"/>
                          <a:ea typeface="Times New Roman" panose="02020603050405020304" pitchFamily="18" charset="0"/>
                          <a:cs typeface="Calibri" panose="020F0502020204030204" pitchFamily="34" charset="0"/>
                        </a:rPr>
                        <a:t> qua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các</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cột</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cần</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chọn</a:t>
                      </a:r>
                      <a:r>
                        <a:rPr lang="en-US" sz="1600" dirty="0">
                          <a:effectLst/>
                          <a:latin typeface="Calibri" panose="020F0502020204030204" pitchFamily="34" charset="0"/>
                          <a:ea typeface="Times New Roman" panose="02020603050405020304" pitchFamily="18" charset="0"/>
                          <a:cs typeface="Calibri" panose="020F0502020204030204" pitchFamily="34" charset="0"/>
                        </a:rPr>
                        <a:t>.</a:t>
                      </a:r>
                      <a:endParaRPr lang="vi-VN" sz="1600" dirty="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14194794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8" y="333828"/>
            <a:ext cx="8708571" cy="836065"/>
          </a:xfrm>
        </p:spPr>
        <p:txBody>
          <a:bodyPr/>
          <a:lstStyle/>
          <a:p>
            <a:r>
              <a:rPr lang="vi-VN" dirty="0" smtClean="0"/>
              <a:t>Quản lý các đối tượng trong slide</a:t>
            </a:r>
            <a:endParaRPr lang="en-US" dirty="0"/>
          </a:p>
        </p:txBody>
      </p:sp>
      <p:sp>
        <p:nvSpPr>
          <p:cNvPr id="3" name="Content Placeholder 2"/>
          <p:cNvSpPr>
            <a:spLocks noGrp="1"/>
          </p:cNvSpPr>
          <p:nvPr>
            <p:ph idx="1"/>
          </p:nvPr>
        </p:nvSpPr>
        <p:spPr/>
        <p:txBody>
          <a:bodyPr/>
          <a:lstStyle/>
          <a:p>
            <a:r>
              <a:rPr lang="en-CA" dirty="0" err="1"/>
              <a:t>Thay</a:t>
            </a:r>
            <a:r>
              <a:rPr lang="en-CA" dirty="0"/>
              <a:t> </a:t>
            </a:r>
            <a:r>
              <a:rPr lang="en-CA" dirty="0" err="1"/>
              <a:t>đổi</a:t>
            </a:r>
            <a:r>
              <a:rPr lang="en-CA" dirty="0"/>
              <a:t> </a:t>
            </a:r>
            <a:r>
              <a:rPr lang="en-CA" dirty="0" err="1"/>
              <a:t>kiểu</a:t>
            </a:r>
            <a:r>
              <a:rPr lang="en-CA" dirty="0"/>
              <a:t> </a:t>
            </a:r>
            <a:r>
              <a:rPr lang="en-CA" dirty="0" err="1"/>
              <a:t>biểu</a:t>
            </a:r>
            <a:r>
              <a:rPr lang="en-CA" dirty="0"/>
              <a:t> </a:t>
            </a:r>
            <a:r>
              <a:rPr lang="en-CA" dirty="0" err="1"/>
              <a:t>đồ</a:t>
            </a:r>
            <a:r>
              <a:rPr lang="en-US" b="1" dirty="0" smtClean="0"/>
              <a:t> </a:t>
            </a:r>
            <a:endParaRPr lang="en-US" b="1" dirty="0"/>
          </a:p>
          <a:p>
            <a:pPr lvl="1"/>
            <a:r>
              <a:rPr lang="en-US" dirty="0" err="1" smtClean="0"/>
              <a:t>Để</a:t>
            </a:r>
            <a:r>
              <a:rPr lang="en-US" dirty="0" smtClean="0"/>
              <a:t> </a:t>
            </a:r>
            <a:r>
              <a:rPr lang="en-US" dirty="0" err="1" smtClean="0"/>
              <a:t>kích</a:t>
            </a:r>
            <a:r>
              <a:rPr lang="en-US" dirty="0" smtClean="0"/>
              <a:t> </a:t>
            </a:r>
            <a:r>
              <a:rPr lang="en-US" dirty="0" err="1" smtClean="0"/>
              <a:t>hoạt</a:t>
            </a:r>
            <a:r>
              <a:rPr lang="en-US" dirty="0" smtClean="0"/>
              <a:t> </a:t>
            </a:r>
            <a:r>
              <a:rPr lang="en-US" dirty="0" err="1" smtClean="0"/>
              <a:t>tính</a:t>
            </a:r>
            <a:r>
              <a:rPr lang="en-US" dirty="0" smtClean="0"/>
              <a:t> </a:t>
            </a:r>
            <a:r>
              <a:rPr lang="en-US" dirty="0" err="1" smtClean="0"/>
              <a:t>năng</a:t>
            </a:r>
            <a:r>
              <a:rPr lang="en-US" dirty="0" smtClean="0"/>
              <a:t> Chart Type:</a:t>
            </a:r>
            <a:endParaRPr lang="en-US" dirty="0"/>
          </a:p>
          <a:p>
            <a:pPr lvl="2"/>
            <a:r>
              <a:rPr lang="vi-VN" dirty="0"/>
              <a:t>Bên dưới </a:t>
            </a:r>
            <a:r>
              <a:rPr lang="vi-VN" b="1" dirty="0"/>
              <a:t>Chart</a:t>
            </a:r>
            <a:r>
              <a:rPr lang="vi-VN" dirty="0"/>
              <a:t> </a:t>
            </a:r>
            <a:r>
              <a:rPr lang="vi-VN" b="1" dirty="0"/>
              <a:t>Tools</a:t>
            </a:r>
            <a:r>
              <a:rPr lang="vi-VN" dirty="0"/>
              <a:t>, trên thẻ </a:t>
            </a:r>
            <a:r>
              <a:rPr lang="vi-VN" b="1" dirty="0"/>
              <a:t>Design</a:t>
            </a:r>
            <a:r>
              <a:rPr lang="vi-VN" dirty="0"/>
              <a:t>, trong nhóm </a:t>
            </a:r>
            <a:r>
              <a:rPr lang="vi-VN" b="1" dirty="0"/>
              <a:t>Type</a:t>
            </a:r>
            <a:r>
              <a:rPr lang="vi-VN" dirty="0"/>
              <a:t>, nhấp chuột vào </a:t>
            </a:r>
            <a:r>
              <a:rPr lang="vi-VN" b="1" dirty="0"/>
              <a:t>Change</a:t>
            </a:r>
            <a:r>
              <a:rPr lang="vi-VN" dirty="0"/>
              <a:t> </a:t>
            </a:r>
            <a:r>
              <a:rPr lang="vi-VN" b="1" dirty="0"/>
              <a:t>Chart Type</a:t>
            </a:r>
            <a:r>
              <a:rPr lang="vi-VN" dirty="0"/>
              <a:t>; hoặc</a:t>
            </a:r>
          </a:p>
          <a:p>
            <a:pPr lvl="2"/>
            <a:r>
              <a:rPr lang="en-CA" dirty="0" err="1"/>
              <a:t>nhấp</a:t>
            </a:r>
            <a:r>
              <a:rPr lang="en-CA" dirty="0"/>
              <a:t> </a:t>
            </a:r>
            <a:r>
              <a:rPr lang="en-CA" dirty="0" err="1"/>
              <a:t>chuột</a:t>
            </a:r>
            <a:r>
              <a:rPr lang="en-CA" dirty="0"/>
              <a:t> </a:t>
            </a:r>
            <a:r>
              <a:rPr lang="en-CA" dirty="0" err="1"/>
              <a:t>phải</a:t>
            </a:r>
            <a:r>
              <a:rPr lang="en-CA" dirty="0"/>
              <a:t> </a:t>
            </a:r>
            <a:r>
              <a:rPr lang="en-CA" dirty="0" err="1"/>
              <a:t>vào</a:t>
            </a:r>
            <a:r>
              <a:rPr lang="en-CA" dirty="0"/>
              <a:t> </a:t>
            </a:r>
            <a:r>
              <a:rPr lang="en-CA" dirty="0" err="1"/>
              <a:t>biểu</a:t>
            </a:r>
            <a:r>
              <a:rPr lang="en-CA" dirty="0"/>
              <a:t> </a:t>
            </a:r>
            <a:r>
              <a:rPr lang="en-CA" dirty="0" err="1"/>
              <a:t>đồ</a:t>
            </a:r>
            <a:r>
              <a:rPr lang="en-CA" dirty="0"/>
              <a:t> </a:t>
            </a:r>
            <a:r>
              <a:rPr lang="en-CA" dirty="0" err="1"/>
              <a:t>và</a:t>
            </a:r>
            <a:r>
              <a:rPr lang="en-CA" dirty="0"/>
              <a:t> </a:t>
            </a:r>
            <a:r>
              <a:rPr lang="en-CA" dirty="0" err="1"/>
              <a:t>sau</a:t>
            </a:r>
            <a:r>
              <a:rPr lang="en-CA" dirty="0"/>
              <a:t> </a:t>
            </a:r>
            <a:r>
              <a:rPr lang="en-CA" dirty="0" err="1"/>
              <a:t>đó</a:t>
            </a:r>
            <a:r>
              <a:rPr lang="en-CA" dirty="0"/>
              <a:t> </a:t>
            </a:r>
            <a:r>
              <a:rPr lang="en-CA" dirty="0" err="1"/>
              <a:t>chọn</a:t>
            </a:r>
            <a:r>
              <a:rPr lang="en-CA" dirty="0"/>
              <a:t> </a:t>
            </a:r>
            <a:r>
              <a:rPr lang="en-CA" b="1" dirty="0"/>
              <a:t>Change Chart Type</a:t>
            </a:r>
            <a:endParaRPr lang="en-US" dirty="0"/>
          </a:p>
          <a:p>
            <a:pPr lvl="0"/>
            <a:endParaRPr lang="en-US" dirty="0" smtClean="0"/>
          </a:p>
          <a:p>
            <a:endParaRPr lang="en-US" b="1"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42</a:t>
            </a:fld>
            <a:endParaRPr lang="en-US" dirty="0"/>
          </a:p>
        </p:txBody>
      </p:sp>
      <p:pic>
        <p:nvPicPr>
          <p:cNvPr id="6" name="Picture 5" descr="C:\Users\swong\Documents\Manuals\IC3 GS4\7314 IC3 GS4\Screens\L10\l10-096.png"/>
          <p:cNvPicPr/>
          <p:nvPr/>
        </p:nvPicPr>
        <p:blipFill>
          <a:blip r:embed="rId3">
            <a:extLst>
              <a:ext uri="{28A0092B-C50C-407E-A947-70E740481C1C}">
                <a14:useLocalDpi xmlns:a14="http://schemas.microsoft.com/office/drawing/2010/main" val="0"/>
              </a:ext>
            </a:extLst>
          </a:blip>
          <a:srcRect/>
          <a:stretch>
            <a:fillRect/>
          </a:stretch>
        </p:blipFill>
        <p:spPr bwMode="auto">
          <a:xfrm>
            <a:off x="2586098" y="3503930"/>
            <a:ext cx="3971804" cy="2693670"/>
          </a:xfrm>
          <a:prstGeom prst="rect">
            <a:avLst/>
          </a:prstGeom>
          <a:noFill/>
          <a:ln>
            <a:noFill/>
          </a:ln>
        </p:spPr>
      </p:pic>
    </p:spTree>
    <p:extLst>
      <p:ext uri="{BB962C8B-B14F-4D97-AF65-F5344CB8AC3E}">
        <p14:creationId xmlns:p14="http://schemas.microsoft.com/office/powerpoint/2010/main" val="327416561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8" y="333828"/>
            <a:ext cx="8586651" cy="836065"/>
          </a:xfrm>
        </p:spPr>
        <p:txBody>
          <a:bodyPr/>
          <a:lstStyle/>
          <a:p>
            <a:r>
              <a:rPr lang="vi-VN" dirty="0" smtClean="0"/>
              <a:t>Quản lý các đối tượng trong slide</a:t>
            </a:r>
            <a:endParaRPr lang="en-US" dirty="0"/>
          </a:p>
        </p:txBody>
      </p:sp>
      <p:sp>
        <p:nvSpPr>
          <p:cNvPr id="3" name="Content Placeholder 2"/>
          <p:cNvSpPr>
            <a:spLocks noGrp="1"/>
          </p:cNvSpPr>
          <p:nvPr>
            <p:ph idx="1"/>
          </p:nvPr>
        </p:nvSpPr>
        <p:spPr/>
        <p:txBody>
          <a:bodyPr/>
          <a:lstStyle/>
          <a:p>
            <a:r>
              <a:rPr lang="en-CA" b="1" dirty="0" err="1"/>
              <a:t>Điều</a:t>
            </a:r>
            <a:r>
              <a:rPr lang="en-CA" b="1" dirty="0"/>
              <a:t> </a:t>
            </a:r>
            <a:r>
              <a:rPr lang="en-CA" b="1" dirty="0" err="1"/>
              <a:t>chỉnh</a:t>
            </a:r>
            <a:r>
              <a:rPr lang="en-CA" b="1" dirty="0"/>
              <a:t> </a:t>
            </a:r>
            <a:r>
              <a:rPr lang="en-CA" b="1" dirty="0" err="1"/>
              <a:t>các</a:t>
            </a:r>
            <a:r>
              <a:rPr lang="en-CA" b="1" dirty="0"/>
              <a:t> </a:t>
            </a:r>
            <a:r>
              <a:rPr lang="en-CA" b="1" dirty="0" err="1"/>
              <a:t>chuỗi</a:t>
            </a:r>
            <a:r>
              <a:rPr lang="en-CA" b="1" dirty="0"/>
              <a:t> </a:t>
            </a:r>
            <a:r>
              <a:rPr lang="en-CA" b="1" dirty="0" err="1"/>
              <a:t>dữ</a:t>
            </a:r>
            <a:r>
              <a:rPr lang="en-CA" b="1" dirty="0"/>
              <a:t> </a:t>
            </a:r>
            <a:r>
              <a:rPr lang="en-CA" b="1" dirty="0" err="1"/>
              <a:t>liệu</a:t>
            </a:r>
            <a:endParaRPr lang="en-US" b="1" dirty="0" smtClean="0"/>
          </a:p>
          <a:p>
            <a:pPr lvl="1"/>
            <a:r>
              <a:rPr lang="en-US" dirty="0" err="1" smtClean="0"/>
              <a:t>Để</a:t>
            </a:r>
            <a:r>
              <a:rPr lang="en-US" dirty="0" smtClean="0"/>
              <a:t> </a:t>
            </a:r>
            <a:r>
              <a:rPr lang="en-CA" dirty="0" err="1"/>
              <a:t>thể</a:t>
            </a:r>
            <a:r>
              <a:rPr lang="en-CA" dirty="0"/>
              <a:t> </a:t>
            </a:r>
            <a:r>
              <a:rPr lang="en-CA" dirty="0" err="1"/>
              <a:t>thay</a:t>
            </a:r>
            <a:r>
              <a:rPr lang="en-CA" dirty="0"/>
              <a:t> </a:t>
            </a:r>
            <a:r>
              <a:rPr lang="en-CA" dirty="0" err="1"/>
              <a:t>đổi</a:t>
            </a:r>
            <a:r>
              <a:rPr lang="en-CA" dirty="0"/>
              <a:t> </a:t>
            </a:r>
            <a:r>
              <a:rPr lang="en-CA" dirty="0" err="1"/>
              <a:t>các</a:t>
            </a:r>
            <a:r>
              <a:rPr lang="en-CA" dirty="0"/>
              <a:t> </a:t>
            </a:r>
            <a:r>
              <a:rPr lang="en-CA" dirty="0" err="1"/>
              <a:t>thuộc</a:t>
            </a:r>
            <a:r>
              <a:rPr lang="en-CA" dirty="0"/>
              <a:t> </a:t>
            </a:r>
            <a:r>
              <a:rPr lang="en-CA" dirty="0" err="1"/>
              <a:t>tính</a:t>
            </a:r>
            <a:r>
              <a:rPr lang="en-CA" dirty="0"/>
              <a:t> </a:t>
            </a:r>
            <a:r>
              <a:rPr lang="en-CA" dirty="0" err="1"/>
              <a:t>của</a:t>
            </a:r>
            <a:r>
              <a:rPr lang="en-CA" dirty="0"/>
              <a:t> </a:t>
            </a:r>
            <a:r>
              <a:rPr lang="en-CA" dirty="0" err="1"/>
              <a:t>các</a:t>
            </a:r>
            <a:r>
              <a:rPr lang="en-CA" dirty="0"/>
              <a:t> </a:t>
            </a:r>
            <a:r>
              <a:rPr lang="en-CA" dirty="0" err="1"/>
              <a:t>chuỗi</a:t>
            </a:r>
            <a:r>
              <a:rPr lang="en-CA" dirty="0"/>
              <a:t> </a:t>
            </a:r>
            <a:r>
              <a:rPr lang="en-CA" dirty="0" err="1"/>
              <a:t>dữ</a:t>
            </a:r>
            <a:r>
              <a:rPr lang="en-CA" dirty="0"/>
              <a:t> </a:t>
            </a:r>
            <a:r>
              <a:rPr lang="en-CA" dirty="0" err="1" smtClean="0"/>
              <a:t>liệu</a:t>
            </a:r>
            <a:r>
              <a:rPr lang="en-CA" dirty="0" smtClean="0"/>
              <a:t>,</a:t>
            </a:r>
            <a:r>
              <a:rPr lang="en-US" dirty="0" smtClean="0"/>
              <a:t> </a:t>
            </a:r>
            <a:r>
              <a:rPr lang="en-US" dirty="0" err="1" smtClean="0"/>
              <a:t>sử</a:t>
            </a:r>
            <a:r>
              <a:rPr lang="en-US" dirty="0" smtClean="0"/>
              <a:t> </a:t>
            </a:r>
            <a:r>
              <a:rPr lang="en-US" dirty="0" err="1" smtClean="0"/>
              <a:t>dụng</a:t>
            </a:r>
            <a:r>
              <a:rPr lang="en-US" dirty="0" smtClean="0"/>
              <a:t> </a:t>
            </a:r>
            <a:r>
              <a:rPr lang="en-US" dirty="0" err="1" smtClean="0"/>
              <a:t>các</a:t>
            </a:r>
            <a:r>
              <a:rPr lang="en-US" dirty="0" smtClean="0"/>
              <a:t> </a:t>
            </a:r>
            <a:r>
              <a:rPr lang="en-US" dirty="0" err="1" smtClean="0"/>
              <a:t>thẻ</a:t>
            </a:r>
            <a:r>
              <a:rPr lang="en-US" dirty="0" smtClean="0"/>
              <a:t> </a:t>
            </a:r>
            <a:r>
              <a:rPr lang="en-US" b="1" dirty="0" smtClean="0"/>
              <a:t>Format</a:t>
            </a:r>
            <a:r>
              <a:rPr lang="en-US" dirty="0" smtClean="0"/>
              <a:t> </a:t>
            </a:r>
            <a:r>
              <a:rPr lang="en-US" dirty="0"/>
              <a:t>tab of </a:t>
            </a:r>
            <a:r>
              <a:rPr lang="en-US" b="1" dirty="0" smtClean="0"/>
              <a:t>Chart </a:t>
            </a:r>
            <a:r>
              <a:rPr lang="en-US" b="1" dirty="0"/>
              <a:t>Tools</a:t>
            </a:r>
            <a:r>
              <a:rPr lang="en-US" dirty="0"/>
              <a:t> </a:t>
            </a:r>
            <a:r>
              <a:rPr lang="en-US" dirty="0" smtClean="0"/>
              <a:t>ribbon</a:t>
            </a:r>
          </a:p>
          <a:p>
            <a:pPr lvl="1"/>
            <a:endParaRPr lang="en-US" dirty="0"/>
          </a:p>
          <a:p>
            <a:pPr lvl="1"/>
            <a:endParaRPr lang="en-US" dirty="0"/>
          </a:p>
          <a:p>
            <a:pPr lvl="1">
              <a:spcBef>
                <a:spcPts val="1800"/>
              </a:spcBef>
            </a:pPr>
            <a:r>
              <a:rPr lang="en-CA" dirty="0" err="1"/>
              <a:t>Số</a:t>
            </a:r>
            <a:r>
              <a:rPr lang="en-CA" dirty="0"/>
              <a:t> </a:t>
            </a:r>
            <a:r>
              <a:rPr lang="en-CA" dirty="0" err="1"/>
              <a:t>lượng</a:t>
            </a:r>
            <a:r>
              <a:rPr lang="en-CA" dirty="0"/>
              <a:t> </a:t>
            </a:r>
            <a:r>
              <a:rPr lang="en-CA" dirty="0" err="1"/>
              <a:t>các</a:t>
            </a:r>
            <a:r>
              <a:rPr lang="en-CA" dirty="0"/>
              <a:t> </a:t>
            </a:r>
            <a:r>
              <a:rPr lang="en-CA" dirty="0" err="1"/>
              <a:t>tùy</a:t>
            </a:r>
            <a:r>
              <a:rPr lang="en-CA" dirty="0"/>
              <a:t> </a:t>
            </a:r>
            <a:r>
              <a:rPr lang="en-CA" dirty="0" err="1"/>
              <a:t>chọn</a:t>
            </a:r>
            <a:r>
              <a:rPr lang="en-CA" dirty="0"/>
              <a:t> </a:t>
            </a:r>
            <a:r>
              <a:rPr lang="en-CA" dirty="0" err="1"/>
              <a:t>định</a:t>
            </a:r>
            <a:r>
              <a:rPr lang="en-CA" dirty="0"/>
              <a:t> </a:t>
            </a:r>
            <a:r>
              <a:rPr lang="en-CA" dirty="0" err="1"/>
              <a:t>dạng</a:t>
            </a:r>
            <a:r>
              <a:rPr lang="en-CA" dirty="0"/>
              <a:t> </a:t>
            </a:r>
            <a:r>
              <a:rPr lang="en-CA" dirty="0" err="1"/>
              <a:t>có</a:t>
            </a:r>
            <a:r>
              <a:rPr lang="en-CA" dirty="0"/>
              <a:t> </a:t>
            </a:r>
            <a:r>
              <a:rPr lang="en-CA" dirty="0" err="1"/>
              <a:t>thể</a:t>
            </a:r>
            <a:r>
              <a:rPr lang="en-CA" dirty="0"/>
              <a:t> </a:t>
            </a:r>
            <a:r>
              <a:rPr lang="en-CA" dirty="0" err="1"/>
              <a:t>sử</a:t>
            </a:r>
            <a:r>
              <a:rPr lang="en-CA" dirty="0"/>
              <a:t> </a:t>
            </a:r>
            <a:r>
              <a:rPr lang="en-CA" dirty="0" err="1"/>
              <a:t>dụng</a:t>
            </a:r>
            <a:r>
              <a:rPr lang="en-CA" dirty="0"/>
              <a:t> </a:t>
            </a:r>
            <a:r>
              <a:rPr lang="en-CA" dirty="0" err="1"/>
              <a:t>được</a:t>
            </a:r>
            <a:r>
              <a:rPr lang="en-CA" dirty="0"/>
              <a:t> </a:t>
            </a:r>
            <a:r>
              <a:rPr lang="en-CA" dirty="0" err="1"/>
              <a:t>phụ</a:t>
            </a:r>
            <a:r>
              <a:rPr lang="en-CA" dirty="0"/>
              <a:t> </a:t>
            </a:r>
            <a:r>
              <a:rPr lang="en-CA" dirty="0" err="1"/>
              <a:t>thuộc</a:t>
            </a:r>
            <a:r>
              <a:rPr lang="en-CA" dirty="0"/>
              <a:t> </a:t>
            </a:r>
            <a:r>
              <a:rPr lang="en-CA" dirty="0" err="1"/>
              <a:t>vào</a:t>
            </a:r>
            <a:r>
              <a:rPr lang="en-CA" dirty="0"/>
              <a:t> </a:t>
            </a:r>
            <a:r>
              <a:rPr lang="en-CA" dirty="0" err="1"/>
              <a:t>kiểu</a:t>
            </a:r>
            <a:r>
              <a:rPr lang="en-CA" dirty="0"/>
              <a:t> </a:t>
            </a:r>
            <a:r>
              <a:rPr lang="en-CA" dirty="0" err="1"/>
              <a:t>biểu</a:t>
            </a:r>
            <a:r>
              <a:rPr lang="en-CA" dirty="0"/>
              <a:t> </a:t>
            </a:r>
            <a:r>
              <a:rPr lang="en-CA" dirty="0" err="1"/>
              <a:t>đồ</a:t>
            </a:r>
            <a:r>
              <a:rPr lang="en-CA" dirty="0"/>
              <a:t> </a:t>
            </a:r>
            <a:r>
              <a:rPr lang="en-CA" dirty="0" err="1"/>
              <a:t>bạn</a:t>
            </a:r>
            <a:r>
              <a:rPr lang="en-CA" dirty="0"/>
              <a:t> </a:t>
            </a:r>
            <a:r>
              <a:rPr lang="en-CA" dirty="0" err="1"/>
              <a:t>chọn</a:t>
            </a:r>
            <a:endParaRPr lang="en-US" dirty="0"/>
          </a:p>
          <a:p>
            <a:pPr lvl="2"/>
            <a:r>
              <a:rPr lang="en-CA" dirty="0" err="1"/>
              <a:t>Càng</a:t>
            </a:r>
            <a:r>
              <a:rPr lang="en-CA" dirty="0"/>
              <a:t> </a:t>
            </a:r>
            <a:r>
              <a:rPr lang="en-CA" dirty="0" err="1"/>
              <a:t>nhiều</a:t>
            </a:r>
            <a:r>
              <a:rPr lang="en-CA" dirty="0"/>
              <a:t> </a:t>
            </a:r>
            <a:r>
              <a:rPr lang="en-CA" dirty="0" err="1"/>
              <a:t>thông</a:t>
            </a:r>
            <a:r>
              <a:rPr lang="en-CA" dirty="0"/>
              <a:t> tin </a:t>
            </a:r>
            <a:r>
              <a:rPr lang="en-CA" dirty="0" err="1"/>
              <a:t>mà</a:t>
            </a:r>
            <a:r>
              <a:rPr lang="en-CA" dirty="0"/>
              <a:t> </a:t>
            </a:r>
            <a:r>
              <a:rPr lang="en-CA" dirty="0" err="1"/>
              <a:t>người</a:t>
            </a:r>
            <a:r>
              <a:rPr lang="en-CA" dirty="0"/>
              <a:t> </a:t>
            </a:r>
            <a:r>
              <a:rPr lang="en-CA" dirty="0" err="1"/>
              <a:t>dùng</a:t>
            </a:r>
            <a:r>
              <a:rPr lang="en-CA" dirty="0"/>
              <a:t> </a:t>
            </a:r>
            <a:r>
              <a:rPr lang="en-CA" dirty="0" err="1"/>
              <a:t>phải</a:t>
            </a:r>
            <a:r>
              <a:rPr lang="en-CA" dirty="0"/>
              <a:t> </a:t>
            </a:r>
            <a:r>
              <a:rPr lang="en-CA" dirty="0" err="1"/>
              <a:t>đọc</a:t>
            </a:r>
            <a:r>
              <a:rPr lang="en-CA" dirty="0"/>
              <a:t> </a:t>
            </a:r>
            <a:r>
              <a:rPr lang="en-CA" dirty="0" err="1"/>
              <a:t>thì</a:t>
            </a:r>
            <a:r>
              <a:rPr lang="en-CA" dirty="0"/>
              <a:t> </a:t>
            </a:r>
            <a:r>
              <a:rPr lang="en-CA" dirty="0" err="1"/>
              <a:t>họ</a:t>
            </a:r>
            <a:r>
              <a:rPr lang="en-CA" dirty="0"/>
              <a:t> </a:t>
            </a:r>
            <a:r>
              <a:rPr lang="en-CA" dirty="0" err="1"/>
              <a:t>càng</a:t>
            </a:r>
            <a:r>
              <a:rPr lang="en-CA" dirty="0"/>
              <a:t> </a:t>
            </a:r>
            <a:r>
              <a:rPr lang="en-CA" dirty="0" err="1"/>
              <a:t>mất</a:t>
            </a:r>
            <a:r>
              <a:rPr lang="en-CA" dirty="0"/>
              <a:t> </a:t>
            </a:r>
            <a:r>
              <a:rPr lang="en-CA" dirty="0" err="1"/>
              <a:t>tập</a:t>
            </a:r>
            <a:r>
              <a:rPr lang="en-CA" dirty="0"/>
              <a:t> </a:t>
            </a:r>
            <a:r>
              <a:rPr lang="en-CA" dirty="0" err="1"/>
              <a:t>trung</a:t>
            </a:r>
            <a:r>
              <a:rPr lang="en-CA" dirty="0"/>
              <a:t> </a:t>
            </a:r>
            <a:r>
              <a:rPr lang="en-CA" dirty="0" err="1"/>
              <a:t>vào</a:t>
            </a:r>
            <a:r>
              <a:rPr lang="en-CA" dirty="0"/>
              <a:t> </a:t>
            </a:r>
            <a:r>
              <a:rPr lang="en-CA" dirty="0" err="1"/>
              <a:t>bạn</a:t>
            </a:r>
            <a:endParaRPr lang="en-US" dirty="0"/>
          </a:p>
          <a:p>
            <a:pPr lvl="2"/>
            <a:r>
              <a:rPr lang="en-CA" dirty="0" err="1"/>
              <a:t>Quá</a:t>
            </a:r>
            <a:r>
              <a:rPr lang="en-CA" dirty="0"/>
              <a:t> </a:t>
            </a:r>
            <a:r>
              <a:rPr lang="en-CA" dirty="0" err="1"/>
              <a:t>nhiều</a:t>
            </a:r>
            <a:r>
              <a:rPr lang="en-CA" dirty="0"/>
              <a:t> </a:t>
            </a:r>
            <a:r>
              <a:rPr lang="en-CA" dirty="0" err="1"/>
              <a:t>mục</a:t>
            </a:r>
            <a:r>
              <a:rPr lang="en-CA" dirty="0"/>
              <a:t> </a:t>
            </a:r>
            <a:r>
              <a:rPr lang="en-CA" dirty="0" err="1"/>
              <a:t>dữ</a:t>
            </a:r>
            <a:r>
              <a:rPr lang="en-CA" dirty="0"/>
              <a:t> </a:t>
            </a:r>
            <a:r>
              <a:rPr lang="en-CA" dirty="0" err="1"/>
              <a:t>liệu</a:t>
            </a:r>
            <a:r>
              <a:rPr lang="en-CA" dirty="0"/>
              <a:t> </a:t>
            </a:r>
            <a:r>
              <a:rPr lang="en-CA" dirty="0" err="1"/>
              <a:t>phân</a:t>
            </a:r>
            <a:r>
              <a:rPr lang="en-CA" dirty="0"/>
              <a:t> </a:t>
            </a:r>
            <a:r>
              <a:rPr lang="en-CA" dirty="0" err="1"/>
              <a:t>tán</a:t>
            </a:r>
            <a:r>
              <a:rPr lang="en-CA" dirty="0"/>
              <a:t> </a:t>
            </a:r>
            <a:r>
              <a:rPr lang="en-CA" dirty="0" err="1"/>
              <a:t>trên</a:t>
            </a:r>
            <a:r>
              <a:rPr lang="en-CA" dirty="0"/>
              <a:t> </a:t>
            </a:r>
            <a:r>
              <a:rPr lang="en-CA" dirty="0" err="1"/>
              <a:t>biểu</a:t>
            </a:r>
            <a:r>
              <a:rPr lang="en-CA" dirty="0"/>
              <a:t> </a:t>
            </a:r>
            <a:r>
              <a:rPr lang="en-CA" dirty="0" err="1"/>
              <a:t>đồ</a:t>
            </a:r>
            <a:r>
              <a:rPr lang="en-CA" dirty="0"/>
              <a:t> </a:t>
            </a:r>
            <a:r>
              <a:rPr lang="en-CA" dirty="0" err="1"/>
              <a:t>làm</a:t>
            </a:r>
            <a:r>
              <a:rPr lang="en-CA" dirty="0"/>
              <a:t> </a:t>
            </a:r>
            <a:r>
              <a:rPr lang="en-CA" dirty="0" err="1"/>
              <a:t>cho</a:t>
            </a:r>
            <a:r>
              <a:rPr lang="en-CA" dirty="0"/>
              <a:t> </a:t>
            </a:r>
            <a:r>
              <a:rPr lang="en-CA" dirty="0" err="1"/>
              <a:t>biểu</a:t>
            </a:r>
            <a:r>
              <a:rPr lang="en-CA" dirty="0"/>
              <a:t> </a:t>
            </a:r>
            <a:r>
              <a:rPr lang="en-CA" dirty="0" err="1"/>
              <a:t>đồ</a:t>
            </a:r>
            <a:r>
              <a:rPr lang="en-CA" dirty="0"/>
              <a:t> </a:t>
            </a:r>
            <a:r>
              <a:rPr lang="en-CA" dirty="0" err="1"/>
              <a:t>khó</a:t>
            </a:r>
            <a:r>
              <a:rPr lang="en-CA" dirty="0"/>
              <a:t> </a:t>
            </a:r>
            <a:r>
              <a:rPr lang="en-CA" dirty="0" err="1"/>
              <a:t>đọc</a:t>
            </a:r>
            <a:endParaRPr lang="en-US" dirty="0"/>
          </a:p>
          <a:p>
            <a:endParaRPr lang="en-US" b="1"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43</a:t>
            </a:fld>
            <a:endParaRPr lang="en-US" dirty="0"/>
          </a:p>
        </p:txBody>
      </p:sp>
      <p:pic>
        <p:nvPicPr>
          <p:cNvPr id="6" name="Picture 5" descr="C:\Users\swong\Documents\Manuals\IC3 GS4\7314 IC3 GS4\Screens\L10\l10-100.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13143" y="2676829"/>
            <a:ext cx="8317715" cy="946286"/>
          </a:xfrm>
          <a:prstGeom prst="rect">
            <a:avLst/>
          </a:prstGeom>
          <a:noFill/>
          <a:ln>
            <a:noFill/>
          </a:ln>
        </p:spPr>
      </p:pic>
    </p:spTree>
    <p:extLst>
      <p:ext uri="{BB962C8B-B14F-4D97-AF65-F5344CB8AC3E}">
        <p14:creationId xmlns:p14="http://schemas.microsoft.com/office/powerpoint/2010/main" val="4406266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8" y="333828"/>
            <a:ext cx="8601891" cy="836065"/>
          </a:xfrm>
        </p:spPr>
        <p:txBody>
          <a:bodyPr/>
          <a:lstStyle/>
          <a:p>
            <a:r>
              <a:rPr lang="vi-VN" dirty="0" smtClean="0"/>
              <a:t>Quản lý các đối tượng trong slide</a:t>
            </a:r>
            <a:endParaRPr lang="en-US" dirty="0"/>
          </a:p>
        </p:txBody>
      </p:sp>
      <p:sp>
        <p:nvSpPr>
          <p:cNvPr id="3" name="Content Placeholder 2"/>
          <p:cNvSpPr>
            <a:spLocks noGrp="1"/>
          </p:cNvSpPr>
          <p:nvPr>
            <p:ph idx="1"/>
          </p:nvPr>
        </p:nvSpPr>
        <p:spPr/>
        <p:txBody>
          <a:bodyPr/>
          <a:lstStyle/>
          <a:p>
            <a:r>
              <a:rPr lang="en-US" b="1" dirty="0"/>
              <a:t> </a:t>
            </a:r>
            <a:r>
              <a:rPr lang="en-CA" b="1" dirty="0" err="1"/>
              <a:t>Chèn</a:t>
            </a:r>
            <a:r>
              <a:rPr lang="en-CA" b="1" dirty="0"/>
              <a:t> </a:t>
            </a:r>
            <a:r>
              <a:rPr lang="en-CA" b="1" dirty="0" err="1"/>
              <a:t>hình</a:t>
            </a:r>
            <a:r>
              <a:rPr lang="en-CA" b="1" dirty="0"/>
              <a:t> </a:t>
            </a:r>
            <a:r>
              <a:rPr lang="en-CA" b="1" dirty="0" err="1"/>
              <a:t>ảnh</a:t>
            </a:r>
            <a:r>
              <a:rPr lang="en-CA" b="1" dirty="0"/>
              <a:t> </a:t>
            </a:r>
            <a:r>
              <a:rPr lang="en-CA" b="1" dirty="0" err="1"/>
              <a:t>hoặc</a:t>
            </a:r>
            <a:r>
              <a:rPr lang="en-CA" b="1" dirty="0"/>
              <a:t> </a:t>
            </a:r>
            <a:r>
              <a:rPr lang="en-CA" b="1" dirty="0" err="1"/>
              <a:t>các</a:t>
            </a:r>
            <a:r>
              <a:rPr lang="en-CA" b="1" dirty="0"/>
              <a:t> </a:t>
            </a:r>
            <a:r>
              <a:rPr lang="en-CA" b="1" dirty="0" err="1"/>
              <a:t>ảnh</a:t>
            </a:r>
            <a:r>
              <a:rPr lang="en-CA" b="1" dirty="0"/>
              <a:t> Clip Art</a:t>
            </a:r>
            <a:endParaRPr lang="en-US" b="1" dirty="0"/>
          </a:p>
          <a:p>
            <a:pPr lvl="1"/>
            <a:r>
              <a:rPr lang="en-CA" dirty="0" err="1"/>
              <a:t>Để</a:t>
            </a:r>
            <a:r>
              <a:rPr lang="en-CA" dirty="0"/>
              <a:t> </a:t>
            </a:r>
            <a:r>
              <a:rPr lang="en-CA" dirty="0" err="1"/>
              <a:t>chèn</a:t>
            </a:r>
            <a:r>
              <a:rPr lang="en-CA" dirty="0"/>
              <a:t> </a:t>
            </a:r>
            <a:r>
              <a:rPr lang="en-CA" dirty="0" err="1"/>
              <a:t>một</a:t>
            </a:r>
            <a:r>
              <a:rPr lang="en-CA" dirty="0"/>
              <a:t> </a:t>
            </a:r>
            <a:r>
              <a:rPr lang="en-CA" dirty="0" err="1"/>
              <a:t>tệp</a:t>
            </a:r>
            <a:r>
              <a:rPr lang="en-CA" dirty="0"/>
              <a:t> tin </a:t>
            </a:r>
            <a:r>
              <a:rPr lang="en-CA" dirty="0" err="1"/>
              <a:t>hình</a:t>
            </a:r>
            <a:r>
              <a:rPr lang="en-CA" dirty="0"/>
              <a:t> </a:t>
            </a:r>
            <a:r>
              <a:rPr lang="en-CA" dirty="0" err="1"/>
              <a:t>ảnh</a:t>
            </a:r>
            <a:r>
              <a:rPr lang="en-US" dirty="0" smtClean="0"/>
              <a:t>:</a:t>
            </a:r>
            <a:endParaRPr lang="en-US" dirty="0"/>
          </a:p>
          <a:p>
            <a:pPr lvl="2"/>
            <a:r>
              <a:rPr lang="en-CA" dirty="0" err="1"/>
              <a:t>Trên</a:t>
            </a:r>
            <a:r>
              <a:rPr lang="en-CA" dirty="0"/>
              <a:t> </a:t>
            </a:r>
            <a:r>
              <a:rPr lang="en-CA" dirty="0" err="1"/>
              <a:t>thẻ</a:t>
            </a:r>
            <a:r>
              <a:rPr lang="en-CA" dirty="0"/>
              <a:t> </a:t>
            </a:r>
            <a:r>
              <a:rPr lang="en-CA" b="1" dirty="0"/>
              <a:t>Insert</a:t>
            </a:r>
            <a:r>
              <a:rPr lang="en-CA" dirty="0"/>
              <a:t>, </a:t>
            </a:r>
            <a:r>
              <a:rPr lang="en-CA" dirty="0" err="1"/>
              <a:t>trong</a:t>
            </a:r>
            <a:r>
              <a:rPr lang="en-CA" dirty="0"/>
              <a:t> </a:t>
            </a:r>
            <a:r>
              <a:rPr lang="en-CA" dirty="0" err="1"/>
              <a:t>nhóm</a:t>
            </a:r>
            <a:r>
              <a:rPr lang="en-CA" dirty="0"/>
              <a:t> </a:t>
            </a:r>
            <a:r>
              <a:rPr lang="en-CA" b="1" dirty="0"/>
              <a:t>Images</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b="1" dirty="0"/>
              <a:t>Picture</a:t>
            </a:r>
            <a:r>
              <a:rPr lang="en-CA" dirty="0"/>
              <a:t>; </a:t>
            </a:r>
            <a:r>
              <a:rPr lang="en-CA" dirty="0" err="1"/>
              <a:t>hoặc</a:t>
            </a:r>
            <a:endParaRPr lang="en-US" dirty="0"/>
          </a:p>
          <a:p>
            <a:pPr lvl="2"/>
            <a:r>
              <a:rPr lang="en-CA" dirty="0" err="1"/>
              <a:t>khi</a:t>
            </a:r>
            <a:r>
              <a:rPr lang="en-CA" dirty="0"/>
              <a:t> </a:t>
            </a:r>
            <a:r>
              <a:rPr lang="en-CA" dirty="0" err="1"/>
              <a:t>tạo</a:t>
            </a:r>
            <a:r>
              <a:rPr lang="en-CA" dirty="0"/>
              <a:t> </a:t>
            </a:r>
            <a:r>
              <a:rPr lang="en-CA" dirty="0" err="1"/>
              <a:t>hoặc</a:t>
            </a:r>
            <a:r>
              <a:rPr lang="en-CA" dirty="0"/>
              <a:t> </a:t>
            </a:r>
            <a:r>
              <a:rPr lang="en-CA" dirty="0" err="1"/>
              <a:t>thay</a:t>
            </a:r>
            <a:r>
              <a:rPr lang="en-CA" dirty="0"/>
              <a:t> </a:t>
            </a:r>
            <a:r>
              <a:rPr lang="en-CA" dirty="0" err="1"/>
              <a:t>đổi</a:t>
            </a:r>
            <a:r>
              <a:rPr lang="en-CA" dirty="0"/>
              <a:t> </a:t>
            </a:r>
            <a:r>
              <a:rPr lang="en-CA" dirty="0" err="1"/>
              <a:t>bố</a:t>
            </a:r>
            <a:r>
              <a:rPr lang="en-CA" dirty="0"/>
              <a:t> </a:t>
            </a:r>
            <a:r>
              <a:rPr lang="en-CA" dirty="0" err="1"/>
              <a:t>cục</a:t>
            </a:r>
            <a:r>
              <a:rPr lang="en-CA" dirty="0"/>
              <a:t> slide, </a:t>
            </a:r>
            <a:r>
              <a:rPr lang="en-CA" dirty="0" err="1"/>
              <a:t>chọn</a:t>
            </a:r>
            <a:r>
              <a:rPr lang="en-CA" dirty="0"/>
              <a:t> </a:t>
            </a:r>
            <a:r>
              <a:rPr lang="en-CA" dirty="0" err="1"/>
              <a:t>một</a:t>
            </a:r>
            <a:r>
              <a:rPr lang="en-CA" dirty="0"/>
              <a:t> </a:t>
            </a:r>
            <a:r>
              <a:rPr lang="en-CA" dirty="0" err="1"/>
              <a:t>bố</a:t>
            </a:r>
            <a:r>
              <a:rPr lang="en-CA" dirty="0"/>
              <a:t> </a:t>
            </a:r>
            <a:r>
              <a:rPr lang="en-CA" dirty="0" err="1"/>
              <a:t>cục</a:t>
            </a:r>
            <a:r>
              <a:rPr lang="en-CA" dirty="0"/>
              <a:t> </a:t>
            </a:r>
            <a:r>
              <a:rPr lang="en-CA" dirty="0" err="1"/>
              <a:t>chứa</a:t>
            </a:r>
            <a:r>
              <a:rPr lang="en-CA" dirty="0"/>
              <a:t> ô </a:t>
            </a:r>
            <a:r>
              <a:rPr lang="en-CA" dirty="0" err="1"/>
              <a:t>đặt</a:t>
            </a:r>
            <a:r>
              <a:rPr lang="en-CA" dirty="0"/>
              <a:t> </a:t>
            </a:r>
            <a:r>
              <a:rPr lang="en-CA" dirty="0" err="1"/>
              <a:t>nội</a:t>
            </a:r>
            <a:r>
              <a:rPr lang="en-CA" dirty="0"/>
              <a:t> dung; </a:t>
            </a:r>
            <a:r>
              <a:rPr lang="en-CA" dirty="0" err="1"/>
              <a:t>và</a:t>
            </a:r>
            <a:r>
              <a:rPr lang="en-CA" dirty="0"/>
              <a:t> </a:t>
            </a:r>
            <a:r>
              <a:rPr lang="en-CA" dirty="0" err="1"/>
              <a:t>sau</a:t>
            </a:r>
            <a:r>
              <a:rPr lang="en-CA" dirty="0"/>
              <a:t> </a:t>
            </a:r>
            <a:r>
              <a:rPr lang="en-CA" dirty="0" err="1"/>
              <a:t>đó</a:t>
            </a:r>
            <a:r>
              <a:rPr lang="en-CA" dirty="0"/>
              <a:t> </a:t>
            </a:r>
            <a:r>
              <a:rPr lang="en-CA" dirty="0" err="1"/>
              <a:t>chọn</a:t>
            </a:r>
            <a:r>
              <a:rPr lang="en-CA" dirty="0"/>
              <a:t> </a:t>
            </a:r>
            <a:r>
              <a:rPr lang="en-CA" b="1" dirty="0"/>
              <a:t>Insert</a:t>
            </a:r>
            <a:r>
              <a:rPr lang="en-CA" dirty="0"/>
              <a:t> </a:t>
            </a:r>
            <a:r>
              <a:rPr lang="en-CA" b="1" dirty="0"/>
              <a:t>Picture from </a:t>
            </a:r>
            <a:r>
              <a:rPr lang="en-CA" b="1" dirty="0" smtClean="0"/>
              <a:t>File</a:t>
            </a:r>
          </a:p>
          <a:p>
            <a:pPr lvl="1"/>
            <a:r>
              <a:rPr lang="en-CA" dirty="0" err="1"/>
              <a:t>Để</a:t>
            </a:r>
            <a:r>
              <a:rPr lang="en-CA" dirty="0"/>
              <a:t> </a:t>
            </a:r>
            <a:r>
              <a:rPr lang="en-CA" dirty="0" err="1"/>
              <a:t>chèn</a:t>
            </a:r>
            <a:r>
              <a:rPr lang="en-CA" dirty="0"/>
              <a:t> Clip Art, </a:t>
            </a:r>
            <a:r>
              <a:rPr lang="en-CA" dirty="0" err="1"/>
              <a:t>đặt</a:t>
            </a:r>
            <a:r>
              <a:rPr lang="en-CA" dirty="0"/>
              <a:t> </a:t>
            </a:r>
            <a:r>
              <a:rPr lang="en-CA" dirty="0" err="1"/>
              <a:t>vị</a:t>
            </a:r>
            <a:r>
              <a:rPr lang="en-CA" dirty="0"/>
              <a:t> </a:t>
            </a:r>
            <a:r>
              <a:rPr lang="en-CA" dirty="0" err="1"/>
              <a:t>trí</a:t>
            </a:r>
            <a:r>
              <a:rPr lang="en-CA" dirty="0"/>
              <a:t> </a:t>
            </a:r>
            <a:r>
              <a:rPr lang="en-CA" dirty="0" err="1"/>
              <a:t>của</a:t>
            </a:r>
            <a:r>
              <a:rPr lang="en-CA" dirty="0"/>
              <a:t> </a:t>
            </a:r>
            <a:r>
              <a:rPr lang="en-CA" dirty="0" err="1"/>
              <a:t>trỏ</a:t>
            </a:r>
            <a:r>
              <a:rPr lang="en-CA" dirty="0"/>
              <a:t> </a:t>
            </a:r>
            <a:r>
              <a:rPr lang="en-CA" dirty="0" err="1"/>
              <a:t>chuột</a:t>
            </a:r>
            <a:r>
              <a:rPr lang="en-CA" dirty="0"/>
              <a:t> </a:t>
            </a:r>
            <a:r>
              <a:rPr lang="en-CA" dirty="0" err="1"/>
              <a:t>trên</a:t>
            </a:r>
            <a:r>
              <a:rPr lang="en-CA" dirty="0"/>
              <a:t> slide </a:t>
            </a:r>
            <a:r>
              <a:rPr lang="en-CA" dirty="0" err="1"/>
              <a:t>đến</a:t>
            </a:r>
            <a:r>
              <a:rPr lang="en-CA" dirty="0"/>
              <a:t> </a:t>
            </a:r>
            <a:r>
              <a:rPr lang="en-CA" dirty="0" err="1"/>
              <a:t>gần</a:t>
            </a:r>
            <a:r>
              <a:rPr lang="en-CA" dirty="0"/>
              <a:t> </a:t>
            </a:r>
            <a:r>
              <a:rPr lang="en-CA" dirty="0" err="1"/>
              <a:t>vị</a:t>
            </a:r>
            <a:r>
              <a:rPr lang="en-CA" dirty="0"/>
              <a:t> </a:t>
            </a:r>
            <a:r>
              <a:rPr lang="en-CA" dirty="0" err="1"/>
              <a:t>trí</a:t>
            </a:r>
            <a:r>
              <a:rPr lang="en-CA" dirty="0"/>
              <a:t> </a:t>
            </a:r>
            <a:r>
              <a:rPr lang="en-CA" dirty="0" err="1"/>
              <a:t>muốn</a:t>
            </a:r>
            <a:r>
              <a:rPr lang="en-CA" dirty="0"/>
              <a:t> </a:t>
            </a:r>
            <a:r>
              <a:rPr lang="en-CA" dirty="0" err="1"/>
              <a:t>chèn</a:t>
            </a:r>
            <a:r>
              <a:rPr lang="en-CA" dirty="0"/>
              <a:t> </a:t>
            </a:r>
            <a:r>
              <a:rPr lang="en-CA" dirty="0" err="1"/>
              <a:t>hình</a:t>
            </a:r>
            <a:r>
              <a:rPr lang="en-CA" dirty="0"/>
              <a:t> </a:t>
            </a:r>
            <a:r>
              <a:rPr lang="en-CA" dirty="0" err="1"/>
              <a:t>đồ</a:t>
            </a:r>
            <a:r>
              <a:rPr lang="en-CA" dirty="0"/>
              <a:t> </a:t>
            </a:r>
            <a:r>
              <a:rPr lang="en-CA" dirty="0" err="1"/>
              <a:t>họa</a:t>
            </a:r>
            <a:r>
              <a:rPr lang="en-CA" dirty="0"/>
              <a:t>, </a:t>
            </a:r>
            <a:r>
              <a:rPr lang="en-CA" dirty="0" err="1"/>
              <a:t>và</a:t>
            </a:r>
            <a:r>
              <a:rPr lang="en-CA" dirty="0"/>
              <a:t> </a:t>
            </a:r>
            <a:r>
              <a:rPr lang="en-CA" dirty="0" err="1"/>
              <a:t>sau</a:t>
            </a:r>
            <a:r>
              <a:rPr lang="en-CA" dirty="0"/>
              <a:t> </a:t>
            </a:r>
            <a:r>
              <a:rPr lang="en-CA" dirty="0" err="1"/>
              <a:t>đó</a:t>
            </a:r>
            <a:r>
              <a:rPr lang="en-US" dirty="0" smtClean="0"/>
              <a:t>:</a:t>
            </a:r>
          </a:p>
          <a:p>
            <a:pPr lvl="2"/>
            <a:r>
              <a:rPr lang="en-CA" dirty="0" err="1"/>
              <a:t>T</a:t>
            </a:r>
            <a:r>
              <a:rPr lang="en-CA" dirty="0" err="1" smtClean="0"/>
              <a:t>ạo</a:t>
            </a:r>
            <a:r>
              <a:rPr lang="en-CA" dirty="0" smtClean="0"/>
              <a:t> </a:t>
            </a:r>
            <a:r>
              <a:rPr lang="en-CA" dirty="0" err="1"/>
              <a:t>hoặc</a:t>
            </a:r>
            <a:r>
              <a:rPr lang="en-CA" dirty="0"/>
              <a:t> </a:t>
            </a:r>
            <a:r>
              <a:rPr lang="en-CA" dirty="0" err="1"/>
              <a:t>thay</a:t>
            </a:r>
            <a:r>
              <a:rPr lang="en-CA" dirty="0"/>
              <a:t> </a:t>
            </a:r>
            <a:r>
              <a:rPr lang="en-CA" dirty="0" err="1"/>
              <a:t>đổi</a:t>
            </a:r>
            <a:r>
              <a:rPr lang="en-CA" dirty="0"/>
              <a:t> </a:t>
            </a:r>
            <a:r>
              <a:rPr lang="en-CA" dirty="0" err="1"/>
              <a:t>bố</a:t>
            </a:r>
            <a:r>
              <a:rPr lang="en-CA" dirty="0"/>
              <a:t> </a:t>
            </a:r>
            <a:r>
              <a:rPr lang="en-CA" dirty="0" err="1"/>
              <a:t>cục</a:t>
            </a:r>
            <a:r>
              <a:rPr lang="en-CA" dirty="0"/>
              <a:t> </a:t>
            </a:r>
            <a:r>
              <a:rPr lang="en-CA" dirty="0" err="1"/>
              <a:t>của</a:t>
            </a:r>
            <a:r>
              <a:rPr lang="en-CA" dirty="0"/>
              <a:t> slide, </a:t>
            </a:r>
            <a:r>
              <a:rPr lang="en-CA" dirty="0" err="1"/>
              <a:t>chọn</a:t>
            </a:r>
            <a:r>
              <a:rPr lang="en-CA" dirty="0"/>
              <a:t> </a:t>
            </a:r>
            <a:r>
              <a:rPr lang="en-CA" dirty="0" err="1"/>
              <a:t>một</a:t>
            </a:r>
            <a:r>
              <a:rPr lang="en-CA" dirty="0"/>
              <a:t> </a:t>
            </a:r>
            <a:r>
              <a:rPr lang="en-CA" dirty="0" err="1"/>
              <a:t>bố</a:t>
            </a:r>
            <a:r>
              <a:rPr lang="en-CA" dirty="0"/>
              <a:t> </a:t>
            </a:r>
            <a:r>
              <a:rPr lang="en-CA" dirty="0" err="1"/>
              <a:t>cục</a:t>
            </a:r>
            <a:r>
              <a:rPr lang="en-CA" dirty="0"/>
              <a:t> </a:t>
            </a:r>
            <a:r>
              <a:rPr lang="en-CA" dirty="0" err="1"/>
              <a:t>có</a:t>
            </a:r>
            <a:r>
              <a:rPr lang="en-CA" dirty="0"/>
              <a:t> ô </a:t>
            </a:r>
            <a:r>
              <a:rPr lang="en-CA" dirty="0" err="1"/>
              <a:t>đặt</a:t>
            </a:r>
            <a:r>
              <a:rPr lang="en-CA" dirty="0"/>
              <a:t> </a:t>
            </a:r>
            <a:r>
              <a:rPr lang="en-CA" dirty="0" err="1"/>
              <a:t>nội</a:t>
            </a:r>
            <a:r>
              <a:rPr lang="en-CA" dirty="0"/>
              <a:t> dung. </a:t>
            </a:r>
            <a:r>
              <a:rPr lang="en-CA" dirty="0" err="1"/>
              <a:t>Sau</a:t>
            </a:r>
            <a:r>
              <a:rPr lang="en-CA" dirty="0"/>
              <a:t> </a:t>
            </a:r>
            <a:r>
              <a:rPr lang="en-CA" dirty="0" err="1"/>
              <a:t>đó</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dirty="0" err="1"/>
              <a:t>biểu</a:t>
            </a:r>
            <a:r>
              <a:rPr lang="en-CA" dirty="0"/>
              <a:t> </a:t>
            </a:r>
            <a:r>
              <a:rPr lang="en-CA" dirty="0" err="1"/>
              <a:t>tượng</a:t>
            </a:r>
            <a:r>
              <a:rPr lang="en-CA" dirty="0"/>
              <a:t> </a:t>
            </a:r>
            <a:r>
              <a:rPr lang="en-CA" b="1" dirty="0"/>
              <a:t>Clip Art </a:t>
            </a:r>
            <a:r>
              <a:rPr lang="en-CA" dirty="0" err="1"/>
              <a:t>để</a:t>
            </a:r>
            <a:r>
              <a:rPr lang="en-CA" dirty="0"/>
              <a:t> </a:t>
            </a:r>
            <a:r>
              <a:rPr lang="en-CA" dirty="0" err="1"/>
              <a:t>chèn</a:t>
            </a:r>
            <a:r>
              <a:rPr lang="en-CA" dirty="0"/>
              <a:t> </a:t>
            </a:r>
            <a:r>
              <a:rPr lang="en-CA" dirty="0" err="1"/>
              <a:t>một</a:t>
            </a:r>
            <a:r>
              <a:rPr lang="en-CA" dirty="0"/>
              <a:t> </a:t>
            </a:r>
            <a:r>
              <a:rPr lang="en-CA" dirty="0" err="1"/>
              <a:t>ảnh</a:t>
            </a:r>
            <a:r>
              <a:rPr lang="en-CA" dirty="0"/>
              <a:t> clip art; </a:t>
            </a:r>
            <a:r>
              <a:rPr lang="en-CA" dirty="0" err="1"/>
              <a:t>hoặc</a:t>
            </a:r>
            <a:endParaRPr lang="en-US" dirty="0"/>
          </a:p>
          <a:p>
            <a:pPr lvl="2"/>
            <a:r>
              <a:rPr lang="vi-VN" dirty="0"/>
              <a:t>trên thẻ </a:t>
            </a:r>
            <a:r>
              <a:rPr lang="vi-VN" b="1" dirty="0"/>
              <a:t>Insert</a:t>
            </a:r>
            <a:r>
              <a:rPr lang="vi-VN" dirty="0"/>
              <a:t>, trong nhóm </a:t>
            </a:r>
            <a:r>
              <a:rPr lang="vi-VN" b="1" dirty="0"/>
              <a:t>Images</a:t>
            </a:r>
            <a:r>
              <a:rPr lang="vi-VN" dirty="0"/>
              <a:t>, chọn </a:t>
            </a:r>
            <a:r>
              <a:rPr lang="vi-VN" b="1" dirty="0"/>
              <a:t>Clip Art</a:t>
            </a:r>
            <a:r>
              <a:rPr lang="vi-VN" dirty="0"/>
              <a:t>.</a:t>
            </a:r>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44</a:t>
            </a:fld>
            <a:endParaRPr lang="en-US" dirty="0"/>
          </a:p>
        </p:txBody>
      </p:sp>
    </p:spTree>
    <p:extLst>
      <p:ext uri="{BB962C8B-B14F-4D97-AF65-F5344CB8AC3E}">
        <p14:creationId xmlns:p14="http://schemas.microsoft.com/office/powerpoint/2010/main" val="326724667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8" y="333828"/>
            <a:ext cx="8708571" cy="836065"/>
          </a:xfrm>
        </p:spPr>
        <p:txBody>
          <a:bodyPr/>
          <a:lstStyle/>
          <a:p>
            <a:r>
              <a:rPr lang="vi-VN" dirty="0" smtClean="0"/>
              <a:t>Quản lý các đối tượng trong slide</a:t>
            </a:r>
            <a:endParaRPr lang="en-US" dirty="0"/>
          </a:p>
        </p:txBody>
      </p:sp>
      <p:sp>
        <p:nvSpPr>
          <p:cNvPr id="3" name="Content Placeholder 2"/>
          <p:cNvSpPr>
            <a:spLocks noGrp="1"/>
          </p:cNvSpPr>
          <p:nvPr>
            <p:ph idx="1"/>
          </p:nvPr>
        </p:nvSpPr>
        <p:spPr>
          <a:xfrm>
            <a:off x="373063" y="1344705"/>
            <a:ext cx="8385175" cy="6366735"/>
          </a:xfrm>
        </p:spPr>
        <p:txBody>
          <a:bodyPr/>
          <a:lstStyle/>
          <a:p>
            <a:r>
              <a:rPr lang="en-CA" b="1" dirty="0"/>
              <a:t>Thao </a:t>
            </a:r>
            <a:r>
              <a:rPr lang="en-CA" b="1" dirty="0" err="1"/>
              <a:t>tác</a:t>
            </a:r>
            <a:r>
              <a:rPr lang="en-CA" b="1" dirty="0"/>
              <a:t> </a:t>
            </a:r>
            <a:r>
              <a:rPr lang="en-CA" b="1" dirty="0" err="1"/>
              <a:t>với</a:t>
            </a:r>
            <a:r>
              <a:rPr lang="en-CA" b="1" dirty="0"/>
              <a:t> </a:t>
            </a:r>
            <a:r>
              <a:rPr lang="en-CA" b="1" dirty="0" err="1"/>
              <a:t>hình</a:t>
            </a:r>
            <a:r>
              <a:rPr lang="en-CA" b="1" dirty="0"/>
              <a:t> </a:t>
            </a:r>
            <a:r>
              <a:rPr lang="en-CA" b="1" dirty="0" err="1"/>
              <a:t>ảnh</a:t>
            </a:r>
            <a:endParaRPr lang="en-US" b="1" dirty="0"/>
          </a:p>
          <a:p>
            <a:pPr lvl="1"/>
            <a:r>
              <a:rPr lang="en-CA" sz="1600" dirty="0" err="1"/>
              <a:t>thẻ</a:t>
            </a:r>
            <a:r>
              <a:rPr lang="en-CA" sz="1600" dirty="0"/>
              <a:t> </a:t>
            </a:r>
            <a:r>
              <a:rPr lang="en-CA" sz="1600" b="1" dirty="0"/>
              <a:t>Picture Tools Format </a:t>
            </a:r>
            <a:r>
              <a:rPr lang="en-CA" sz="1600" dirty="0" err="1"/>
              <a:t>xuất</a:t>
            </a:r>
            <a:r>
              <a:rPr lang="en-CA" sz="1600" dirty="0"/>
              <a:t> </a:t>
            </a:r>
            <a:r>
              <a:rPr lang="en-CA" sz="1600" dirty="0" err="1"/>
              <a:t>hiện</a:t>
            </a:r>
            <a:r>
              <a:rPr lang="en-CA" sz="1600" dirty="0"/>
              <a:t> </a:t>
            </a:r>
            <a:r>
              <a:rPr lang="en-CA" sz="1600" dirty="0" err="1"/>
              <a:t>các</a:t>
            </a:r>
            <a:r>
              <a:rPr lang="en-CA" sz="1600" dirty="0"/>
              <a:t> </a:t>
            </a:r>
            <a:r>
              <a:rPr lang="en-CA" sz="1600" dirty="0" err="1"/>
              <a:t>công</a:t>
            </a:r>
            <a:r>
              <a:rPr lang="en-CA" sz="1600" dirty="0"/>
              <a:t> </a:t>
            </a:r>
            <a:r>
              <a:rPr lang="en-CA" sz="1600" dirty="0" err="1"/>
              <a:t>cụ</a:t>
            </a:r>
            <a:r>
              <a:rPr lang="en-CA" sz="1600" dirty="0"/>
              <a:t> </a:t>
            </a:r>
            <a:r>
              <a:rPr lang="en-CA" sz="1600" dirty="0" err="1"/>
              <a:t>để</a:t>
            </a:r>
            <a:r>
              <a:rPr lang="en-CA" sz="1600" dirty="0"/>
              <a:t> </a:t>
            </a:r>
            <a:r>
              <a:rPr lang="en-CA" sz="1600" dirty="0" err="1"/>
              <a:t>giúp</a:t>
            </a:r>
            <a:r>
              <a:rPr lang="en-CA" sz="1600" dirty="0"/>
              <a:t> </a:t>
            </a:r>
            <a:r>
              <a:rPr lang="en-CA" sz="1600" dirty="0" err="1"/>
              <a:t>bạn</a:t>
            </a:r>
            <a:r>
              <a:rPr lang="en-CA" sz="1600" dirty="0"/>
              <a:t> thao </a:t>
            </a:r>
            <a:r>
              <a:rPr lang="en-CA" sz="1600" dirty="0" err="1"/>
              <a:t>tác</a:t>
            </a:r>
            <a:r>
              <a:rPr lang="en-CA" sz="1600" dirty="0"/>
              <a:t> </a:t>
            </a:r>
            <a:r>
              <a:rPr lang="en-CA" sz="1600" dirty="0" err="1"/>
              <a:t>với</a:t>
            </a:r>
            <a:r>
              <a:rPr lang="en-CA" sz="1600" dirty="0"/>
              <a:t> </a:t>
            </a:r>
            <a:r>
              <a:rPr lang="en-CA" sz="1600" dirty="0" err="1"/>
              <a:t>các</a:t>
            </a:r>
            <a:r>
              <a:rPr lang="en-CA" sz="1600" dirty="0"/>
              <a:t> </a:t>
            </a:r>
            <a:r>
              <a:rPr lang="en-CA" sz="1600" dirty="0" err="1"/>
              <a:t>phần</a:t>
            </a:r>
            <a:r>
              <a:rPr lang="en-CA" sz="1600" dirty="0"/>
              <a:t> </a:t>
            </a:r>
            <a:r>
              <a:rPr lang="en-CA" sz="1600" dirty="0" err="1"/>
              <a:t>trong</a:t>
            </a:r>
            <a:r>
              <a:rPr lang="en-CA" sz="1600" dirty="0"/>
              <a:t> </a:t>
            </a:r>
            <a:r>
              <a:rPr lang="en-CA" sz="1600" dirty="0" err="1"/>
              <a:t>bức</a:t>
            </a:r>
            <a:r>
              <a:rPr lang="en-CA" sz="1600" dirty="0"/>
              <a:t> </a:t>
            </a:r>
            <a:r>
              <a:rPr lang="en-CA" sz="1600" dirty="0" err="1"/>
              <a:t>ảnh</a:t>
            </a:r>
            <a:r>
              <a:rPr lang="en-CA" sz="1600" dirty="0"/>
              <a:t> </a:t>
            </a:r>
            <a:r>
              <a:rPr lang="en-CA" sz="1600" dirty="0" err="1"/>
              <a:t>đó</a:t>
            </a:r>
            <a:endParaRPr lang="en-US" sz="1600" dirty="0"/>
          </a:p>
          <a:p>
            <a:pPr lvl="1"/>
            <a:endParaRPr lang="en-US" sz="1600" dirty="0" smtClean="0"/>
          </a:p>
          <a:p>
            <a:pPr lvl="1"/>
            <a:endParaRPr lang="en-US" sz="1600" dirty="0"/>
          </a:p>
          <a:p>
            <a:pPr lvl="1">
              <a:spcBef>
                <a:spcPts val="1200"/>
              </a:spcBef>
            </a:pPr>
            <a:r>
              <a:rPr lang="en-CA" sz="1600" dirty="0" err="1"/>
              <a:t>Bạn</a:t>
            </a:r>
            <a:r>
              <a:rPr lang="en-CA" sz="1600" dirty="0"/>
              <a:t> </a:t>
            </a:r>
            <a:r>
              <a:rPr lang="en-CA" sz="1600" dirty="0" err="1"/>
              <a:t>cần</a:t>
            </a:r>
            <a:r>
              <a:rPr lang="en-CA" sz="1600" dirty="0"/>
              <a:t> </a:t>
            </a:r>
            <a:r>
              <a:rPr lang="en-CA" sz="1600" dirty="0" err="1"/>
              <a:t>chọn</a:t>
            </a:r>
            <a:r>
              <a:rPr lang="en-CA" sz="1600" dirty="0"/>
              <a:t> </a:t>
            </a:r>
            <a:r>
              <a:rPr lang="en-CA" sz="1600" dirty="0" err="1"/>
              <a:t>ảnh</a:t>
            </a:r>
            <a:r>
              <a:rPr lang="en-CA" sz="1600" dirty="0"/>
              <a:t> </a:t>
            </a:r>
            <a:r>
              <a:rPr lang="en-CA" sz="1600" dirty="0" err="1"/>
              <a:t>để</a:t>
            </a:r>
            <a:r>
              <a:rPr lang="en-CA" sz="1600" dirty="0"/>
              <a:t> </a:t>
            </a:r>
            <a:r>
              <a:rPr lang="en-CA" sz="1600" dirty="0" err="1"/>
              <a:t>hiển</a:t>
            </a:r>
            <a:r>
              <a:rPr lang="en-CA" sz="1600" dirty="0"/>
              <a:t> thị </a:t>
            </a:r>
            <a:r>
              <a:rPr lang="en-CA" sz="1600" dirty="0" err="1"/>
              <a:t>các</a:t>
            </a:r>
            <a:r>
              <a:rPr lang="en-CA" sz="1600" dirty="0"/>
              <a:t> </a:t>
            </a:r>
            <a:r>
              <a:rPr lang="en-CA" sz="1600" dirty="0" err="1"/>
              <a:t>điểm</a:t>
            </a:r>
            <a:r>
              <a:rPr lang="en-CA" sz="1600" dirty="0"/>
              <a:t> </a:t>
            </a:r>
            <a:r>
              <a:rPr lang="en-CA" sz="1600" dirty="0" err="1"/>
              <a:t>xử</a:t>
            </a:r>
            <a:r>
              <a:rPr lang="en-CA" sz="1600" dirty="0"/>
              <a:t> </a:t>
            </a:r>
            <a:r>
              <a:rPr lang="en-CA" sz="1600" dirty="0" err="1"/>
              <a:t>lý</a:t>
            </a:r>
            <a:r>
              <a:rPr lang="en-CA" sz="1600" dirty="0"/>
              <a:t>, </a:t>
            </a:r>
            <a:r>
              <a:rPr lang="en-CA" sz="1600" dirty="0" err="1"/>
              <a:t>trước</a:t>
            </a:r>
            <a:r>
              <a:rPr lang="en-CA" sz="1600" dirty="0"/>
              <a:t> </a:t>
            </a:r>
            <a:r>
              <a:rPr lang="en-CA" sz="1600" dirty="0" err="1"/>
              <a:t>khi</a:t>
            </a:r>
            <a:r>
              <a:rPr lang="en-CA" sz="1600" dirty="0"/>
              <a:t> </a:t>
            </a:r>
            <a:r>
              <a:rPr lang="en-CA" sz="1600" dirty="0" err="1"/>
              <a:t>bạn</a:t>
            </a:r>
            <a:r>
              <a:rPr lang="en-CA" sz="1600" dirty="0"/>
              <a:t> </a:t>
            </a:r>
            <a:r>
              <a:rPr lang="en-CA" sz="1600" dirty="0" err="1"/>
              <a:t>có</a:t>
            </a:r>
            <a:r>
              <a:rPr lang="en-CA" sz="1600" dirty="0"/>
              <a:t> </a:t>
            </a:r>
            <a:r>
              <a:rPr lang="en-CA" sz="1600" dirty="0" err="1"/>
              <a:t>thể</a:t>
            </a:r>
            <a:r>
              <a:rPr lang="en-CA" sz="1600" dirty="0"/>
              <a:t> </a:t>
            </a:r>
            <a:r>
              <a:rPr lang="en-CA" sz="1600" dirty="0" err="1"/>
              <a:t>thực</a:t>
            </a:r>
            <a:r>
              <a:rPr lang="en-CA" sz="1600" dirty="0"/>
              <a:t> </a:t>
            </a:r>
            <a:r>
              <a:rPr lang="en-CA" sz="1600" dirty="0" err="1"/>
              <a:t>hiện</a:t>
            </a:r>
            <a:r>
              <a:rPr lang="en-CA" sz="1600" dirty="0"/>
              <a:t> </a:t>
            </a:r>
            <a:r>
              <a:rPr lang="en-CA" sz="1600" dirty="0" err="1"/>
              <a:t>thay</a:t>
            </a:r>
            <a:r>
              <a:rPr lang="en-CA" sz="1600" dirty="0"/>
              <a:t> </a:t>
            </a:r>
            <a:r>
              <a:rPr lang="en-CA" sz="1600" dirty="0" err="1"/>
              <a:t>đổi</a:t>
            </a:r>
            <a:r>
              <a:rPr lang="en-CA" sz="1600" dirty="0"/>
              <a:t> </a:t>
            </a:r>
            <a:r>
              <a:rPr lang="en-CA" sz="1600" dirty="0" err="1"/>
              <a:t>ảnh</a:t>
            </a:r>
            <a:r>
              <a:rPr lang="en-US" sz="1600" dirty="0" smtClean="0"/>
              <a:t> </a:t>
            </a:r>
            <a:endParaRPr lang="en-US" sz="1600" dirty="0"/>
          </a:p>
          <a:p>
            <a:pPr lvl="1"/>
            <a:r>
              <a:rPr lang="en-CA" sz="1600" dirty="0" err="1"/>
              <a:t>Để</a:t>
            </a:r>
            <a:r>
              <a:rPr lang="en-CA" sz="1600" dirty="0"/>
              <a:t> </a:t>
            </a:r>
            <a:r>
              <a:rPr lang="en-CA" sz="1600" dirty="0" err="1"/>
              <a:t>tăng</a:t>
            </a:r>
            <a:r>
              <a:rPr lang="en-CA" sz="1600" dirty="0"/>
              <a:t> </a:t>
            </a:r>
            <a:r>
              <a:rPr lang="en-CA" sz="1600" dirty="0" err="1"/>
              <a:t>hoặc</a:t>
            </a:r>
            <a:r>
              <a:rPr lang="en-CA" sz="1600" dirty="0"/>
              <a:t> </a:t>
            </a:r>
            <a:r>
              <a:rPr lang="en-CA" sz="1600" dirty="0" err="1"/>
              <a:t>giảm</a:t>
            </a:r>
            <a:r>
              <a:rPr lang="en-CA" sz="1600" dirty="0"/>
              <a:t> </a:t>
            </a:r>
            <a:r>
              <a:rPr lang="en-CA" sz="1600" dirty="0" err="1"/>
              <a:t>kích</a:t>
            </a:r>
            <a:r>
              <a:rPr lang="en-CA" sz="1600" dirty="0"/>
              <a:t> </a:t>
            </a:r>
            <a:r>
              <a:rPr lang="en-CA" sz="1600" dirty="0" err="1"/>
              <a:t>thước</a:t>
            </a:r>
            <a:r>
              <a:rPr lang="en-CA" sz="1600" dirty="0"/>
              <a:t> </a:t>
            </a:r>
            <a:r>
              <a:rPr lang="en-CA" sz="1600" dirty="0" err="1"/>
              <a:t>của</a:t>
            </a:r>
            <a:r>
              <a:rPr lang="en-CA" sz="1600" dirty="0"/>
              <a:t> </a:t>
            </a:r>
            <a:r>
              <a:rPr lang="en-CA" sz="1600" dirty="0" err="1"/>
              <a:t>ảnh</a:t>
            </a:r>
            <a:r>
              <a:rPr lang="en-CA" sz="1600" dirty="0"/>
              <a:t>, </a:t>
            </a:r>
            <a:r>
              <a:rPr lang="en-CA" sz="1600" dirty="0" err="1"/>
              <a:t>nhấp</a:t>
            </a:r>
            <a:r>
              <a:rPr lang="en-CA" sz="1600" dirty="0"/>
              <a:t> </a:t>
            </a:r>
            <a:r>
              <a:rPr lang="en-CA" sz="1600" dirty="0" err="1"/>
              <a:t>chuột</a:t>
            </a:r>
            <a:r>
              <a:rPr lang="en-CA" sz="1600" dirty="0"/>
              <a:t> </a:t>
            </a:r>
            <a:r>
              <a:rPr lang="en-CA" sz="1600" dirty="0" err="1"/>
              <a:t>và</a:t>
            </a:r>
            <a:r>
              <a:rPr lang="en-CA" sz="1600" dirty="0"/>
              <a:t> </a:t>
            </a:r>
            <a:r>
              <a:rPr lang="en-CA" sz="1600" dirty="0" err="1"/>
              <a:t>kéo</a:t>
            </a:r>
            <a:r>
              <a:rPr lang="en-CA" sz="1600" dirty="0"/>
              <a:t> </a:t>
            </a:r>
            <a:r>
              <a:rPr lang="en-CA" sz="1600" dirty="0" err="1"/>
              <a:t>một</a:t>
            </a:r>
            <a:r>
              <a:rPr lang="en-CA" sz="1600" dirty="0"/>
              <a:t> </a:t>
            </a:r>
            <a:r>
              <a:rPr lang="en-CA" sz="1600" dirty="0" err="1"/>
              <a:t>trong</a:t>
            </a:r>
            <a:r>
              <a:rPr lang="en-CA" sz="1600" dirty="0"/>
              <a:t> </a:t>
            </a:r>
            <a:r>
              <a:rPr lang="en-CA" sz="1600" dirty="0" err="1"/>
              <a:t>các</a:t>
            </a:r>
            <a:r>
              <a:rPr lang="en-CA" sz="1600" dirty="0"/>
              <a:t> </a:t>
            </a:r>
            <a:r>
              <a:rPr lang="en-CA" sz="1600" dirty="0" err="1"/>
              <a:t>điểm</a:t>
            </a:r>
            <a:r>
              <a:rPr lang="en-CA" sz="1600" dirty="0"/>
              <a:t> </a:t>
            </a:r>
            <a:r>
              <a:rPr lang="en-CA" sz="1600" dirty="0" err="1"/>
              <a:t>xử</a:t>
            </a:r>
            <a:r>
              <a:rPr lang="en-CA" sz="1600" dirty="0"/>
              <a:t> </a:t>
            </a:r>
            <a:r>
              <a:rPr lang="en-CA" sz="1600" dirty="0" err="1"/>
              <a:t>lý</a:t>
            </a:r>
            <a:endParaRPr lang="en-US" sz="1600" dirty="0"/>
          </a:p>
          <a:p>
            <a:pPr lvl="1"/>
            <a:r>
              <a:rPr lang="en-CA" sz="1600" dirty="0" err="1"/>
              <a:t>Để</a:t>
            </a:r>
            <a:r>
              <a:rPr lang="en-CA" sz="1600" dirty="0"/>
              <a:t> di </a:t>
            </a:r>
            <a:r>
              <a:rPr lang="en-CA" sz="1600" dirty="0" err="1"/>
              <a:t>chuyển</a:t>
            </a:r>
            <a:r>
              <a:rPr lang="en-CA" sz="1600" dirty="0"/>
              <a:t> </a:t>
            </a:r>
            <a:r>
              <a:rPr lang="en-CA" sz="1600" dirty="0" err="1"/>
              <a:t>ảnh</a:t>
            </a:r>
            <a:r>
              <a:rPr lang="en-CA" sz="1600" dirty="0"/>
              <a:t>, </a:t>
            </a:r>
            <a:r>
              <a:rPr lang="en-CA" sz="1600" dirty="0" err="1"/>
              <a:t>đặt</a:t>
            </a:r>
            <a:r>
              <a:rPr lang="en-CA" sz="1600" dirty="0"/>
              <a:t> </a:t>
            </a:r>
            <a:r>
              <a:rPr lang="en-CA" sz="1600" dirty="0" err="1"/>
              <a:t>vị</a:t>
            </a:r>
            <a:r>
              <a:rPr lang="en-CA" sz="1600" dirty="0"/>
              <a:t> </a:t>
            </a:r>
            <a:r>
              <a:rPr lang="en-CA" sz="1600" dirty="0" err="1"/>
              <a:t>trí</a:t>
            </a:r>
            <a:r>
              <a:rPr lang="en-CA" sz="1600" dirty="0"/>
              <a:t> </a:t>
            </a:r>
            <a:r>
              <a:rPr lang="en-CA" sz="1600" dirty="0" err="1"/>
              <a:t>của</a:t>
            </a:r>
            <a:r>
              <a:rPr lang="en-CA" sz="1600" dirty="0"/>
              <a:t> </a:t>
            </a:r>
            <a:r>
              <a:rPr lang="en-CA" sz="1600" dirty="0" err="1"/>
              <a:t>trỏ</a:t>
            </a:r>
            <a:r>
              <a:rPr lang="en-CA" sz="1600" dirty="0"/>
              <a:t> </a:t>
            </a:r>
            <a:r>
              <a:rPr lang="en-CA" sz="1600" dirty="0" err="1"/>
              <a:t>chuột</a:t>
            </a:r>
            <a:r>
              <a:rPr lang="en-CA" sz="1600" dirty="0"/>
              <a:t> </a:t>
            </a:r>
            <a:r>
              <a:rPr lang="en-CA" sz="1600" dirty="0" err="1"/>
              <a:t>vào</a:t>
            </a:r>
            <a:r>
              <a:rPr lang="en-CA" sz="1600" dirty="0"/>
              <a:t> </a:t>
            </a:r>
            <a:r>
              <a:rPr lang="en-CA" sz="1600" dirty="0" err="1"/>
              <a:t>bất</a:t>
            </a:r>
            <a:r>
              <a:rPr lang="en-CA" sz="1600" dirty="0"/>
              <a:t> </a:t>
            </a:r>
            <a:r>
              <a:rPr lang="en-CA" sz="1600" dirty="0" err="1"/>
              <a:t>kỳ</a:t>
            </a:r>
            <a:r>
              <a:rPr lang="en-CA" sz="1600" dirty="0"/>
              <a:t> </a:t>
            </a:r>
            <a:r>
              <a:rPr lang="en-CA" sz="1600" dirty="0" err="1"/>
              <a:t>nơi</a:t>
            </a:r>
            <a:r>
              <a:rPr lang="en-CA" sz="1600" dirty="0"/>
              <a:t> </a:t>
            </a:r>
            <a:r>
              <a:rPr lang="en-CA" sz="1600" dirty="0" err="1"/>
              <a:t>nào</a:t>
            </a:r>
            <a:r>
              <a:rPr lang="en-CA" sz="1600" dirty="0"/>
              <a:t> </a:t>
            </a:r>
            <a:r>
              <a:rPr lang="en-CA" sz="1600" dirty="0" err="1"/>
              <a:t>trong</a:t>
            </a:r>
            <a:r>
              <a:rPr lang="en-CA" sz="1600" dirty="0"/>
              <a:t> </a:t>
            </a:r>
            <a:r>
              <a:rPr lang="en-CA" sz="1600" dirty="0" err="1" smtClean="0"/>
              <a:t>ảnh</a:t>
            </a:r>
            <a:r>
              <a:rPr lang="en-CA" sz="1600" dirty="0" smtClean="0"/>
              <a:t> </a:t>
            </a:r>
            <a:r>
              <a:rPr lang="en-CA" sz="1600" dirty="0" err="1" smtClean="0"/>
              <a:t>và</a:t>
            </a:r>
            <a:r>
              <a:rPr lang="en-CA" sz="1600" dirty="0" smtClean="0"/>
              <a:t> </a:t>
            </a:r>
            <a:r>
              <a:rPr lang="en-CA" sz="1600" dirty="0" err="1" smtClean="0"/>
              <a:t>kéo</a:t>
            </a:r>
            <a:r>
              <a:rPr lang="en-CA" sz="1600" dirty="0" smtClean="0"/>
              <a:t> </a:t>
            </a:r>
            <a:r>
              <a:rPr lang="en-CA" sz="1600" dirty="0" err="1" smtClean="0"/>
              <a:t>bức</a:t>
            </a:r>
            <a:r>
              <a:rPr lang="en-CA" sz="1600" dirty="0" smtClean="0"/>
              <a:t> </a:t>
            </a:r>
            <a:r>
              <a:rPr lang="en-CA" sz="1600" dirty="0" err="1" smtClean="0"/>
              <a:t>ảnh</a:t>
            </a:r>
            <a:endParaRPr lang="en-US" sz="1600" dirty="0"/>
          </a:p>
          <a:p>
            <a:pPr lvl="1"/>
            <a:r>
              <a:rPr lang="en-CA" sz="1600" dirty="0" err="1"/>
              <a:t>Để</a:t>
            </a:r>
            <a:r>
              <a:rPr lang="en-CA" sz="1600" dirty="0"/>
              <a:t> </a:t>
            </a:r>
            <a:r>
              <a:rPr lang="en-CA" sz="1600" dirty="0" err="1"/>
              <a:t>xoay</a:t>
            </a:r>
            <a:r>
              <a:rPr lang="en-CA" sz="1600" dirty="0"/>
              <a:t> </a:t>
            </a:r>
            <a:r>
              <a:rPr lang="en-CA" sz="1600" dirty="0" err="1"/>
              <a:t>hình</a:t>
            </a:r>
            <a:r>
              <a:rPr lang="en-CA" sz="1600" dirty="0"/>
              <a:t> </a:t>
            </a:r>
            <a:r>
              <a:rPr lang="en-CA" sz="1600" dirty="0" err="1"/>
              <a:t>ảnh</a:t>
            </a:r>
            <a:r>
              <a:rPr lang="en-CA" sz="1600" dirty="0"/>
              <a:t>, </a:t>
            </a:r>
            <a:r>
              <a:rPr lang="en-CA" sz="1600" dirty="0" err="1" smtClean="0"/>
              <a:t>kéo</a:t>
            </a:r>
            <a:r>
              <a:rPr lang="en-CA" sz="1600" dirty="0" smtClean="0"/>
              <a:t> </a:t>
            </a:r>
            <a:r>
              <a:rPr lang="en-CA" sz="1600" dirty="0" err="1"/>
              <a:t>điểm</a:t>
            </a:r>
            <a:r>
              <a:rPr lang="en-CA" sz="1600" dirty="0"/>
              <a:t> </a:t>
            </a:r>
            <a:r>
              <a:rPr lang="en-CA" sz="1600" dirty="0" err="1"/>
              <a:t>xử</a:t>
            </a:r>
            <a:r>
              <a:rPr lang="en-CA" sz="1600" dirty="0"/>
              <a:t> </a:t>
            </a:r>
            <a:r>
              <a:rPr lang="en-CA" sz="1600" dirty="0" err="1"/>
              <a:t>lý</a:t>
            </a:r>
            <a:r>
              <a:rPr lang="en-CA" sz="1600" dirty="0"/>
              <a:t> </a:t>
            </a:r>
            <a:r>
              <a:rPr lang="en-CA" sz="1600" dirty="0" err="1"/>
              <a:t>màu</a:t>
            </a:r>
            <a:r>
              <a:rPr lang="en-CA" sz="1600" dirty="0"/>
              <a:t> </a:t>
            </a:r>
            <a:r>
              <a:rPr lang="en-CA" sz="1600" dirty="0" err="1"/>
              <a:t>xanh</a:t>
            </a:r>
            <a:r>
              <a:rPr lang="en-CA" sz="1600" dirty="0"/>
              <a:t> </a:t>
            </a:r>
            <a:r>
              <a:rPr lang="en-CA" sz="1600" dirty="0" err="1"/>
              <a:t>lá</a:t>
            </a:r>
            <a:r>
              <a:rPr lang="en-CA" sz="1600" dirty="0"/>
              <a:t> </a:t>
            </a:r>
            <a:r>
              <a:rPr lang="en-CA" sz="1600" dirty="0" err="1"/>
              <a:t>cây</a:t>
            </a:r>
            <a:r>
              <a:rPr lang="en-CA" sz="1600" dirty="0"/>
              <a:t> </a:t>
            </a:r>
            <a:r>
              <a:rPr lang="en-CA" sz="1600" dirty="0" err="1"/>
              <a:t>đến</a:t>
            </a:r>
            <a:r>
              <a:rPr lang="en-CA" sz="1600" dirty="0"/>
              <a:t> </a:t>
            </a:r>
            <a:r>
              <a:rPr lang="en-CA" sz="1600" dirty="0" err="1"/>
              <a:t>góc</a:t>
            </a:r>
            <a:r>
              <a:rPr lang="en-CA" sz="1600" dirty="0"/>
              <a:t> </a:t>
            </a:r>
            <a:r>
              <a:rPr lang="en-CA" sz="1600" dirty="0" err="1" smtClean="0"/>
              <a:t>mong</a:t>
            </a:r>
            <a:r>
              <a:rPr lang="en-CA" sz="1600" dirty="0" smtClean="0"/>
              <a:t> </a:t>
            </a:r>
            <a:r>
              <a:rPr lang="en-US" sz="1600" dirty="0" err="1" smtClean="0"/>
              <a:t>muốn</a:t>
            </a:r>
            <a:endParaRPr lang="en-US" sz="1600" dirty="0"/>
          </a:p>
          <a:p>
            <a:pPr lvl="1"/>
            <a:r>
              <a:rPr lang="en-CA" sz="1600" dirty="0" err="1"/>
              <a:t>chèn</a:t>
            </a:r>
            <a:r>
              <a:rPr lang="en-CA" sz="1600" dirty="0"/>
              <a:t> </a:t>
            </a:r>
            <a:r>
              <a:rPr lang="en-CA" sz="1600" dirty="0" err="1"/>
              <a:t>ảnh</a:t>
            </a:r>
            <a:r>
              <a:rPr lang="en-CA" sz="1600" dirty="0"/>
              <a:t> </a:t>
            </a:r>
            <a:r>
              <a:rPr lang="en-CA" sz="1600" dirty="0" err="1"/>
              <a:t>mà</a:t>
            </a:r>
            <a:r>
              <a:rPr lang="en-CA" sz="1600" dirty="0"/>
              <a:t> </a:t>
            </a:r>
            <a:r>
              <a:rPr lang="en-CA" sz="1600" dirty="0" err="1"/>
              <a:t>không</a:t>
            </a:r>
            <a:r>
              <a:rPr lang="en-CA" sz="1600" dirty="0"/>
              <a:t> </a:t>
            </a:r>
            <a:r>
              <a:rPr lang="en-CA" sz="1600" dirty="0" err="1"/>
              <a:t>sử</a:t>
            </a:r>
            <a:r>
              <a:rPr lang="en-CA" sz="1600" dirty="0"/>
              <a:t> </a:t>
            </a:r>
            <a:r>
              <a:rPr lang="en-CA" sz="1600" dirty="0" err="1"/>
              <a:t>dụng</a:t>
            </a:r>
            <a:r>
              <a:rPr lang="en-CA" sz="1600" dirty="0"/>
              <a:t> ô </a:t>
            </a:r>
            <a:r>
              <a:rPr lang="en-CA" sz="1600" dirty="0" err="1"/>
              <a:t>đặt</a:t>
            </a:r>
            <a:r>
              <a:rPr lang="en-CA" sz="1600" dirty="0"/>
              <a:t> </a:t>
            </a:r>
            <a:r>
              <a:rPr lang="en-CA" sz="1600" dirty="0" err="1"/>
              <a:t>nội</a:t>
            </a:r>
            <a:r>
              <a:rPr lang="en-CA" sz="1600" dirty="0"/>
              <a:t> dung </a:t>
            </a:r>
            <a:r>
              <a:rPr lang="en-CA" sz="1600" dirty="0" err="1"/>
              <a:t>hình</a:t>
            </a:r>
            <a:r>
              <a:rPr lang="en-CA" sz="1600" dirty="0"/>
              <a:t> </a:t>
            </a:r>
            <a:r>
              <a:rPr lang="en-CA" sz="1600" dirty="0" err="1"/>
              <a:t>ảnh</a:t>
            </a:r>
            <a:r>
              <a:rPr lang="en-CA" sz="1600" dirty="0"/>
              <a:t>, </a:t>
            </a:r>
            <a:r>
              <a:rPr lang="en-CA" sz="1600" dirty="0" err="1"/>
              <a:t>bạn</a:t>
            </a:r>
            <a:r>
              <a:rPr lang="en-CA" sz="1600" dirty="0"/>
              <a:t> </a:t>
            </a:r>
            <a:r>
              <a:rPr lang="en-CA" sz="1600" dirty="0" err="1"/>
              <a:t>có</a:t>
            </a:r>
            <a:r>
              <a:rPr lang="en-CA" sz="1600" dirty="0"/>
              <a:t> </a:t>
            </a:r>
            <a:r>
              <a:rPr lang="en-CA" sz="1600" dirty="0" err="1"/>
              <a:t>thể</a:t>
            </a:r>
            <a:r>
              <a:rPr lang="en-CA" sz="1600" dirty="0"/>
              <a:t> </a:t>
            </a:r>
            <a:r>
              <a:rPr lang="en-CA" sz="1600" dirty="0" err="1"/>
              <a:t>Để</a:t>
            </a:r>
            <a:r>
              <a:rPr lang="en-CA" sz="1600" dirty="0"/>
              <a:t> </a:t>
            </a:r>
            <a:r>
              <a:rPr lang="en-CA" sz="1600" dirty="0" err="1"/>
              <a:t>chèn</a:t>
            </a:r>
            <a:r>
              <a:rPr lang="en-CA" sz="1600" dirty="0"/>
              <a:t> </a:t>
            </a:r>
            <a:r>
              <a:rPr lang="en-CA" sz="1600" dirty="0" err="1"/>
              <a:t>ảnh</a:t>
            </a:r>
            <a:r>
              <a:rPr lang="en-CA" sz="1600" dirty="0"/>
              <a:t> </a:t>
            </a:r>
            <a:r>
              <a:rPr lang="en-CA" sz="1600" dirty="0" err="1"/>
              <a:t>mà</a:t>
            </a:r>
            <a:r>
              <a:rPr lang="en-CA" sz="1600" dirty="0"/>
              <a:t> </a:t>
            </a:r>
            <a:r>
              <a:rPr lang="en-CA" sz="1600" dirty="0" err="1"/>
              <a:t>không</a:t>
            </a:r>
            <a:r>
              <a:rPr lang="en-CA" sz="1600" dirty="0"/>
              <a:t> </a:t>
            </a:r>
            <a:r>
              <a:rPr lang="en-CA" sz="1600" dirty="0" err="1"/>
              <a:t>sử</a:t>
            </a:r>
            <a:r>
              <a:rPr lang="en-CA" sz="1600" dirty="0"/>
              <a:t> </a:t>
            </a:r>
            <a:r>
              <a:rPr lang="en-CA" sz="1600" dirty="0" err="1"/>
              <a:t>dụng</a:t>
            </a:r>
            <a:r>
              <a:rPr lang="en-CA" sz="1600" dirty="0"/>
              <a:t> ô </a:t>
            </a:r>
            <a:r>
              <a:rPr lang="en-CA" sz="1600" dirty="0" err="1"/>
              <a:t>đặt</a:t>
            </a:r>
            <a:r>
              <a:rPr lang="en-CA" sz="1600" dirty="0"/>
              <a:t> </a:t>
            </a:r>
            <a:r>
              <a:rPr lang="en-CA" sz="1600" dirty="0" err="1"/>
              <a:t>nội</a:t>
            </a:r>
            <a:r>
              <a:rPr lang="en-CA" sz="1600" dirty="0"/>
              <a:t> dung </a:t>
            </a:r>
            <a:r>
              <a:rPr lang="en-CA" sz="1600" dirty="0" err="1"/>
              <a:t>hình</a:t>
            </a:r>
            <a:r>
              <a:rPr lang="en-CA" sz="1600" dirty="0"/>
              <a:t> </a:t>
            </a:r>
            <a:r>
              <a:rPr lang="en-CA" sz="1600" dirty="0" err="1"/>
              <a:t>ảnh</a:t>
            </a:r>
            <a:endParaRPr lang="en-US" sz="1600" dirty="0"/>
          </a:p>
          <a:p>
            <a:pPr lvl="1"/>
            <a:r>
              <a:rPr lang="en-CA" sz="1600" dirty="0" err="1"/>
              <a:t>không</a:t>
            </a:r>
            <a:r>
              <a:rPr lang="en-CA" sz="1600" dirty="0"/>
              <a:t> </a:t>
            </a:r>
            <a:r>
              <a:rPr lang="en-CA" sz="1600" dirty="0" err="1"/>
              <a:t>thể</a:t>
            </a:r>
            <a:r>
              <a:rPr lang="en-CA" sz="1600" dirty="0"/>
              <a:t> </a:t>
            </a:r>
            <a:r>
              <a:rPr lang="en-CA" sz="1600" dirty="0" err="1"/>
              <a:t>bao</a:t>
            </a:r>
            <a:r>
              <a:rPr lang="en-CA" sz="1600" dirty="0"/>
              <a:t> </a:t>
            </a:r>
            <a:r>
              <a:rPr lang="en-CA" sz="1600" dirty="0" err="1"/>
              <a:t>gói</a:t>
            </a:r>
            <a:r>
              <a:rPr lang="en-CA" sz="1600" dirty="0"/>
              <a:t> </a:t>
            </a:r>
            <a:r>
              <a:rPr lang="en-CA" sz="1600" dirty="0" err="1"/>
              <a:t>văn</a:t>
            </a:r>
            <a:r>
              <a:rPr lang="en-CA" sz="1600" dirty="0"/>
              <a:t> </a:t>
            </a:r>
            <a:r>
              <a:rPr lang="en-CA" sz="1600" dirty="0" err="1"/>
              <a:t>bản</a:t>
            </a:r>
            <a:r>
              <a:rPr lang="en-CA" sz="1600" dirty="0"/>
              <a:t> </a:t>
            </a:r>
            <a:r>
              <a:rPr lang="en-CA" sz="1600" dirty="0" err="1"/>
              <a:t>xung</a:t>
            </a:r>
            <a:r>
              <a:rPr lang="en-CA" sz="1600" dirty="0"/>
              <a:t> </a:t>
            </a:r>
            <a:r>
              <a:rPr lang="en-CA" sz="1600" dirty="0" err="1"/>
              <a:t>quanh</a:t>
            </a:r>
            <a:r>
              <a:rPr lang="en-CA" sz="1600" dirty="0"/>
              <a:t> </a:t>
            </a:r>
            <a:r>
              <a:rPr lang="en-CA" sz="1600" dirty="0" err="1"/>
              <a:t>hình</a:t>
            </a:r>
            <a:r>
              <a:rPr lang="en-CA" sz="1600" dirty="0"/>
              <a:t> </a:t>
            </a:r>
            <a:r>
              <a:rPr lang="en-CA" sz="1600" dirty="0" err="1"/>
              <a:t>ảnh</a:t>
            </a:r>
            <a:endParaRPr lang="en-US" b="1"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45</a:t>
            </a:fld>
            <a:endParaRPr lang="en-US" dirty="0"/>
          </a:p>
        </p:txBody>
      </p:sp>
      <p:pic>
        <p:nvPicPr>
          <p:cNvPr id="8" name="Picture 7" descr="C:\Users\swong\Documents\Manuals\IC3 GS4\7314 IC3 GS4\Screens\L10\l10-013.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57452" y="2443128"/>
            <a:ext cx="7866667" cy="913333"/>
          </a:xfrm>
          <a:prstGeom prst="rect">
            <a:avLst/>
          </a:prstGeom>
          <a:noFill/>
          <a:ln>
            <a:noFill/>
          </a:ln>
        </p:spPr>
      </p:pic>
    </p:spTree>
    <p:extLst>
      <p:ext uri="{BB962C8B-B14F-4D97-AF65-F5344CB8AC3E}">
        <p14:creationId xmlns:p14="http://schemas.microsoft.com/office/powerpoint/2010/main" val="256805541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8" y="333828"/>
            <a:ext cx="8454571" cy="836065"/>
          </a:xfrm>
        </p:spPr>
        <p:txBody>
          <a:bodyPr/>
          <a:lstStyle/>
          <a:p>
            <a:r>
              <a:rPr lang="vi-VN" dirty="0" smtClean="0"/>
              <a:t>Quản lý các đối tượng trong slide</a:t>
            </a:r>
            <a:endParaRPr lang="en-US" dirty="0"/>
          </a:p>
        </p:txBody>
      </p:sp>
      <p:sp>
        <p:nvSpPr>
          <p:cNvPr id="3" name="Content Placeholder 2"/>
          <p:cNvSpPr>
            <a:spLocks noGrp="1"/>
          </p:cNvSpPr>
          <p:nvPr>
            <p:ph idx="1"/>
          </p:nvPr>
        </p:nvSpPr>
        <p:spPr>
          <a:xfrm>
            <a:off x="373063" y="1344705"/>
            <a:ext cx="6459537" cy="4913219"/>
          </a:xfrm>
        </p:spPr>
        <p:txBody>
          <a:bodyPr/>
          <a:lstStyle/>
          <a:p>
            <a:r>
              <a:rPr lang="en-CA" b="1" dirty="0" err="1"/>
              <a:t>Tạo</a:t>
            </a:r>
            <a:r>
              <a:rPr lang="en-CA" b="1" dirty="0"/>
              <a:t> </a:t>
            </a:r>
            <a:r>
              <a:rPr lang="en-CA" b="1" dirty="0" err="1"/>
              <a:t>các</a:t>
            </a:r>
            <a:r>
              <a:rPr lang="en-CA" b="1" dirty="0"/>
              <a:t> </a:t>
            </a:r>
            <a:r>
              <a:rPr lang="en-CA" b="1" dirty="0" err="1"/>
              <a:t>đối</a:t>
            </a:r>
            <a:r>
              <a:rPr lang="en-CA" b="1" dirty="0"/>
              <a:t> </a:t>
            </a:r>
            <a:r>
              <a:rPr lang="en-CA" b="1" dirty="0" err="1"/>
              <a:t>tượng</a:t>
            </a:r>
            <a:r>
              <a:rPr lang="en-CA" b="1" dirty="0"/>
              <a:t> </a:t>
            </a:r>
            <a:r>
              <a:rPr lang="en-CA" b="1" dirty="0" err="1"/>
              <a:t>vẽ</a:t>
            </a:r>
            <a:endParaRPr lang="en-US" b="1" dirty="0"/>
          </a:p>
          <a:p>
            <a:pPr lvl="1"/>
            <a:r>
              <a:rPr lang="en-US" dirty="0" err="1" smtClean="0"/>
              <a:t>Để</a:t>
            </a:r>
            <a:r>
              <a:rPr lang="en-US" dirty="0" smtClean="0"/>
              <a:t> </a:t>
            </a:r>
            <a:r>
              <a:rPr lang="en-US" dirty="0" err="1" smtClean="0"/>
              <a:t>tạo</a:t>
            </a:r>
            <a:r>
              <a:rPr lang="en-US" dirty="0" smtClean="0"/>
              <a:t> </a:t>
            </a:r>
            <a:r>
              <a:rPr lang="en-US" dirty="0" err="1" smtClean="0"/>
              <a:t>các</a:t>
            </a:r>
            <a:r>
              <a:rPr lang="en-US" dirty="0" smtClean="0"/>
              <a:t> </a:t>
            </a:r>
            <a:r>
              <a:rPr lang="en-US" dirty="0" err="1" smtClean="0"/>
              <a:t>hình</a:t>
            </a:r>
            <a:r>
              <a:rPr lang="en-US" dirty="0" smtClean="0"/>
              <a:t> </a:t>
            </a:r>
            <a:r>
              <a:rPr lang="en-US" dirty="0" err="1" smtClean="0"/>
              <a:t>khối</a:t>
            </a:r>
            <a:r>
              <a:rPr lang="en-US" dirty="0" smtClean="0"/>
              <a:t> hay </a:t>
            </a:r>
            <a:r>
              <a:rPr lang="en-US" dirty="0" err="1" smtClean="0"/>
              <a:t>các</a:t>
            </a:r>
            <a:r>
              <a:rPr lang="en-US" dirty="0" smtClean="0"/>
              <a:t> </a:t>
            </a:r>
            <a:r>
              <a:rPr lang="en-US" dirty="0" err="1" smtClean="0"/>
              <a:t>hình</a:t>
            </a:r>
            <a:r>
              <a:rPr lang="en-US" dirty="0" smtClean="0"/>
              <a:t> </a:t>
            </a:r>
            <a:r>
              <a:rPr lang="en-US" dirty="0" err="1" smtClean="0"/>
              <a:t>vẽ</a:t>
            </a:r>
            <a:r>
              <a:rPr lang="en-US" dirty="0" smtClean="0"/>
              <a:t>, </a:t>
            </a:r>
            <a:r>
              <a:rPr lang="en-CA" dirty="0" err="1" smtClean="0"/>
              <a:t>sử</a:t>
            </a:r>
            <a:r>
              <a:rPr lang="en-CA" dirty="0" smtClean="0"/>
              <a:t> </a:t>
            </a:r>
            <a:r>
              <a:rPr lang="en-CA" dirty="0" err="1"/>
              <a:t>dụng</a:t>
            </a:r>
            <a:r>
              <a:rPr lang="en-CA" dirty="0"/>
              <a:t> </a:t>
            </a:r>
            <a:r>
              <a:rPr lang="en-CA" dirty="0" err="1"/>
              <a:t>công</a:t>
            </a:r>
            <a:r>
              <a:rPr lang="en-CA" dirty="0"/>
              <a:t> </a:t>
            </a:r>
            <a:r>
              <a:rPr lang="en-CA" dirty="0" err="1"/>
              <a:t>cụ</a:t>
            </a:r>
            <a:r>
              <a:rPr lang="en-CA" dirty="0"/>
              <a:t> </a:t>
            </a:r>
            <a:r>
              <a:rPr lang="en-CA" b="1" dirty="0"/>
              <a:t>Shapes </a:t>
            </a:r>
            <a:r>
              <a:rPr lang="en-CA" dirty="0" err="1"/>
              <a:t>trong</a:t>
            </a:r>
            <a:r>
              <a:rPr lang="en-CA" dirty="0"/>
              <a:t> </a:t>
            </a:r>
            <a:r>
              <a:rPr lang="en-CA" dirty="0" err="1"/>
              <a:t>nhóm</a:t>
            </a:r>
            <a:r>
              <a:rPr lang="en-CA" dirty="0"/>
              <a:t> </a:t>
            </a:r>
            <a:r>
              <a:rPr lang="en-CA" b="1" dirty="0"/>
              <a:t>Illustrations</a:t>
            </a:r>
            <a:r>
              <a:rPr lang="en-CA" dirty="0"/>
              <a:t> </a:t>
            </a:r>
            <a:r>
              <a:rPr lang="en-CA" dirty="0" err="1"/>
              <a:t>của</a:t>
            </a:r>
            <a:r>
              <a:rPr lang="en-CA" dirty="0"/>
              <a:t> </a:t>
            </a:r>
            <a:r>
              <a:rPr lang="en-CA" dirty="0" err="1"/>
              <a:t>thẻ</a:t>
            </a:r>
            <a:r>
              <a:rPr lang="en-CA" dirty="0"/>
              <a:t> </a:t>
            </a:r>
            <a:r>
              <a:rPr lang="en-CA" b="1" dirty="0"/>
              <a:t>Insert</a:t>
            </a:r>
            <a:r>
              <a:rPr lang="en-CA" dirty="0"/>
              <a:t>. </a:t>
            </a:r>
            <a:r>
              <a:rPr lang="en-US" dirty="0" smtClean="0"/>
              <a:t> </a:t>
            </a:r>
            <a:endParaRPr lang="en-US" dirty="0"/>
          </a:p>
          <a:p>
            <a:pPr lvl="1"/>
            <a:r>
              <a:rPr lang="en-CA" dirty="0" err="1"/>
              <a:t>Tạo</a:t>
            </a:r>
            <a:r>
              <a:rPr lang="en-CA" dirty="0"/>
              <a:t> </a:t>
            </a:r>
            <a:r>
              <a:rPr lang="en-CA" dirty="0" err="1"/>
              <a:t>hầu</a:t>
            </a:r>
            <a:r>
              <a:rPr lang="en-CA" dirty="0"/>
              <a:t> </a:t>
            </a:r>
            <a:r>
              <a:rPr lang="en-CA" dirty="0" err="1"/>
              <a:t>hết</a:t>
            </a:r>
            <a:r>
              <a:rPr lang="en-CA" dirty="0"/>
              <a:t> </a:t>
            </a:r>
            <a:r>
              <a:rPr lang="en-CA" dirty="0" err="1"/>
              <a:t>các</a:t>
            </a:r>
            <a:r>
              <a:rPr lang="en-CA" dirty="0"/>
              <a:t> </a:t>
            </a:r>
            <a:r>
              <a:rPr lang="en-CA" dirty="0" err="1"/>
              <a:t>đối</a:t>
            </a:r>
            <a:r>
              <a:rPr lang="en-CA" dirty="0"/>
              <a:t> </a:t>
            </a:r>
            <a:r>
              <a:rPr lang="en-CA" dirty="0" err="1"/>
              <a:t>tượng</a:t>
            </a:r>
            <a:r>
              <a:rPr lang="en-CA" dirty="0"/>
              <a:t> </a:t>
            </a:r>
            <a:r>
              <a:rPr lang="en-CA" dirty="0" err="1"/>
              <a:t>bằng</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dirty="0" err="1"/>
              <a:t>góc</a:t>
            </a:r>
            <a:r>
              <a:rPr lang="en-CA" dirty="0"/>
              <a:t> </a:t>
            </a:r>
            <a:r>
              <a:rPr lang="en-CA" dirty="0" err="1"/>
              <a:t>trên</a:t>
            </a:r>
            <a:r>
              <a:rPr lang="en-CA" dirty="0"/>
              <a:t> </a:t>
            </a:r>
            <a:r>
              <a:rPr lang="en-CA" dirty="0" err="1"/>
              <a:t>bên</a:t>
            </a:r>
            <a:r>
              <a:rPr lang="en-CA" dirty="0"/>
              <a:t> </a:t>
            </a:r>
            <a:r>
              <a:rPr lang="en-CA" dirty="0" err="1"/>
              <a:t>trái</a:t>
            </a:r>
            <a:r>
              <a:rPr lang="en-CA" dirty="0"/>
              <a:t> </a:t>
            </a:r>
            <a:r>
              <a:rPr lang="en-CA" dirty="0" err="1"/>
              <a:t>vị</a:t>
            </a:r>
            <a:r>
              <a:rPr lang="en-CA" dirty="0"/>
              <a:t> </a:t>
            </a:r>
            <a:r>
              <a:rPr lang="en-CA" dirty="0" err="1"/>
              <a:t>trí</a:t>
            </a:r>
            <a:r>
              <a:rPr lang="en-CA" dirty="0"/>
              <a:t> </a:t>
            </a:r>
            <a:r>
              <a:rPr lang="en-CA" dirty="0" err="1"/>
              <a:t>bạn</a:t>
            </a:r>
            <a:r>
              <a:rPr lang="en-CA" dirty="0"/>
              <a:t> </a:t>
            </a:r>
            <a:r>
              <a:rPr lang="en-CA" dirty="0" err="1"/>
              <a:t>muốn</a:t>
            </a:r>
            <a:r>
              <a:rPr lang="en-CA" dirty="0"/>
              <a:t> </a:t>
            </a:r>
            <a:r>
              <a:rPr lang="en-CA" dirty="0" err="1"/>
              <a:t>đặt</a:t>
            </a:r>
            <a:r>
              <a:rPr lang="en-CA" dirty="0"/>
              <a:t> </a:t>
            </a:r>
            <a:r>
              <a:rPr lang="en-CA" dirty="0" err="1"/>
              <a:t>đối</a:t>
            </a:r>
            <a:r>
              <a:rPr lang="en-CA" dirty="0"/>
              <a:t> </a:t>
            </a:r>
            <a:r>
              <a:rPr lang="en-CA" dirty="0" err="1"/>
              <a:t>tượng</a:t>
            </a:r>
            <a:r>
              <a:rPr lang="en-CA" dirty="0"/>
              <a:t> </a:t>
            </a:r>
            <a:r>
              <a:rPr lang="en-CA" dirty="0" err="1"/>
              <a:t>và</a:t>
            </a:r>
            <a:r>
              <a:rPr lang="en-CA" dirty="0"/>
              <a:t> </a:t>
            </a:r>
            <a:r>
              <a:rPr lang="en-CA" dirty="0" err="1"/>
              <a:t>kéo</a:t>
            </a:r>
            <a:r>
              <a:rPr lang="en-CA" dirty="0"/>
              <a:t> </a:t>
            </a:r>
            <a:r>
              <a:rPr lang="en-CA" dirty="0" err="1"/>
              <a:t>chuột</a:t>
            </a:r>
            <a:r>
              <a:rPr lang="en-CA" dirty="0"/>
              <a:t> </a:t>
            </a:r>
            <a:r>
              <a:rPr lang="en-CA" dirty="0" err="1"/>
              <a:t>để</a:t>
            </a:r>
            <a:r>
              <a:rPr lang="en-CA" dirty="0"/>
              <a:t> </a:t>
            </a:r>
            <a:r>
              <a:rPr lang="en-CA" dirty="0" err="1"/>
              <a:t>xác</a:t>
            </a:r>
            <a:r>
              <a:rPr lang="en-CA" dirty="0"/>
              <a:t> </a:t>
            </a:r>
            <a:r>
              <a:rPr lang="en-CA" dirty="0" err="1"/>
              <a:t>định</a:t>
            </a:r>
            <a:r>
              <a:rPr lang="en-CA" dirty="0"/>
              <a:t> </a:t>
            </a:r>
            <a:r>
              <a:rPr lang="en-CA" dirty="0" err="1"/>
              <a:t>kích</a:t>
            </a:r>
            <a:r>
              <a:rPr lang="en-CA" dirty="0"/>
              <a:t> </a:t>
            </a:r>
            <a:r>
              <a:rPr lang="en-CA" dirty="0" err="1"/>
              <a:t>thước</a:t>
            </a:r>
            <a:r>
              <a:rPr lang="en-CA" dirty="0"/>
              <a:t> </a:t>
            </a:r>
            <a:r>
              <a:rPr lang="en-CA" dirty="0" err="1"/>
              <a:t>của</a:t>
            </a:r>
            <a:r>
              <a:rPr lang="en-CA" dirty="0"/>
              <a:t> </a:t>
            </a:r>
            <a:r>
              <a:rPr lang="en-CA" dirty="0" err="1"/>
              <a:t>đối</a:t>
            </a:r>
            <a:r>
              <a:rPr lang="en-CA" dirty="0"/>
              <a:t> </a:t>
            </a:r>
            <a:r>
              <a:rPr lang="en-CA" dirty="0" err="1"/>
              <a:t>tượng</a:t>
            </a:r>
            <a:endParaRPr lang="en-US" dirty="0" smtClean="0"/>
          </a:p>
          <a:p>
            <a:pPr lvl="2"/>
            <a:r>
              <a:rPr lang="en-US" dirty="0" err="1" smtClean="0"/>
              <a:t>Ngoại</a:t>
            </a:r>
            <a:r>
              <a:rPr lang="en-US" dirty="0" smtClean="0"/>
              <a:t> </a:t>
            </a:r>
            <a:r>
              <a:rPr lang="en-US" dirty="0" err="1" smtClean="0"/>
              <a:t>lệ</a:t>
            </a:r>
            <a:r>
              <a:rPr lang="en-US" dirty="0" smtClean="0"/>
              <a:t> </a:t>
            </a:r>
            <a:r>
              <a:rPr lang="en-US" dirty="0" err="1" smtClean="0"/>
              <a:t>duy</a:t>
            </a:r>
            <a:r>
              <a:rPr lang="en-US" dirty="0" smtClean="0"/>
              <a:t> </a:t>
            </a:r>
            <a:r>
              <a:rPr lang="en-US" dirty="0" err="1" smtClean="0"/>
              <a:t>nhất</a:t>
            </a:r>
            <a:r>
              <a:rPr lang="en-US" dirty="0" smtClean="0"/>
              <a:t>: </a:t>
            </a:r>
            <a:r>
              <a:rPr lang="en-US" dirty="0" err="1" smtClean="0"/>
              <a:t>vẽ</a:t>
            </a:r>
            <a:r>
              <a:rPr lang="en-US" dirty="0" smtClean="0"/>
              <a:t> </a:t>
            </a:r>
            <a:r>
              <a:rPr lang="en-US" dirty="0" err="1" smtClean="0"/>
              <a:t>đường</a:t>
            </a:r>
            <a:r>
              <a:rPr lang="en-US" dirty="0" smtClean="0"/>
              <a:t> </a:t>
            </a:r>
            <a:r>
              <a:rPr lang="en-US" dirty="0" err="1" smtClean="0"/>
              <a:t>thẳng</a:t>
            </a:r>
            <a:r>
              <a:rPr lang="en-US" dirty="0" smtClean="0"/>
              <a:t> </a:t>
            </a:r>
            <a:r>
              <a:rPr lang="en-US" dirty="0" err="1" smtClean="0"/>
              <a:t>và</a:t>
            </a:r>
            <a:r>
              <a:rPr lang="en-US" dirty="0" smtClean="0"/>
              <a:t> </a:t>
            </a:r>
            <a:r>
              <a:rPr lang="en-US" dirty="0" err="1" smtClean="0"/>
              <a:t>hình</a:t>
            </a:r>
            <a:r>
              <a:rPr lang="en-US" dirty="0" smtClean="0"/>
              <a:t> </a:t>
            </a:r>
            <a:r>
              <a:rPr lang="en-US" dirty="0" err="1" smtClean="0"/>
              <a:t>mũi</a:t>
            </a:r>
            <a:r>
              <a:rPr lang="en-US" dirty="0" smtClean="0"/>
              <a:t> </a:t>
            </a:r>
            <a:r>
              <a:rPr lang="en-US" dirty="0" err="1" smtClean="0"/>
              <a:t>tên</a:t>
            </a:r>
            <a:endParaRPr lang="en-US" dirty="0"/>
          </a:p>
          <a:p>
            <a:pPr lvl="1"/>
            <a:r>
              <a:rPr lang="en-CA" dirty="0" err="1"/>
              <a:t>Khi</a:t>
            </a:r>
            <a:r>
              <a:rPr lang="en-CA" dirty="0"/>
              <a:t> </a:t>
            </a:r>
            <a:r>
              <a:rPr lang="en-CA" dirty="0" err="1"/>
              <a:t>chọn</a:t>
            </a:r>
            <a:r>
              <a:rPr lang="en-CA" dirty="0"/>
              <a:t> </a:t>
            </a:r>
            <a:r>
              <a:rPr lang="en-CA" dirty="0" err="1"/>
              <a:t>một</a:t>
            </a:r>
            <a:r>
              <a:rPr lang="en-CA" dirty="0"/>
              <a:t> </a:t>
            </a:r>
            <a:r>
              <a:rPr lang="en-CA" dirty="0" err="1"/>
              <a:t>hình</a:t>
            </a:r>
            <a:r>
              <a:rPr lang="en-CA" dirty="0"/>
              <a:t> </a:t>
            </a:r>
            <a:r>
              <a:rPr lang="en-CA" dirty="0" err="1"/>
              <a:t>từ</a:t>
            </a:r>
            <a:r>
              <a:rPr lang="en-CA" dirty="0"/>
              <a:t> </a:t>
            </a:r>
            <a:r>
              <a:rPr lang="en-CA" dirty="0" err="1"/>
              <a:t>thực</a:t>
            </a:r>
            <a:r>
              <a:rPr lang="en-CA" dirty="0"/>
              <a:t> </a:t>
            </a:r>
            <a:r>
              <a:rPr lang="en-CA" dirty="0" err="1"/>
              <a:t>đơn</a:t>
            </a:r>
            <a:r>
              <a:rPr lang="en-CA" dirty="0"/>
              <a:t> Shapes, </a:t>
            </a:r>
            <a:r>
              <a:rPr lang="en-CA" dirty="0" err="1"/>
              <a:t>trỏ</a:t>
            </a:r>
            <a:r>
              <a:rPr lang="en-CA" dirty="0"/>
              <a:t> </a:t>
            </a:r>
            <a:r>
              <a:rPr lang="en-CA" dirty="0" err="1"/>
              <a:t>chuột</a:t>
            </a:r>
            <a:r>
              <a:rPr lang="en-CA" dirty="0"/>
              <a:t> </a:t>
            </a:r>
            <a:r>
              <a:rPr lang="en-CA" dirty="0" err="1"/>
              <a:t>vào</a:t>
            </a:r>
            <a:r>
              <a:rPr lang="en-CA" dirty="0"/>
              <a:t> </a:t>
            </a:r>
            <a:r>
              <a:rPr lang="en-CA" dirty="0" err="1"/>
              <a:t>một</a:t>
            </a:r>
            <a:r>
              <a:rPr lang="en-CA" dirty="0"/>
              <a:t> </a:t>
            </a:r>
            <a:r>
              <a:rPr lang="en-CA" dirty="0" err="1"/>
              <a:t>hình</a:t>
            </a:r>
            <a:r>
              <a:rPr lang="en-CA" dirty="0"/>
              <a:t> </a:t>
            </a:r>
            <a:r>
              <a:rPr lang="en-CA" dirty="0" err="1"/>
              <a:t>để</a:t>
            </a:r>
            <a:r>
              <a:rPr lang="en-CA" dirty="0"/>
              <a:t> </a:t>
            </a:r>
            <a:r>
              <a:rPr lang="en-CA" dirty="0" err="1"/>
              <a:t>quan</a:t>
            </a:r>
            <a:r>
              <a:rPr lang="en-CA" dirty="0"/>
              <a:t> </a:t>
            </a:r>
            <a:r>
              <a:rPr lang="en-CA" dirty="0" err="1"/>
              <a:t>sát</a:t>
            </a:r>
            <a:r>
              <a:rPr lang="en-CA" dirty="0"/>
              <a:t> </a:t>
            </a:r>
            <a:r>
              <a:rPr lang="en-CA" dirty="0" err="1"/>
              <a:t>tên</a:t>
            </a:r>
            <a:r>
              <a:rPr lang="en-CA" dirty="0"/>
              <a:t> </a:t>
            </a:r>
            <a:r>
              <a:rPr lang="en-CA" dirty="0" err="1"/>
              <a:t>của</a:t>
            </a:r>
            <a:r>
              <a:rPr lang="en-CA" dirty="0"/>
              <a:t> </a:t>
            </a:r>
            <a:r>
              <a:rPr lang="en-CA" dirty="0" err="1"/>
              <a:t>nó</a:t>
            </a:r>
            <a:r>
              <a:rPr lang="en-CA" dirty="0"/>
              <a:t> </a:t>
            </a:r>
            <a:r>
              <a:rPr lang="en-CA" dirty="0" err="1"/>
              <a:t>trên</a:t>
            </a:r>
            <a:r>
              <a:rPr lang="en-CA" dirty="0"/>
              <a:t> </a:t>
            </a:r>
            <a:r>
              <a:rPr lang="en-CA" dirty="0" err="1"/>
              <a:t>màn</a:t>
            </a:r>
            <a:r>
              <a:rPr lang="en-CA" dirty="0"/>
              <a:t> </a:t>
            </a:r>
            <a:r>
              <a:rPr lang="en-CA" dirty="0" err="1"/>
              <a:t>hình</a:t>
            </a:r>
            <a:r>
              <a:rPr lang="en-CA" dirty="0"/>
              <a:t> </a:t>
            </a:r>
            <a:r>
              <a:rPr lang="en-CA" dirty="0" err="1"/>
              <a:t>gợi</a:t>
            </a:r>
            <a:r>
              <a:rPr lang="en-CA" dirty="0"/>
              <a:t> ý.</a:t>
            </a:r>
            <a:endParaRPr lang="en-CA" dirty="0" smtClean="0"/>
          </a:p>
          <a:p>
            <a:pPr lvl="2"/>
            <a:r>
              <a:rPr lang="en-CA" dirty="0" err="1"/>
              <a:t>Sử</a:t>
            </a:r>
            <a:r>
              <a:rPr lang="en-CA" dirty="0"/>
              <a:t> </a:t>
            </a:r>
            <a:r>
              <a:rPr lang="en-CA" dirty="0" err="1"/>
              <a:t>dụng</a:t>
            </a:r>
            <a:r>
              <a:rPr lang="en-CA" dirty="0"/>
              <a:t> </a:t>
            </a:r>
            <a:r>
              <a:rPr lang="en-CA" dirty="0" err="1"/>
              <a:t>tên</a:t>
            </a:r>
            <a:r>
              <a:rPr lang="en-CA" dirty="0"/>
              <a:t> </a:t>
            </a:r>
            <a:r>
              <a:rPr lang="en-CA" dirty="0" err="1"/>
              <a:t>của</a:t>
            </a:r>
            <a:r>
              <a:rPr lang="en-CA" dirty="0"/>
              <a:t> </a:t>
            </a:r>
            <a:r>
              <a:rPr lang="en-CA" dirty="0" err="1"/>
              <a:t>nhóm</a:t>
            </a:r>
            <a:r>
              <a:rPr lang="en-CA" dirty="0"/>
              <a:t> </a:t>
            </a:r>
            <a:r>
              <a:rPr lang="en-CA" dirty="0" err="1"/>
              <a:t>để</a:t>
            </a:r>
            <a:r>
              <a:rPr lang="en-CA" dirty="0"/>
              <a:t> </a:t>
            </a:r>
            <a:r>
              <a:rPr lang="en-CA" dirty="0" err="1"/>
              <a:t>xem</a:t>
            </a:r>
            <a:r>
              <a:rPr lang="en-CA" dirty="0"/>
              <a:t> </a:t>
            </a:r>
            <a:r>
              <a:rPr lang="en-CA" dirty="0" err="1"/>
              <a:t>hướng</a:t>
            </a:r>
            <a:r>
              <a:rPr lang="en-CA" dirty="0"/>
              <a:t> </a:t>
            </a:r>
            <a:r>
              <a:rPr lang="en-CA" dirty="0" err="1"/>
              <a:t>dẫn</a:t>
            </a:r>
            <a:r>
              <a:rPr lang="en-CA" dirty="0"/>
              <a:t> </a:t>
            </a:r>
            <a:r>
              <a:rPr lang="en-CA" dirty="0" err="1"/>
              <a:t>về</a:t>
            </a:r>
            <a:r>
              <a:rPr lang="en-CA" dirty="0"/>
              <a:t> </a:t>
            </a:r>
            <a:r>
              <a:rPr lang="en-CA" dirty="0" err="1"/>
              <a:t>loại</a:t>
            </a:r>
            <a:r>
              <a:rPr lang="en-CA" dirty="0"/>
              <a:t> </a:t>
            </a:r>
            <a:r>
              <a:rPr lang="en-CA" dirty="0" err="1"/>
              <a:t>đối</a:t>
            </a:r>
            <a:r>
              <a:rPr lang="en-CA" dirty="0"/>
              <a:t> </a:t>
            </a:r>
            <a:r>
              <a:rPr lang="en-CA" dirty="0" err="1"/>
              <a:t>tượng</a:t>
            </a:r>
            <a:r>
              <a:rPr lang="en-CA" dirty="0"/>
              <a:t> </a:t>
            </a:r>
            <a:r>
              <a:rPr lang="en-CA" dirty="0" err="1"/>
              <a:t>bạn</a:t>
            </a:r>
            <a:r>
              <a:rPr lang="en-CA" dirty="0"/>
              <a:t> </a:t>
            </a:r>
            <a:r>
              <a:rPr lang="en-CA" dirty="0" err="1"/>
              <a:t>muốn</a:t>
            </a:r>
            <a:r>
              <a:rPr lang="en-CA" dirty="0"/>
              <a:t> </a:t>
            </a:r>
            <a:r>
              <a:rPr lang="en-CA" dirty="0" err="1"/>
              <a:t>tạo</a:t>
            </a:r>
            <a:r>
              <a:rPr lang="en-CA" dirty="0"/>
              <a:t> </a:t>
            </a:r>
            <a:r>
              <a:rPr lang="en-CA" dirty="0" err="1"/>
              <a:t>ra</a:t>
            </a:r>
            <a:endParaRPr lang="en-US" b="1"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46</a:t>
            </a:fld>
            <a:endParaRPr lang="en-US" dirty="0"/>
          </a:p>
        </p:txBody>
      </p:sp>
      <p:pic>
        <p:nvPicPr>
          <p:cNvPr id="6" name="Picture 5" descr="C:\Users\swong\Documents\Manuals\IC3 GS4\7314 IC3 GS4\Screens\L10\l10-103.png"/>
          <p:cNvPicPr/>
          <p:nvPr/>
        </p:nvPicPr>
        <p:blipFill>
          <a:blip r:embed="rId3">
            <a:extLst>
              <a:ext uri="{28A0092B-C50C-407E-A947-70E740481C1C}">
                <a14:useLocalDpi xmlns:a14="http://schemas.microsoft.com/office/drawing/2010/main" val="0"/>
              </a:ext>
            </a:extLst>
          </a:blip>
          <a:srcRect/>
          <a:stretch>
            <a:fillRect/>
          </a:stretch>
        </p:blipFill>
        <p:spPr bwMode="auto">
          <a:xfrm>
            <a:off x="7033368" y="1657684"/>
            <a:ext cx="1783080" cy="4518961"/>
          </a:xfrm>
          <a:prstGeom prst="rect">
            <a:avLst/>
          </a:prstGeom>
          <a:noFill/>
          <a:ln>
            <a:noFill/>
          </a:ln>
        </p:spPr>
      </p:pic>
    </p:spTree>
    <p:extLst>
      <p:ext uri="{BB962C8B-B14F-4D97-AF65-F5344CB8AC3E}">
        <p14:creationId xmlns:p14="http://schemas.microsoft.com/office/powerpoint/2010/main" val="216627918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8" y="333828"/>
            <a:ext cx="8454571" cy="836065"/>
          </a:xfrm>
        </p:spPr>
        <p:txBody>
          <a:bodyPr/>
          <a:lstStyle/>
          <a:p>
            <a:r>
              <a:rPr lang="vi-VN" dirty="0" smtClean="0"/>
              <a:t>Quản lý các đối tượng trong slide</a:t>
            </a:r>
            <a:endParaRPr lang="en-US" dirty="0"/>
          </a:p>
        </p:txBody>
      </p:sp>
      <p:sp>
        <p:nvSpPr>
          <p:cNvPr id="3" name="Content Placeholder 2"/>
          <p:cNvSpPr>
            <a:spLocks noGrp="1"/>
          </p:cNvSpPr>
          <p:nvPr>
            <p:ph idx="1"/>
          </p:nvPr>
        </p:nvSpPr>
        <p:spPr/>
        <p:txBody>
          <a:bodyPr/>
          <a:lstStyle/>
          <a:p>
            <a:r>
              <a:rPr lang="en-CA" b="1" dirty="0"/>
              <a:t>Định </a:t>
            </a:r>
            <a:r>
              <a:rPr lang="en-CA" b="1" dirty="0" err="1"/>
              <a:t>dạng</a:t>
            </a:r>
            <a:r>
              <a:rPr lang="en-CA" b="1" dirty="0"/>
              <a:t> </a:t>
            </a:r>
            <a:r>
              <a:rPr lang="en-CA" b="1" dirty="0" err="1"/>
              <a:t>các</a:t>
            </a:r>
            <a:r>
              <a:rPr lang="en-CA" b="1" dirty="0"/>
              <a:t> </a:t>
            </a:r>
            <a:r>
              <a:rPr lang="en-CA" b="1" dirty="0" err="1"/>
              <a:t>đối</a:t>
            </a:r>
            <a:r>
              <a:rPr lang="en-CA" b="1" dirty="0"/>
              <a:t> </a:t>
            </a:r>
            <a:r>
              <a:rPr lang="en-CA" b="1" dirty="0" err="1"/>
              <a:t>tượng</a:t>
            </a:r>
            <a:endParaRPr lang="en-US" b="1" dirty="0"/>
          </a:p>
          <a:p>
            <a:pPr lvl="1"/>
            <a:r>
              <a:rPr lang="en-US" dirty="0" err="1" smtClean="0"/>
              <a:t>Lựa</a:t>
            </a:r>
            <a:r>
              <a:rPr lang="en-US" dirty="0" smtClean="0"/>
              <a:t> </a:t>
            </a:r>
            <a:r>
              <a:rPr lang="en-US" dirty="0" err="1" smtClean="0"/>
              <a:t>chọn</a:t>
            </a:r>
            <a:r>
              <a:rPr lang="en-US" dirty="0" smtClean="0"/>
              <a:t> </a:t>
            </a:r>
            <a:r>
              <a:rPr lang="en-US" dirty="0" err="1" smtClean="0"/>
              <a:t>thẻ</a:t>
            </a:r>
            <a:r>
              <a:rPr lang="en-US" dirty="0" smtClean="0"/>
              <a:t> </a:t>
            </a:r>
            <a:r>
              <a:rPr lang="en-US" b="1" dirty="0" smtClean="0"/>
              <a:t>Drawing </a:t>
            </a:r>
            <a:r>
              <a:rPr lang="en-US" b="1" dirty="0"/>
              <a:t>Tools </a:t>
            </a:r>
            <a:r>
              <a:rPr lang="en-US" b="1" dirty="0" smtClean="0"/>
              <a:t>Format</a:t>
            </a:r>
            <a:endParaRPr lang="en-US" dirty="0" smtClean="0"/>
          </a:p>
          <a:p>
            <a:pPr lvl="1"/>
            <a:endParaRPr lang="en-US" dirty="0"/>
          </a:p>
          <a:p>
            <a:pPr lvl="1"/>
            <a:endParaRPr lang="en-US" dirty="0"/>
          </a:p>
          <a:p>
            <a:pPr lvl="2">
              <a:spcBef>
                <a:spcPts val="1200"/>
              </a:spcBef>
            </a:pPr>
            <a:r>
              <a:rPr lang="en-CA" dirty="0" err="1"/>
              <a:t>có</a:t>
            </a:r>
            <a:r>
              <a:rPr lang="en-CA" dirty="0"/>
              <a:t> </a:t>
            </a:r>
            <a:r>
              <a:rPr lang="en-CA" dirty="0" err="1"/>
              <a:t>thể</a:t>
            </a:r>
            <a:r>
              <a:rPr lang="en-CA" dirty="0"/>
              <a:t> </a:t>
            </a:r>
            <a:r>
              <a:rPr lang="en-CA" dirty="0" err="1"/>
              <a:t>truy</a:t>
            </a:r>
            <a:r>
              <a:rPr lang="en-CA" dirty="0"/>
              <a:t> </a:t>
            </a:r>
            <a:r>
              <a:rPr lang="en-CA" dirty="0" err="1"/>
              <a:t>cập</a:t>
            </a:r>
            <a:r>
              <a:rPr lang="en-CA" dirty="0"/>
              <a:t> </a:t>
            </a:r>
            <a:r>
              <a:rPr lang="en-CA" dirty="0" err="1"/>
              <a:t>vào</a:t>
            </a:r>
            <a:r>
              <a:rPr lang="en-CA" dirty="0"/>
              <a:t> </a:t>
            </a:r>
            <a:r>
              <a:rPr lang="en-CA" dirty="0" err="1"/>
              <a:t>các</a:t>
            </a:r>
            <a:r>
              <a:rPr lang="en-CA" dirty="0"/>
              <a:t> </a:t>
            </a:r>
            <a:r>
              <a:rPr lang="en-CA" dirty="0" err="1"/>
              <a:t>tùy</a:t>
            </a:r>
            <a:r>
              <a:rPr lang="en-CA" dirty="0"/>
              <a:t> </a:t>
            </a:r>
            <a:r>
              <a:rPr lang="en-CA" dirty="0" err="1"/>
              <a:t>chọn</a:t>
            </a:r>
            <a:r>
              <a:rPr lang="en-CA" dirty="0"/>
              <a:t> </a:t>
            </a:r>
            <a:r>
              <a:rPr lang="en-CA" dirty="0" err="1"/>
              <a:t>này</a:t>
            </a:r>
            <a:r>
              <a:rPr lang="en-CA" dirty="0"/>
              <a:t> </a:t>
            </a:r>
            <a:r>
              <a:rPr lang="en-CA" dirty="0" err="1"/>
              <a:t>và</a:t>
            </a:r>
            <a:r>
              <a:rPr lang="en-CA" dirty="0"/>
              <a:t> </a:t>
            </a:r>
            <a:r>
              <a:rPr lang="en-CA" dirty="0" err="1"/>
              <a:t>nhiều</a:t>
            </a:r>
            <a:r>
              <a:rPr lang="en-CA" dirty="0"/>
              <a:t> </a:t>
            </a:r>
            <a:r>
              <a:rPr lang="en-CA" dirty="0" err="1"/>
              <a:t>tùy</a:t>
            </a:r>
            <a:r>
              <a:rPr lang="en-CA" dirty="0"/>
              <a:t> </a:t>
            </a:r>
            <a:r>
              <a:rPr lang="en-CA" dirty="0" err="1"/>
              <a:t>chọn</a:t>
            </a:r>
            <a:r>
              <a:rPr lang="en-CA" dirty="0"/>
              <a:t> </a:t>
            </a:r>
            <a:r>
              <a:rPr lang="en-CA" dirty="0" err="1"/>
              <a:t>khác</a:t>
            </a:r>
            <a:r>
              <a:rPr lang="en-CA" dirty="0"/>
              <a:t> </a:t>
            </a:r>
            <a:r>
              <a:rPr lang="en-CA" dirty="0" err="1"/>
              <a:t>bằng</a:t>
            </a:r>
            <a:r>
              <a:rPr lang="en-CA" dirty="0"/>
              <a:t> </a:t>
            </a:r>
            <a:r>
              <a:rPr lang="en-CA" dirty="0" err="1"/>
              <a:t>cách</a:t>
            </a:r>
            <a:r>
              <a:rPr lang="en-CA" dirty="0"/>
              <a:t> </a:t>
            </a:r>
            <a:r>
              <a:rPr lang="en-CA" dirty="0" err="1"/>
              <a:t>chọn</a:t>
            </a:r>
            <a:r>
              <a:rPr lang="en-CA" dirty="0"/>
              <a:t> </a:t>
            </a:r>
            <a:r>
              <a:rPr lang="en-CA" b="1" dirty="0"/>
              <a:t>Dialog box launcher</a:t>
            </a:r>
            <a:endParaRPr lang="en-US" dirty="0"/>
          </a:p>
          <a:p>
            <a:endParaRPr lang="en-US" b="1"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47</a:t>
            </a:fld>
            <a:endParaRPr lang="en-US" dirty="0"/>
          </a:p>
        </p:txBody>
      </p:sp>
      <p:pic>
        <p:nvPicPr>
          <p:cNvPr id="6" name="Picture 5" descr="C:\Users\swong\Documents\Manuals\IC3 GS4\7314 IC3 GS4\Screens\L10\l10-104.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66857" y="2290126"/>
            <a:ext cx="7810286" cy="939429"/>
          </a:xfrm>
          <a:prstGeom prst="rect">
            <a:avLst/>
          </a:prstGeom>
          <a:noFill/>
          <a:ln>
            <a:noFill/>
          </a:ln>
        </p:spPr>
      </p:pic>
      <p:grpSp>
        <p:nvGrpSpPr>
          <p:cNvPr id="10" name="Group 9"/>
          <p:cNvGrpSpPr/>
          <p:nvPr/>
        </p:nvGrpSpPr>
        <p:grpSpPr>
          <a:xfrm>
            <a:off x="1183163" y="4215765"/>
            <a:ext cx="6764973" cy="2494598"/>
            <a:chOff x="1464627" y="3765178"/>
            <a:chExt cx="6764973" cy="2494598"/>
          </a:xfrm>
        </p:grpSpPr>
        <p:pic>
          <p:nvPicPr>
            <p:cNvPr id="7" name="Picture 6" descr="Screens/L10/l10-107.png"/>
            <p:cNvPicPr/>
            <p:nvPr/>
          </p:nvPicPr>
          <p:blipFill rotWithShape="1">
            <a:blip r:embed="rId4">
              <a:extLst>
                <a:ext uri="{28A0092B-C50C-407E-A947-70E740481C1C}">
                  <a14:useLocalDpi xmlns:a14="http://schemas.microsoft.com/office/drawing/2010/main" val="0"/>
                </a:ext>
              </a:extLst>
            </a:blip>
            <a:srcRect r="15604" b="21479"/>
            <a:stretch/>
          </p:blipFill>
          <p:spPr bwMode="auto">
            <a:xfrm>
              <a:off x="1464627" y="3765178"/>
              <a:ext cx="2709545" cy="2474595"/>
            </a:xfrm>
            <a:prstGeom prst="rect">
              <a:avLst/>
            </a:prstGeom>
            <a:noFill/>
            <a:ln>
              <a:noFill/>
            </a:ln>
            <a:extLst>
              <a:ext uri="{53640926-AAD7-44D8-BBD7-CCE9431645EC}">
                <a14:shadowObscured xmlns:a14="http://schemas.microsoft.com/office/drawing/2010/main"/>
              </a:ext>
            </a:extLst>
          </p:spPr>
        </p:pic>
        <p:pic>
          <p:nvPicPr>
            <p:cNvPr id="8" name="Picture 7" descr="Screens/L10/l10-106.png"/>
            <p:cNvPicPr/>
            <p:nvPr/>
          </p:nvPicPr>
          <p:blipFill rotWithShape="1">
            <a:blip r:embed="rId5">
              <a:extLst>
                <a:ext uri="{28A0092B-C50C-407E-A947-70E740481C1C}">
                  <a14:useLocalDpi xmlns:a14="http://schemas.microsoft.com/office/drawing/2010/main" val="0"/>
                </a:ext>
              </a:extLst>
            </a:blip>
            <a:srcRect r="19017" b="25454"/>
            <a:stretch/>
          </p:blipFill>
          <p:spPr bwMode="auto">
            <a:xfrm>
              <a:off x="3342005" y="3967426"/>
              <a:ext cx="2612390" cy="2273300"/>
            </a:xfrm>
            <a:prstGeom prst="rect">
              <a:avLst/>
            </a:prstGeom>
            <a:noFill/>
            <a:ln>
              <a:noFill/>
            </a:ln>
            <a:extLst>
              <a:ext uri="{53640926-AAD7-44D8-BBD7-CCE9431645EC}">
                <a14:shadowObscured xmlns:a14="http://schemas.microsoft.com/office/drawing/2010/main"/>
              </a:ext>
            </a:extLst>
          </p:spPr>
        </p:pic>
        <p:pic>
          <p:nvPicPr>
            <p:cNvPr id="9" name="Picture 8" descr="C:\Users\swong\Documents\Manuals\IC3 GS4\7314 IC3 GS4\Screens\L10\l10-105.png"/>
            <p:cNvPicPr/>
            <p:nvPr/>
          </p:nvPicPr>
          <p:blipFill rotWithShape="1">
            <a:blip r:embed="rId6">
              <a:extLst>
                <a:ext uri="{28A0092B-C50C-407E-A947-70E740481C1C}">
                  <a14:useLocalDpi xmlns:a14="http://schemas.microsoft.com/office/drawing/2010/main" val="0"/>
                </a:ext>
              </a:extLst>
            </a:blip>
            <a:srcRect r="13339" b="34712"/>
            <a:stretch/>
          </p:blipFill>
          <p:spPr bwMode="auto">
            <a:xfrm>
              <a:off x="5422900" y="4183326"/>
              <a:ext cx="2806700" cy="2076450"/>
            </a:xfrm>
            <a:prstGeom prst="rect">
              <a:avLst/>
            </a:prstGeom>
            <a:noFill/>
            <a:ln>
              <a:no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413780489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8" y="333828"/>
            <a:ext cx="8815251" cy="836065"/>
          </a:xfrm>
        </p:spPr>
        <p:txBody>
          <a:bodyPr/>
          <a:lstStyle/>
          <a:p>
            <a:r>
              <a:rPr lang="vi-VN" dirty="0" smtClean="0"/>
              <a:t>Quản lý các đối tượng trong slide</a:t>
            </a:r>
            <a:endParaRPr lang="en-US" dirty="0"/>
          </a:p>
        </p:txBody>
      </p:sp>
      <p:sp>
        <p:nvSpPr>
          <p:cNvPr id="3" name="Content Placeholder 2"/>
          <p:cNvSpPr>
            <a:spLocks noGrp="1"/>
          </p:cNvSpPr>
          <p:nvPr>
            <p:ph idx="1"/>
          </p:nvPr>
        </p:nvSpPr>
        <p:spPr/>
        <p:txBody>
          <a:bodyPr/>
          <a:lstStyle/>
          <a:p>
            <a:r>
              <a:rPr lang="en-CA" b="1" dirty="0" err="1"/>
              <a:t>Sắp</a:t>
            </a:r>
            <a:r>
              <a:rPr lang="en-CA" b="1" dirty="0"/>
              <a:t> </a:t>
            </a:r>
            <a:r>
              <a:rPr lang="en-CA" b="1" dirty="0" err="1"/>
              <a:t>xếp</a:t>
            </a:r>
            <a:r>
              <a:rPr lang="en-CA" b="1" dirty="0"/>
              <a:t> </a:t>
            </a:r>
            <a:r>
              <a:rPr lang="en-CA" b="1" dirty="0" err="1"/>
              <a:t>các</a:t>
            </a:r>
            <a:r>
              <a:rPr lang="en-CA" b="1" dirty="0"/>
              <a:t> </a:t>
            </a:r>
            <a:r>
              <a:rPr lang="en-CA" b="1" dirty="0" err="1"/>
              <a:t>đối</a:t>
            </a:r>
            <a:r>
              <a:rPr lang="en-CA" b="1" dirty="0"/>
              <a:t> </a:t>
            </a:r>
            <a:r>
              <a:rPr lang="en-CA" b="1" dirty="0" err="1"/>
              <a:t>tượng</a:t>
            </a:r>
            <a:r>
              <a:rPr lang="en-US" b="1" dirty="0" smtClean="0"/>
              <a:t> </a:t>
            </a:r>
            <a:endParaRPr lang="en-US" b="1" dirty="0"/>
          </a:p>
          <a:p>
            <a:pPr lvl="1"/>
            <a:r>
              <a:rPr lang="en-CA" dirty="0" err="1"/>
              <a:t>Khi</a:t>
            </a:r>
            <a:r>
              <a:rPr lang="en-CA" dirty="0"/>
              <a:t> </a:t>
            </a:r>
            <a:r>
              <a:rPr lang="en-CA" dirty="0" err="1"/>
              <a:t>bạn</a:t>
            </a:r>
            <a:r>
              <a:rPr lang="en-CA" dirty="0"/>
              <a:t> </a:t>
            </a:r>
            <a:r>
              <a:rPr lang="en-CA" dirty="0" err="1"/>
              <a:t>thêm</a:t>
            </a:r>
            <a:r>
              <a:rPr lang="en-CA" dirty="0"/>
              <a:t> </a:t>
            </a:r>
            <a:r>
              <a:rPr lang="en-CA" dirty="0" err="1"/>
              <a:t>các</a:t>
            </a:r>
            <a:r>
              <a:rPr lang="en-CA" dirty="0"/>
              <a:t> </a:t>
            </a:r>
            <a:r>
              <a:rPr lang="en-CA" dirty="0" err="1"/>
              <a:t>đối</a:t>
            </a:r>
            <a:r>
              <a:rPr lang="en-CA" dirty="0"/>
              <a:t> </a:t>
            </a:r>
            <a:r>
              <a:rPr lang="en-CA" dirty="0" err="1"/>
              <a:t>tượng</a:t>
            </a:r>
            <a:r>
              <a:rPr lang="en-CA" dirty="0"/>
              <a:t> </a:t>
            </a:r>
            <a:r>
              <a:rPr lang="en-CA" dirty="0" err="1"/>
              <a:t>và</a:t>
            </a:r>
            <a:r>
              <a:rPr lang="en-CA" dirty="0"/>
              <a:t> </a:t>
            </a:r>
            <a:r>
              <a:rPr lang="en-CA" dirty="0" err="1"/>
              <a:t>văn</a:t>
            </a:r>
            <a:r>
              <a:rPr lang="en-CA" dirty="0"/>
              <a:t> </a:t>
            </a:r>
            <a:r>
              <a:rPr lang="en-CA" dirty="0" err="1"/>
              <a:t>bản</a:t>
            </a:r>
            <a:r>
              <a:rPr lang="en-CA" dirty="0"/>
              <a:t> </a:t>
            </a:r>
            <a:r>
              <a:rPr lang="en-CA" dirty="0" err="1"/>
              <a:t>vào</a:t>
            </a:r>
            <a:r>
              <a:rPr lang="en-CA" dirty="0"/>
              <a:t> slide</a:t>
            </a:r>
            <a:r>
              <a:rPr lang="en-US" dirty="0" smtClean="0"/>
              <a:t>:</a:t>
            </a:r>
            <a:endParaRPr lang="en-US" dirty="0"/>
          </a:p>
          <a:p>
            <a:pPr lvl="2"/>
            <a:r>
              <a:rPr lang="en-US" dirty="0"/>
              <a:t>On </a:t>
            </a:r>
            <a:r>
              <a:rPr lang="en-US" b="1" dirty="0" smtClean="0"/>
              <a:t>Home</a:t>
            </a:r>
            <a:r>
              <a:rPr lang="en-US" dirty="0" smtClean="0"/>
              <a:t> </a:t>
            </a:r>
            <a:r>
              <a:rPr lang="en-US" dirty="0"/>
              <a:t>tab, in the </a:t>
            </a:r>
            <a:r>
              <a:rPr lang="en-US" b="1" dirty="0"/>
              <a:t>Drawing</a:t>
            </a:r>
            <a:r>
              <a:rPr lang="en-US" dirty="0"/>
              <a:t> group, click </a:t>
            </a:r>
            <a:r>
              <a:rPr lang="en-US" b="1" dirty="0"/>
              <a:t>Arrange</a:t>
            </a:r>
            <a:r>
              <a:rPr lang="en-US" dirty="0"/>
              <a:t>; </a:t>
            </a:r>
            <a:r>
              <a:rPr lang="en-US" dirty="0" smtClean="0"/>
              <a:t/>
            </a:r>
            <a:br>
              <a:rPr lang="en-US" dirty="0" smtClean="0"/>
            </a:br>
            <a:r>
              <a:rPr lang="en-US" dirty="0" smtClean="0"/>
              <a:t>or</a:t>
            </a:r>
            <a:endParaRPr lang="en-US" dirty="0"/>
          </a:p>
          <a:p>
            <a:pPr lvl="2"/>
            <a:r>
              <a:rPr lang="en-CA" dirty="0" err="1"/>
              <a:t>Bên</a:t>
            </a:r>
            <a:r>
              <a:rPr lang="en-CA" dirty="0"/>
              <a:t> </a:t>
            </a:r>
            <a:r>
              <a:rPr lang="en-CA" dirty="0" err="1"/>
              <a:t>dưới</a:t>
            </a:r>
            <a:r>
              <a:rPr lang="en-CA" dirty="0"/>
              <a:t> </a:t>
            </a:r>
            <a:r>
              <a:rPr lang="en-CA" b="1" dirty="0"/>
              <a:t>Drawing Tools</a:t>
            </a:r>
            <a:r>
              <a:rPr lang="en-CA" dirty="0"/>
              <a:t>, </a:t>
            </a:r>
            <a:r>
              <a:rPr lang="en-CA" dirty="0" err="1"/>
              <a:t>trên</a:t>
            </a:r>
            <a:r>
              <a:rPr lang="en-CA" dirty="0"/>
              <a:t> </a:t>
            </a:r>
            <a:r>
              <a:rPr lang="en-CA" dirty="0" err="1"/>
              <a:t>thẻ</a:t>
            </a:r>
            <a:r>
              <a:rPr lang="en-CA" dirty="0"/>
              <a:t> </a:t>
            </a:r>
            <a:r>
              <a:rPr lang="en-CA" b="1" dirty="0"/>
              <a:t>Format</a:t>
            </a:r>
            <a:r>
              <a:rPr lang="en-CA" dirty="0"/>
              <a:t>, </a:t>
            </a:r>
            <a:r>
              <a:rPr lang="en-CA" dirty="0" err="1"/>
              <a:t>trong</a:t>
            </a:r>
            <a:r>
              <a:rPr lang="en-CA" dirty="0"/>
              <a:t> </a:t>
            </a:r>
            <a:r>
              <a:rPr lang="en-CA" dirty="0" smtClean="0"/>
              <a:t/>
            </a:r>
            <a:br>
              <a:rPr lang="en-CA" dirty="0" smtClean="0"/>
            </a:br>
            <a:r>
              <a:rPr lang="en-CA" dirty="0" err="1" smtClean="0"/>
              <a:t>nhóm</a:t>
            </a:r>
            <a:r>
              <a:rPr lang="en-CA" dirty="0" smtClean="0"/>
              <a:t> </a:t>
            </a:r>
            <a:r>
              <a:rPr lang="en-CA" b="1" dirty="0"/>
              <a:t>Arrange</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dirty="0" err="1"/>
              <a:t>tùy</a:t>
            </a:r>
            <a:r>
              <a:rPr lang="en-CA" dirty="0"/>
              <a:t> </a:t>
            </a:r>
            <a:r>
              <a:rPr lang="en-CA" dirty="0" err="1"/>
              <a:t>chọn</a:t>
            </a:r>
            <a:r>
              <a:rPr lang="en-CA" dirty="0"/>
              <a:t> </a:t>
            </a:r>
            <a:r>
              <a:rPr lang="en-CA" dirty="0" err="1"/>
              <a:t>theo</a:t>
            </a:r>
            <a:r>
              <a:rPr lang="en-CA" dirty="0"/>
              <a:t> </a:t>
            </a:r>
            <a:r>
              <a:rPr lang="en-CA" dirty="0" err="1"/>
              <a:t>yêu</a:t>
            </a:r>
            <a:r>
              <a:rPr lang="en-CA" dirty="0"/>
              <a:t> </a:t>
            </a:r>
            <a:r>
              <a:rPr lang="en-CA" dirty="0" smtClean="0"/>
              <a:t/>
            </a:r>
            <a:br>
              <a:rPr lang="en-CA" dirty="0" smtClean="0"/>
            </a:br>
            <a:r>
              <a:rPr lang="en-CA" dirty="0" err="1" smtClean="0"/>
              <a:t>cầu</a:t>
            </a:r>
            <a:endParaRPr lang="en-US" b="1"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48</a:t>
            </a:fld>
            <a:endParaRPr lang="en-US" dirty="0"/>
          </a:p>
        </p:txBody>
      </p:sp>
      <p:pic>
        <p:nvPicPr>
          <p:cNvPr id="6" name="Picture 5" descr="C:\Users\swong\Documents\Manuals\IC3 GS4\7314 IC3 GS4\Screens\L10\l10-108.png"/>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2453162" y="4560437"/>
            <a:ext cx="1847619" cy="828571"/>
          </a:xfrm>
          <a:prstGeom prst="rect">
            <a:avLst/>
          </a:prstGeom>
          <a:noFill/>
          <a:ln>
            <a:noFill/>
          </a:ln>
        </p:spPr>
      </p:pic>
      <p:pic>
        <p:nvPicPr>
          <p:cNvPr id="7" name="Picture 6" descr="C:\Users\swong\Documents\Manuals\IC3 GS4\7314 IC3 GS4\Screens\L10\l10-109.png"/>
          <p:cNvPicPr/>
          <p:nvPr/>
        </p:nvPicPr>
        <p:blipFill>
          <a:blip r:embed="rId4">
            <a:extLst>
              <a:ext uri="{28A0092B-C50C-407E-A947-70E740481C1C}">
                <a14:useLocalDpi xmlns:a14="http://schemas.microsoft.com/office/drawing/2010/main" val="0"/>
              </a:ext>
            </a:extLst>
          </a:blip>
          <a:srcRect/>
          <a:stretch>
            <a:fillRect/>
          </a:stretch>
        </p:blipFill>
        <p:spPr bwMode="auto">
          <a:xfrm>
            <a:off x="7042246" y="1667382"/>
            <a:ext cx="1580420" cy="3903159"/>
          </a:xfrm>
          <a:prstGeom prst="rect">
            <a:avLst/>
          </a:prstGeom>
          <a:noFill/>
          <a:ln>
            <a:noFill/>
          </a:ln>
        </p:spPr>
      </p:pic>
    </p:spTree>
    <p:extLst>
      <p:ext uri="{BB962C8B-B14F-4D97-AF65-F5344CB8AC3E}">
        <p14:creationId xmlns:p14="http://schemas.microsoft.com/office/powerpoint/2010/main" val="3215148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8" y="333828"/>
            <a:ext cx="8708571" cy="836065"/>
          </a:xfrm>
        </p:spPr>
        <p:txBody>
          <a:bodyPr/>
          <a:lstStyle/>
          <a:p>
            <a:r>
              <a:rPr lang="vi-VN" dirty="0" smtClean="0"/>
              <a:t>Quản lý các đối tượng trong slide</a:t>
            </a:r>
            <a:endParaRPr lang="en-US" dirty="0"/>
          </a:p>
        </p:txBody>
      </p:sp>
      <p:sp>
        <p:nvSpPr>
          <p:cNvPr id="3" name="Content Placeholder 2"/>
          <p:cNvSpPr>
            <a:spLocks noGrp="1"/>
          </p:cNvSpPr>
          <p:nvPr>
            <p:ph idx="1"/>
          </p:nvPr>
        </p:nvSpPr>
        <p:spPr/>
        <p:txBody>
          <a:bodyPr/>
          <a:lstStyle/>
          <a:p>
            <a:r>
              <a:rPr lang="en-CA" dirty="0" err="1"/>
              <a:t>Chèn</a:t>
            </a:r>
            <a:r>
              <a:rPr lang="en-CA" dirty="0"/>
              <a:t> </a:t>
            </a:r>
            <a:r>
              <a:rPr lang="en-CA" dirty="0" err="1"/>
              <a:t>các</a:t>
            </a:r>
            <a:r>
              <a:rPr lang="en-CA" dirty="0"/>
              <a:t> </a:t>
            </a:r>
            <a:r>
              <a:rPr lang="en-CA" dirty="0" err="1"/>
              <a:t>đối</a:t>
            </a:r>
            <a:r>
              <a:rPr lang="en-CA" dirty="0"/>
              <a:t> </a:t>
            </a:r>
            <a:r>
              <a:rPr lang="en-CA" dirty="0" err="1"/>
              <a:t>tượng</a:t>
            </a:r>
            <a:r>
              <a:rPr lang="en-CA" dirty="0"/>
              <a:t> </a:t>
            </a:r>
            <a:r>
              <a:rPr lang="en-CA" dirty="0" err="1"/>
              <a:t>đa</a:t>
            </a:r>
            <a:r>
              <a:rPr lang="en-CA" dirty="0"/>
              <a:t> </a:t>
            </a:r>
            <a:r>
              <a:rPr lang="en-CA" dirty="0" err="1"/>
              <a:t>phương</a:t>
            </a:r>
            <a:r>
              <a:rPr lang="en-CA" dirty="0"/>
              <a:t> </a:t>
            </a:r>
            <a:r>
              <a:rPr lang="en-CA" dirty="0" err="1"/>
              <a:t>tiện</a:t>
            </a:r>
            <a:endParaRPr lang="en-US" b="1" dirty="0"/>
          </a:p>
          <a:p>
            <a:pPr lvl="1"/>
            <a:r>
              <a:rPr lang="en-US" dirty="0" err="1" smtClean="0"/>
              <a:t>Để</a:t>
            </a:r>
            <a:r>
              <a:rPr lang="en-US" dirty="0" smtClean="0"/>
              <a:t> </a:t>
            </a:r>
            <a:r>
              <a:rPr lang="en-US" dirty="0" err="1" smtClean="0"/>
              <a:t>chèn</a:t>
            </a:r>
            <a:r>
              <a:rPr lang="en-US" dirty="0" smtClean="0"/>
              <a:t> </a:t>
            </a:r>
            <a:r>
              <a:rPr lang="en-US" dirty="0" err="1" smtClean="0"/>
              <a:t>tập</a:t>
            </a:r>
            <a:r>
              <a:rPr lang="en-US" dirty="0" smtClean="0"/>
              <a:t> tin </a:t>
            </a:r>
            <a:r>
              <a:rPr lang="en-US" dirty="0" err="1" smtClean="0"/>
              <a:t>đa</a:t>
            </a:r>
            <a:r>
              <a:rPr lang="en-US" dirty="0" smtClean="0"/>
              <a:t> </a:t>
            </a:r>
            <a:r>
              <a:rPr lang="en-US" dirty="0" err="1" smtClean="0"/>
              <a:t>phương</a:t>
            </a:r>
            <a:r>
              <a:rPr lang="en-US" dirty="0" smtClean="0"/>
              <a:t> </a:t>
            </a:r>
            <a:r>
              <a:rPr lang="en-US" dirty="0" err="1" smtClean="0"/>
              <a:t>tiện</a:t>
            </a:r>
            <a:r>
              <a:rPr lang="en-US" dirty="0" smtClean="0"/>
              <a:t>:</a:t>
            </a:r>
            <a:endParaRPr lang="en-US" dirty="0"/>
          </a:p>
          <a:p>
            <a:pPr lvl="2"/>
            <a:r>
              <a:rPr lang="en-CA" dirty="0" err="1" smtClean="0"/>
              <a:t>Chọn</a:t>
            </a:r>
            <a:r>
              <a:rPr lang="en-CA" dirty="0" smtClean="0"/>
              <a:t> </a:t>
            </a:r>
            <a:r>
              <a:rPr lang="en-CA" dirty="0" err="1" smtClean="0"/>
              <a:t>bố</a:t>
            </a:r>
            <a:r>
              <a:rPr lang="en-CA" dirty="0" smtClean="0"/>
              <a:t> </a:t>
            </a:r>
            <a:r>
              <a:rPr lang="en-CA" dirty="0" err="1" smtClean="0"/>
              <a:t>cục</a:t>
            </a:r>
            <a:r>
              <a:rPr lang="en-CA" dirty="0" smtClean="0"/>
              <a:t> slide </a:t>
            </a:r>
            <a:r>
              <a:rPr lang="en-CA" dirty="0" err="1" smtClean="0"/>
              <a:t>chứa</a:t>
            </a:r>
            <a:r>
              <a:rPr lang="en-CA" dirty="0" smtClean="0"/>
              <a:t> ô </a:t>
            </a:r>
            <a:r>
              <a:rPr lang="en-CA" dirty="0" err="1" smtClean="0"/>
              <a:t>đặt</a:t>
            </a:r>
            <a:r>
              <a:rPr lang="en-CA" dirty="0" smtClean="0"/>
              <a:t> </a:t>
            </a:r>
            <a:r>
              <a:rPr lang="en-CA" dirty="0" err="1" smtClean="0"/>
              <a:t>nội</a:t>
            </a:r>
            <a:r>
              <a:rPr lang="en-CA" dirty="0" smtClean="0"/>
              <a:t> dung </a:t>
            </a:r>
            <a:r>
              <a:rPr lang="en-CA" dirty="0" err="1" smtClean="0"/>
              <a:t>như</a:t>
            </a:r>
            <a:r>
              <a:rPr lang="en-CA" dirty="0" smtClean="0"/>
              <a:t> </a:t>
            </a:r>
            <a:r>
              <a:rPr lang="en-CA" dirty="0" err="1" smtClean="0"/>
              <a:t>một</a:t>
            </a:r>
            <a:r>
              <a:rPr lang="en-CA" dirty="0" smtClean="0"/>
              <a:t> </a:t>
            </a:r>
            <a:r>
              <a:rPr lang="en-CA" dirty="0" err="1" smtClean="0"/>
              <a:t>phần</a:t>
            </a:r>
            <a:r>
              <a:rPr lang="en-CA" dirty="0" smtClean="0"/>
              <a:t> </a:t>
            </a:r>
            <a:r>
              <a:rPr lang="en-CA" dirty="0" err="1" smtClean="0"/>
              <a:t>trong</a:t>
            </a:r>
            <a:r>
              <a:rPr lang="en-CA" dirty="0" smtClean="0"/>
              <a:t> </a:t>
            </a:r>
            <a:r>
              <a:rPr lang="en-CA" dirty="0" err="1" smtClean="0"/>
              <a:t>bố</a:t>
            </a:r>
            <a:r>
              <a:rPr lang="en-CA" dirty="0" smtClean="0"/>
              <a:t> </a:t>
            </a:r>
            <a:r>
              <a:rPr lang="en-CA" dirty="0" err="1"/>
              <a:t>cục</a:t>
            </a:r>
            <a:r>
              <a:rPr lang="en-CA" dirty="0"/>
              <a:t> </a:t>
            </a:r>
            <a:r>
              <a:rPr lang="en-CA" dirty="0" err="1"/>
              <a:t>của</a:t>
            </a:r>
            <a:r>
              <a:rPr lang="en-CA" dirty="0"/>
              <a:t> slide, </a:t>
            </a:r>
            <a:r>
              <a:rPr lang="en-CA" dirty="0" err="1"/>
              <a:t>và</a:t>
            </a:r>
            <a:r>
              <a:rPr lang="en-CA" dirty="0"/>
              <a:t> </a:t>
            </a:r>
            <a:r>
              <a:rPr lang="en-CA" dirty="0" err="1"/>
              <a:t>sau</a:t>
            </a:r>
            <a:r>
              <a:rPr lang="en-CA" dirty="0"/>
              <a:t> </a:t>
            </a:r>
            <a:r>
              <a:rPr lang="en-CA" dirty="0" err="1"/>
              <a:t>đó</a:t>
            </a:r>
            <a:r>
              <a:rPr lang="en-CA" dirty="0"/>
              <a:t> </a:t>
            </a:r>
            <a:r>
              <a:rPr lang="en-CA" dirty="0" err="1"/>
              <a:t>chọn</a:t>
            </a:r>
            <a:r>
              <a:rPr lang="en-CA" dirty="0"/>
              <a:t> </a:t>
            </a:r>
            <a:r>
              <a:rPr lang="en-CA" dirty="0" err="1"/>
              <a:t>biểu</a:t>
            </a:r>
            <a:r>
              <a:rPr lang="en-CA" dirty="0"/>
              <a:t> </a:t>
            </a:r>
            <a:r>
              <a:rPr lang="en-CA" dirty="0" err="1"/>
              <a:t>tượng</a:t>
            </a:r>
            <a:r>
              <a:rPr lang="en-CA" dirty="0"/>
              <a:t> </a:t>
            </a:r>
            <a:r>
              <a:rPr lang="en-CA" b="1" dirty="0"/>
              <a:t>Insert Media Clip </a:t>
            </a:r>
            <a:r>
              <a:rPr lang="en-CA" dirty="0" err="1"/>
              <a:t>để</a:t>
            </a:r>
            <a:r>
              <a:rPr lang="en-CA" dirty="0"/>
              <a:t> </a:t>
            </a:r>
            <a:r>
              <a:rPr lang="en-CA" dirty="0" err="1"/>
              <a:t>chèn</a:t>
            </a:r>
            <a:r>
              <a:rPr lang="en-CA" dirty="0"/>
              <a:t> </a:t>
            </a:r>
            <a:r>
              <a:rPr lang="en-CA" dirty="0" err="1"/>
              <a:t>đoạn</a:t>
            </a:r>
            <a:r>
              <a:rPr lang="en-CA" dirty="0"/>
              <a:t> </a:t>
            </a:r>
            <a:r>
              <a:rPr lang="en-CA" dirty="0" err="1"/>
              <a:t>phim</a:t>
            </a:r>
            <a:r>
              <a:rPr lang="en-CA" dirty="0"/>
              <a:t> </a:t>
            </a:r>
            <a:r>
              <a:rPr lang="en-CA" dirty="0" err="1"/>
              <a:t>hoặc</a:t>
            </a:r>
            <a:r>
              <a:rPr lang="en-CA" dirty="0"/>
              <a:t> </a:t>
            </a:r>
            <a:r>
              <a:rPr lang="en-CA" dirty="0" err="1"/>
              <a:t>âm</a:t>
            </a:r>
            <a:r>
              <a:rPr lang="en-CA" dirty="0"/>
              <a:t> </a:t>
            </a:r>
            <a:r>
              <a:rPr lang="en-CA" dirty="0" err="1"/>
              <a:t>thanh</a:t>
            </a:r>
            <a:r>
              <a:rPr lang="en-CA" dirty="0"/>
              <a:t>; </a:t>
            </a:r>
            <a:r>
              <a:rPr lang="en-CA" dirty="0" err="1"/>
              <a:t>hoặc</a:t>
            </a:r>
            <a:endParaRPr lang="en-US" dirty="0"/>
          </a:p>
          <a:p>
            <a:pPr lvl="2"/>
            <a:r>
              <a:rPr lang="vi-VN" dirty="0"/>
              <a:t>trên thẻ </a:t>
            </a:r>
            <a:r>
              <a:rPr lang="vi-VN" b="1" dirty="0"/>
              <a:t>Insert</a:t>
            </a:r>
            <a:r>
              <a:rPr lang="vi-VN" dirty="0"/>
              <a:t>, trong nhóm </a:t>
            </a:r>
            <a:r>
              <a:rPr lang="vi-VN" b="1" dirty="0"/>
              <a:t>Media</a:t>
            </a:r>
            <a:r>
              <a:rPr lang="vi-VN" dirty="0"/>
              <a:t>, chọn </a:t>
            </a:r>
            <a:r>
              <a:rPr lang="vi-VN" b="1" dirty="0"/>
              <a:t>Video </a:t>
            </a:r>
            <a:r>
              <a:rPr lang="vi-VN" dirty="0"/>
              <a:t>hoặc</a:t>
            </a:r>
            <a:r>
              <a:rPr lang="vi-VN" b="1" dirty="0"/>
              <a:t> Audio</a:t>
            </a:r>
            <a:r>
              <a:rPr lang="vi-VN" dirty="0"/>
              <a:t>.</a:t>
            </a:r>
          </a:p>
          <a:p>
            <a:pPr lvl="1"/>
            <a:r>
              <a:rPr lang="en-US" dirty="0" err="1" smtClean="0"/>
              <a:t>Một</a:t>
            </a:r>
            <a:r>
              <a:rPr lang="en-US" dirty="0" smtClean="0"/>
              <a:t> ribbon </a:t>
            </a:r>
            <a:r>
              <a:rPr lang="en-US" dirty="0" err="1" smtClean="0"/>
              <a:t>với</a:t>
            </a:r>
            <a:r>
              <a:rPr lang="en-US" dirty="0" smtClean="0"/>
              <a:t> 2 </a:t>
            </a:r>
            <a:r>
              <a:rPr lang="en-US" dirty="0" err="1" smtClean="0"/>
              <a:t>thẻ</a:t>
            </a:r>
            <a:r>
              <a:rPr lang="en-US" dirty="0" smtClean="0"/>
              <a:t> </a:t>
            </a:r>
            <a:r>
              <a:rPr lang="en-US" dirty="0" err="1" smtClean="0"/>
              <a:t>sẽ</a:t>
            </a:r>
            <a:r>
              <a:rPr lang="en-US" dirty="0" smtClean="0"/>
              <a:t> </a:t>
            </a:r>
            <a:r>
              <a:rPr lang="en-US" dirty="0" err="1" smtClean="0"/>
              <a:t>xuất</a:t>
            </a:r>
            <a:r>
              <a:rPr lang="en-US" dirty="0" smtClean="0"/>
              <a:t> </a:t>
            </a:r>
            <a:r>
              <a:rPr lang="en-US" dirty="0" err="1" smtClean="0"/>
              <a:t>hiện</a:t>
            </a:r>
            <a:r>
              <a:rPr lang="en-US" dirty="0" smtClean="0"/>
              <a:t> </a:t>
            </a:r>
            <a:r>
              <a:rPr lang="en-US" dirty="0" err="1" smtClean="0"/>
              <a:t>cho</a:t>
            </a:r>
            <a:r>
              <a:rPr lang="en-US" dirty="0" smtClean="0"/>
              <a:t> </a:t>
            </a:r>
            <a:r>
              <a:rPr lang="en-US" dirty="0" err="1" smtClean="0"/>
              <a:t>tập</a:t>
            </a:r>
            <a:r>
              <a:rPr lang="en-US" dirty="0" smtClean="0"/>
              <a:t> tin </a:t>
            </a:r>
            <a:r>
              <a:rPr lang="en-US" dirty="0" err="1" smtClean="0"/>
              <a:t>đa</a:t>
            </a:r>
            <a:r>
              <a:rPr lang="en-US" dirty="0" smtClean="0"/>
              <a:t> </a:t>
            </a:r>
            <a:r>
              <a:rPr lang="en-US" dirty="0" err="1" smtClean="0"/>
              <a:t>phương</a:t>
            </a:r>
            <a:r>
              <a:rPr lang="en-US" dirty="0" smtClean="0"/>
              <a:t> </a:t>
            </a:r>
            <a:r>
              <a:rPr lang="en-US" dirty="0" err="1" smtClean="0"/>
              <a:t>tiện</a:t>
            </a:r>
            <a:endParaRPr lang="en-US" dirty="0"/>
          </a:p>
          <a:p>
            <a:endParaRPr lang="en-US" b="1"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49</a:t>
            </a:fld>
            <a:endParaRPr lang="en-US" dirty="0"/>
          </a:p>
        </p:txBody>
      </p:sp>
      <p:pic>
        <p:nvPicPr>
          <p:cNvPr id="9" name="Picture 8" descr="C:\Users\swong\Documents\Manuals\IC3 GS4\7314 IC3 GS4\Screens\L10\l10-153.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35428" y="5428400"/>
            <a:ext cx="8245715" cy="829524"/>
          </a:xfrm>
          <a:prstGeom prst="rect">
            <a:avLst/>
          </a:prstGeom>
          <a:noFill/>
          <a:ln>
            <a:noFill/>
          </a:ln>
        </p:spPr>
      </p:pic>
      <p:pic>
        <p:nvPicPr>
          <p:cNvPr id="10" name="Picture 9" descr="C:\Users\swong\Documents\Manuals\IC3 GS4\7314 IC3 GS4\Screens\L10\l10-152.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60190" y="4400702"/>
            <a:ext cx="8196191" cy="829524"/>
          </a:xfrm>
          <a:prstGeom prst="rect">
            <a:avLst/>
          </a:prstGeom>
          <a:noFill/>
          <a:ln>
            <a:noFill/>
          </a:ln>
        </p:spPr>
      </p:pic>
    </p:spTree>
    <p:extLst>
      <p:ext uri="{BB962C8B-B14F-4D97-AF65-F5344CB8AC3E}">
        <p14:creationId xmlns:p14="http://schemas.microsoft.com/office/powerpoint/2010/main" val="210019482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Mục</a:t>
            </a:r>
            <a:r>
              <a:rPr lang="en-US" dirty="0" smtClean="0"/>
              <a:t> </a:t>
            </a:r>
            <a:r>
              <a:rPr lang="en-US" dirty="0" err="1" smtClean="0"/>
              <a:t>tiêu</a:t>
            </a:r>
            <a:r>
              <a:rPr lang="en-US" dirty="0" smtClean="0"/>
              <a:t> </a:t>
            </a:r>
            <a:r>
              <a:rPr lang="en-US" dirty="0" err="1" smtClean="0"/>
              <a:t>bài</a:t>
            </a:r>
            <a:r>
              <a:rPr lang="en-US" dirty="0" smtClean="0"/>
              <a:t> </a:t>
            </a:r>
            <a:r>
              <a:rPr lang="en-US" dirty="0" err="1" smtClean="0"/>
              <a:t>học</a:t>
            </a:r>
            <a:endParaRPr lang="en-US" dirty="0"/>
          </a:p>
        </p:txBody>
      </p:sp>
      <p:sp>
        <p:nvSpPr>
          <p:cNvPr id="3" name="Content Placeholder 2"/>
          <p:cNvSpPr>
            <a:spLocks noGrp="1"/>
          </p:cNvSpPr>
          <p:nvPr>
            <p:ph idx="1"/>
          </p:nvPr>
        </p:nvSpPr>
        <p:spPr/>
        <p:txBody>
          <a:bodyPr/>
          <a:lstStyle/>
          <a:p>
            <a:r>
              <a:rPr lang="en-CA" b="1" dirty="0" err="1"/>
              <a:t>Bản</a:t>
            </a:r>
            <a:r>
              <a:rPr lang="en-CA" b="1" dirty="0"/>
              <a:t> </a:t>
            </a:r>
            <a:r>
              <a:rPr lang="en-CA" b="1" dirty="0" err="1"/>
              <a:t>trình</a:t>
            </a:r>
            <a:r>
              <a:rPr lang="en-CA" b="1" dirty="0"/>
              <a:t> </a:t>
            </a:r>
            <a:r>
              <a:rPr lang="en-CA" b="1" dirty="0" err="1"/>
              <a:t>chiếu</a:t>
            </a:r>
            <a:r>
              <a:rPr lang="en-CA" b="1" dirty="0"/>
              <a:t> </a:t>
            </a:r>
            <a:r>
              <a:rPr lang="en-CA" b="1" dirty="0" err="1"/>
              <a:t>gồm</a:t>
            </a:r>
            <a:r>
              <a:rPr lang="en-CA" b="1" dirty="0"/>
              <a:t> </a:t>
            </a:r>
            <a:r>
              <a:rPr lang="en-CA" b="1" dirty="0" err="1"/>
              <a:t>những</a:t>
            </a:r>
            <a:r>
              <a:rPr lang="en-CA" b="1" dirty="0"/>
              <a:t> </a:t>
            </a:r>
            <a:r>
              <a:rPr lang="en-CA" b="1" dirty="0" err="1"/>
              <a:t>gì</a:t>
            </a:r>
            <a:r>
              <a:rPr lang="en-CA" b="1" dirty="0"/>
              <a:t>?</a:t>
            </a:r>
            <a:endParaRPr lang="en-CA" b="1" dirty="0" smtClean="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918800402"/>
              </p:ext>
            </p:extLst>
          </p:nvPr>
        </p:nvGraphicFramePr>
        <p:xfrm>
          <a:off x="775071" y="1900237"/>
          <a:ext cx="7797429" cy="4342728"/>
        </p:xfrm>
        <a:graphic>
          <a:graphicData uri="http://schemas.openxmlformats.org/drawingml/2006/table">
            <a:tbl>
              <a:tblPr firstRow="1" firstCol="1" bandRow="1">
                <a:tableStyleId>{2D5ABB26-0587-4C30-8999-92F81FD0307C}</a:tableStyleId>
              </a:tblPr>
              <a:tblGrid>
                <a:gridCol w="1053729"/>
                <a:gridCol w="6743700"/>
              </a:tblGrid>
              <a:tr h="519919">
                <a:tc>
                  <a:txBody>
                    <a:bodyPr/>
                    <a:lstStyle/>
                    <a:p>
                      <a:pPr marL="0" marR="0">
                        <a:lnSpc>
                          <a:spcPct val="115000"/>
                        </a:lnSpc>
                        <a:spcBef>
                          <a:spcPts val="0"/>
                        </a:spcBef>
                        <a:spcAft>
                          <a:spcPts val="0"/>
                        </a:spcAft>
                      </a:pPr>
                      <a:endParaRPr lang="en-US" sz="1800" dirty="0">
                        <a:effectLst/>
                        <a:latin typeface="Zurich BT" pitchFamily="34" charset="0"/>
                        <a:ea typeface="Times New Roman"/>
                        <a:cs typeface="Calibri"/>
                      </a:endParaRPr>
                    </a:p>
                  </a:txBody>
                  <a:tcPr marL="44475" marR="44475" marT="0" marB="0"/>
                </a:tc>
                <a:tc>
                  <a:txBody>
                    <a:bodyPr/>
                    <a:lstStyle/>
                    <a:p>
                      <a:pPr marL="0" algn="just">
                        <a:lnSpc>
                          <a:spcPct val="115000"/>
                        </a:lnSpc>
                        <a:spcBef>
                          <a:spcPts val="0"/>
                        </a:spcBef>
                        <a:spcAft>
                          <a:spcPts val="200"/>
                        </a:spcAft>
                        <a:tabLst>
                          <a:tab pos="228600" algn="l"/>
                        </a:tabLst>
                      </a:pPr>
                      <a:r>
                        <a:rPr lang="en-CA" sz="1700" kern="1200" dirty="0" err="1" smtClean="0">
                          <a:solidFill>
                            <a:schemeClr val="tx1"/>
                          </a:solidFill>
                          <a:effectLst/>
                          <a:latin typeface="+mn-lt"/>
                          <a:ea typeface="+mn-ea"/>
                          <a:cs typeface="+mn-cs"/>
                        </a:rPr>
                        <a:t>Đây</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là</a:t>
                      </a:r>
                      <a:r>
                        <a:rPr lang="en-CA" sz="1700" kern="1200" dirty="0" smtClean="0">
                          <a:solidFill>
                            <a:schemeClr val="tx1"/>
                          </a:solidFill>
                          <a:effectLst/>
                          <a:latin typeface="+mn-lt"/>
                          <a:ea typeface="+mn-ea"/>
                          <a:cs typeface="+mn-cs"/>
                        </a:rPr>
                        <a:t> slide </a:t>
                      </a:r>
                      <a:r>
                        <a:rPr lang="en-CA" sz="1700" kern="1200" dirty="0" err="1" smtClean="0">
                          <a:solidFill>
                            <a:schemeClr val="tx1"/>
                          </a:solidFill>
                          <a:effectLst/>
                          <a:latin typeface="+mn-lt"/>
                          <a:ea typeface="+mn-ea"/>
                          <a:cs typeface="+mn-cs"/>
                        </a:rPr>
                        <a:t>mở</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đầu</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giới</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thiệu</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chủ</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đề</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thuyết</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trình</a:t>
                      </a:r>
                      <a:r>
                        <a:rPr lang="en-US" sz="1700" dirty="0" smtClean="0">
                          <a:effectLst/>
                          <a:latin typeface="Zurich BT" pitchFamily="34" charset="0"/>
                        </a:rPr>
                        <a:t>. </a:t>
                      </a:r>
                      <a:endParaRPr lang="en-US" sz="1700" dirty="0">
                        <a:effectLst/>
                        <a:latin typeface="Zurich BT" pitchFamily="34" charset="0"/>
                        <a:ea typeface="Times New Roman"/>
                        <a:cs typeface="Calibri"/>
                      </a:endParaRPr>
                    </a:p>
                  </a:txBody>
                  <a:tcPr marL="44475" marR="44475" marT="0" marB="0"/>
                </a:tc>
              </a:tr>
              <a:tr h="870293">
                <a:tc>
                  <a:txBody>
                    <a:bodyPr/>
                    <a:lstStyle/>
                    <a:p>
                      <a:pPr marL="0" marR="0">
                        <a:lnSpc>
                          <a:spcPct val="115000"/>
                        </a:lnSpc>
                        <a:spcBef>
                          <a:spcPts val="400"/>
                        </a:spcBef>
                        <a:spcAft>
                          <a:spcPts val="0"/>
                        </a:spcAft>
                      </a:pPr>
                      <a:endParaRPr lang="en-CA" sz="1800" b="1" dirty="0">
                        <a:effectLst/>
                        <a:latin typeface="Zurich BT" pitchFamily="34" charset="0"/>
                        <a:ea typeface="Times New Roman"/>
                        <a:cs typeface="Arial"/>
                      </a:endParaRPr>
                    </a:p>
                  </a:txBody>
                  <a:tcPr marL="44475" marR="44475" marT="0" marB="0"/>
                </a:tc>
                <a:tc>
                  <a:txBody>
                    <a:bodyPr/>
                    <a:lstStyle/>
                    <a:p>
                      <a:pPr marL="0" algn="just">
                        <a:lnSpc>
                          <a:spcPct val="115000"/>
                        </a:lnSpc>
                        <a:spcBef>
                          <a:spcPts val="0"/>
                        </a:spcBef>
                        <a:spcAft>
                          <a:spcPts val="200"/>
                        </a:spcAft>
                        <a:tabLst>
                          <a:tab pos="228600" algn="l"/>
                        </a:tabLst>
                      </a:pPr>
                      <a:r>
                        <a:rPr lang="en-CA" sz="1700" kern="1200" dirty="0" smtClean="0">
                          <a:solidFill>
                            <a:schemeClr val="tx1"/>
                          </a:solidFill>
                          <a:effectLst/>
                          <a:latin typeface="+mn-lt"/>
                          <a:ea typeface="+mn-ea"/>
                          <a:cs typeface="+mn-cs"/>
                        </a:rPr>
                        <a:t>Slide </a:t>
                      </a:r>
                      <a:r>
                        <a:rPr lang="en-CA" sz="1700" kern="1200" dirty="0" err="1" smtClean="0">
                          <a:solidFill>
                            <a:schemeClr val="tx1"/>
                          </a:solidFill>
                          <a:effectLst/>
                          <a:latin typeface="+mn-lt"/>
                          <a:ea typeface="+mn-ea"/>
                          <a:cs typeface="+mn-cs"/>
                        </a:rPr>
                        <a:t>này</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thường</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liệt</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kê</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tiêu</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đề</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của</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tất</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cả</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các</a:t>
                      </a:r>
                      <a:r>
                        <a:rPr lang="en-CA" sz="1700" kern="1200" dirty="0" smtClean="0">
                          <a:solidFill>
                            <a:schemeClr val="tx1"/>
                          </a:solidFill>
                          <a:effectLst/>
                          <a:latin typeface="+mn-lt"/>
                          <a:ea typeface="+mn-ea"/>
                          <a:cs typeface="+mn-cs"/>
                        </a:rPr>
                        <a:t> slide </a:t>
                      </a:r>
                      <a:r>
                        <a:rPr lang="en-CA" sz="1700" kern="1200" dirty="0" err="1" smtClean="0">
                          <a:solidFill>
                            <a:schemeClr val="tx1"/>
                          </a:solidFill>
                          <a:effectLst/>
                          <a:latin typeface="+mn-lt"/>
                          <a:ea typeface="+mn-ea"/>
                          <a:cs typeface="+mn-cs"/>
                        </a:rPr>
                        <a:t>trong</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bản</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trình</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chiếu</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Nó</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cung</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cấp</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một</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cái</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nhìn</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tổng</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quan</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về</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các</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chủ</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đề</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được</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trình</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bày</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và</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có</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thể</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giúp</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người</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xem</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nắm</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bắt</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được</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dòng</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chảy</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trình</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chiếu</a:t>
                      </a:r>
                      <a:endParaRPr lang="en-US" sz="1700" dirty="0">
                        <a:effectLst/>
                        <a:latin typeface="Zurich BT" pitchFamily="34" charset="0"/>
                        <a:ea typeface="Times New Roman"/>
                        <a:cs typeface="Calibri"/>
                      </a:endParaRPr>
                    </a:p>
                  </a:txBody>
                  <a:tcPr marL="44475" marR="44475" marT="0" marB="0"/>
                </a:tc>
              </a:tr>
              <a:tr h="2073891">
                <a:tc rowSpan="2">
                  <a:txBody>
                    <a:bodyPr/>
                    <a:lstStyle/>
                    <a:p>
                      <a:pPr marL="0" marR="0">
                        <a:lnSpc>
                          <a:spcPct val="115000"/>
                        </a:lnSpc>
                        <a:spcBef>
                          <a:spcPts val="0"/>
                        </a:spcBef>
                        <a:spcAft>
                          <a:spcPts val="0"/>
                        </a:spcAft>
                      </a:pPr>
                      <a:endParaRPr lang="en-US" sz="1800" b="1" dirty="0">
                        <a:effectLst/>
                        <a:latin typeface="Zurich BT" pitchFamily="34" charset="0"/>
                        <a:ea typeface="Times New Roman"/>
                        <a:cs typeface="Arial"/>
                      </a:endParaRPr>
                    </a:p>
                  </a:txBody>
                  <a:tcPr marL="44475" marR="44475" marT="0" marB="0"/>
                </a:tc>
                <a:tc>
                  <a:txBody>
                    <a:bodyPr/>
                    <a:lstStyle/>
                    <a:p>
                      <a:r>
                        <a:rPr lang="en-US" sz="1700" b="0" kern="1200" dirty="0" smtClean="0">
                          <a:solidFill>
                            <a:schemeClr val="tx1"/>
                          </a:solidFill>
                          <a:effectLst/>
                          <a:latin typeface="+mn-lt"/>
                          <a:ea typeface="+mn-ea"/>
                          <a:cs typeface="+mn-cs"/>
                        </a:rPr>
                        <a:t>Slide </a:t>
                      </a:r>
                      <a:r>
                        <a:rPr lang="en-US" sz="1700" b="0" kern="1200" dirty="0" err="1" smtClean="0">
                          <a:solidFill>
                            <a:schemeClr val="tx1"/>
                          </a:solidFill>
                          <a:effectLst/>
                          <a:latin typeface="+mn-lt"/>
                          <a:ea typeface="+mn-ea"/>
                          <a:cs typeface="+mn-cs"/>
                        </a:rPr>
                        <a:t>tiêu</a:t>
                      </a:r>
                      <a:r>
                        <a:rPr lang="en-US" sz="1700" b="0" kern="1200" dirty="0" smtClean="0">
                          <a:solidFill>
                            <a:schemeClr val="tx1"/>
                          </a:solidFill>
                          <a:effectLst/>
                          <a:latin typeface="+mn-lt"/>
                          <a:ea typeface="+mn-ea"/>
                          <a:cs typeface="+mn-cs"/>
                        </a:rPr>
                        <a:t> </a:t>
                      </a:r>
                      <a:r>
                        <a:rPr lang="en-US" sz="1700" b="0" kern="1200" dirty="0" err="1" smtClean="0">
                          <a:solidFill>
                            <a:schemeClr val="tx1"/>
                          </a:solidFill>
                          <a:effectLst/>
                          <a:latin typeface="+mn-lt"/>
                          <a:ea typeface="+mn-ea"/>
                          <a:cs typeface="+mn-cs"/>
                        </a:rPr>
                        <a:t>đề</a:t>
                      </a:r>
                      <a:r>
                        <a:rPr lang="en-US" sz="1700" b="0" kern="1200" dirty="0" smtClean="0">
                          <a:solidFill>
                            <a:schemeClr val="tx1"/>
                          </a:solidFill>
                          <a:effectLst/>
                          <a:latin typeface="+mn-lt"/>
                          <a:ea typeface="+mn-ea"/>
                          <a:cs typeface="+mn-cs"/>
                        </a:rPr>
                        <a:t> </a:t>
                      </a:r>
                      <a:r>
                        <a:rPr lang="en-US" sz="1700" b="0" kern="1200" dirty="0" err="1" smtClean="0">
                          <a:solidFill>
                            <a:schemeClr val="tx1"/>
                          </a:solidFill>
                          <a:effectLst/>
                          <a:latin typeface="+mn-lt"/>
                          <a:ea typeface="+mn-ea"/>
                          <a:cs typeface="+mn-cs"/>
                        </a:rPr>
                        <a:t>và</a:t>
                      </a:r>
                      <a:r>
                        <a:rPr lang="en-US" sz="1700" b="0" kern="1200" dirty="0" smtClean="0">
                          <a:solidFill>
                            <a:schemeClr val="tx1"/>
                          </a:solidFill>
                          <a:effectLst/>
                          <a:latin typeface="+mn-lt"/>
                          <a:ea typeface="+mn-ea"/>
                          <a:cs typeface="+mn-cs"/>
                        </a:rPr>
                        <a:t> </a:t>
                      </a:r>
                      <a:r>
                        <a:rPr lang="en-US" sz="1700" b="0" kern="1200" dirty="0" err="1" smtClean="0">
                          <a:solidFill>
                            <a:schemeClr val="tx1"/>
                          </a:solidFill>
                          <a:effectLst/>
                          <a:latin typeface="+mn-lt"/>
                          <a:ea typeface="+mn-ea"/>
                          <a:cs typeface="+mn-cs"/>
                        </a:rPr>
                        <a:t>nội</a:t>
                      </a:r>
                      <a:r>
                        <a:rPr lang="en-US" sz="1700" b="0" kern="1200" dirty="0" smtClean="0">
                          <a:solidFill>
                            <a:schemeClr val="tx1"/>
                          </a:solidFill>
                          <a:effectLst/>
                          <a:latin typeface="+mn-lt"/>
                          <a:ea typeface="+mn-ea"/>
                          <a:cs typeface="+mn-cs"/>
                        </a:rPr>
                        <a:t> dung:</a:t>
                      </a:r>
                      <a:endParaRPr lang="vi-VN" sz="1700" b="0" kern="1200" dirty="0" smtClean="0">
                        <a:solidFill>
                          <a:schemeClr val="tx1"/>
                        </a:solidFill>
                        <a:effectLst/>
                        <a:latin typeface="+mn-lt"/>
                        <a:ea typeface="+mn-ea"/>
                        <a:cs typeface="+mn-cs"/>
                      </a:endParaRPr>
                    </a:p>
                    <a:p>
                      <a:pPr marL="0" algn="just">
                        <a:lnSpc>
                          <a:spcPct val="115000"/>
                        </a:lnSpc>
                        <a:spcBef>
                          <a:spcPts val="0"/>
                        </a:spcBef>
                        <a:spcAft>
                          <a:spcPts val="200"/>
                        </a:spcAft>
                        <a:tabLst>
                          <a:tab pos="228600" algn="l"/>
                        </a:tabLst>
                      </a:pPr>
                      <a:r>
                        <a:rPr lang="en-CA" sz="1700" kern="1200" dirty="0" err="1" smtClean="0">
                          <a:solidFill>
                            <a:schemeClr val="tx1"/>
                          </a:solidFill>
                          <a:effectLst/>
                          <a:latin typeface="+mn-lt"/>
                          <a:ea typeface="+mn-ea"/>
                          <a:cs typeface="+mn-cs"/>
                        </a:rPr>
                        <a:t>Danh</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sách</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chứa</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các</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điểm</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chính</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và</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diễn</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giả</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muốn</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trình</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bày</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về</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một</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chủ</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để</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cụ</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thể</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Các</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mục</a:t>
                      </a:r>
                      <a:r>
                        <a:rPr lang="en-CA" sz="1700" kern="1200" dirty="0" smtClean="0">
                          <a:solidFill>
                            <a:schemeClr val="tx1"/>
                          </a:solidFill>
                          <a:effectLst/>
                          <a:latin typeface="+mn-lt"/>
                          <a:ea typeface="+mn-ea"/>
                          <a:cs typeface="+mn-cs"/>
                        </a:rPr>
                        <a:t> hoa thị </a:t>
                      </a:r>
                      <a:r>
                        <a:rPr lang="en-CA" sz="1700" kern="1200" dirty="0" err="1" smtClean="0">
                          <a:solidFill>
                            <a:schemeClr val="tx1"/>
                          </a:solidFill>
                          <a:effectLst/>
                          <a:latin typeface="+mn-lt"/>
                          <a:ea typeface="+mn-ea"/>
                          <a:cs typeface="+mn-cs"/>
                        </a:rPr>
                        <a:t>nên</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giới</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thiệu</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tóm</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tắt</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ngắn</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gọn</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và</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rõ</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ràng</a:t>
                      </a:r>
                      <a:r>
                        <a:rPr lang="en-CA" sz="1700" kern="1200" dirty="0" smtClean="0">
                          <a:solidFill>
                            <a:schemeClr val="tx1"/>
                          </a:solidFill>
                          <a:effectLst/>
                          <a:latin typeface="+mn-lt"/>
                          <a:ea typeface="+mn-ea"/>
                          <a:cs typeface="+mn-cs"/>
                        </a:rPr>
                        <a:t>.</a:t>
                      </a:r>
                      <a:endParaRPr lang="en-US" sz="1700" dirty="0">
                        <a:effectLst/>
                        <a:latin typeface="Zurich BT" pitchFamily="34" charset="0"/>
                      </a:endParaRPr>
                    </a:p>
                    <a:p>
                      <a:pPr marL="0" algn="just">
                        <a:lnSpc>
                          <a:spcPct val="115000"/>
                        </a:lnSpc>
                        <a:spcBef>
                          <a:spcPts val="0"/>
                        </a:spcBef>
                        <a:spcAft>
                          <a:spcPts val="200"/>
                        </a:spcAft>
                        <a:tabLst>
                          <a:tab pos="228600" algn="l"/>
                        </a:tabLst>
                      </a:pPr>
                      <a:endParaRPr lang="en-US" sz="1700" dirty="0" smtClean="0">
                        <a:effectLst/>
                        <a:latin typeface="Zurich BT" pitchFamily="34" charset="0"/>
                      </a:endParaRPr>
                    </a:p>
                    <a:p>
                      <a:pPr marL="0" algn="just">
                        <a:lnSpc>
                          <a:spcPct val="115000"/>
                        </a:lnSpc>
                        <a:spcBef>
                          <a:spcPts val="0"/>
                        </a:spcBef>
                        <a:spcAft>
                          <a:spcPts val="200"/>
                        </a:spcAft>
                        <a:tabLst>
                          <a:tab pos="228600" algn="l"/>
                        </a:tabLst>
                      </a:pPr>
                      <a:r>
                        <a:rPr lang="en-CA" sz="1700" kern="1200" dirty="0" err="1" smtClean="0">
                          <a:solidFill>
                            <a:schemeClr val="tx1"/>
                          </a:solidFill>
                          <a:effectLst/>
                          <a:latin typeface="+mn-lt"/>
                          <a:ea typeface="+mn-ea"/>
                          <a:cs typeface="+mn-cs"/>
                        </a:rPr>
                        <a:t>Bạn</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có</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thể</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thêm</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rất</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nhiều</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nội</a:t>
                      </a:r>
                      <a:r>
                        <a:rPr lang="en-CA" sz="1700" kern="1200" dirty="0" smtClean="0">
                          <a:solidFill>
                            <a:schemeClr val="tx1"/>
                          </a:solidFill>
                          <a:effectLst/>
                          <a:latin typeface="+mn-lt"/>
                          <a:ea typeface="+mn-ea"/>
                          <a:cs typeface="+mn-cs"/>
                        </a:rPr>
                        <a:t> dung </a:t>
                      </a:r>
                      <a:r>
                        <a:rPr lang="en-CA" sz="1700" kern="1200" dirty="0" err="1" smtClean="0">
                          <a:solidFill>
                            <a:schemeClr val="tx1"/>
                          </a:solidFill>
                          <a:effectLst/>
                          <a:latin typeface="+mn-lt"/>
                          <a:ea typeface="+mn-ea"/>
                          <a:cs typeface="+mn-cs"/>
                        </a:rPr>
                        <a:t>vào</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bản</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trình</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chiếu</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sử</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dụng</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các</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bố</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cục</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nội</a:t>
                      </a:r>
                      <a:r>
                        <a:rPr lang="en-CA" sz="1700" kern="1200" dirty="0" smtClean="0">
                          <a:solidFill>
                            <a:schemeClr val="tx1"/>
                          </a:solidFill>
                          <a:effectLst/>
                          <a:latin typeface="+mn-lt"/>
                          <a:ea typeface="+mn-ea"/>
                          <a:cs typeface="+mn-cs"/>
                        </a:rPr>
                        <a:t> dung </a:t>
                      </a:r>
                      <a:r>
                        <a:rPr lang="en-CA" sz="1700" kern="1200" dirty="0" err="1" smtClean="0">
                          <a:solidFill>
                            <a:schemeClr val="tx1"/>
                          </a:solidFill>
                          <a:effectLst/>
                          <a:latin typeface="+mn-lt"/>
                          <a:ea typeface="+mn-ea"/>
                          <a:cs typeface="+mn-cs"/>
                        </a:rPr>
                        <a:t>khác</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nhau</a:t>
                      </a:r>
                      <a:endParaRPr lang="en-US" sz="1700" dirty="0">
                        <a:effectLst/>
                        <a:latin typeface="Zurich BT" pitchFamily="34" charset="0"/>
                        <a:ea typeface="Times New Roman"/>
                        <a:cs typeface="Calibri"/>
                      </a:endParaRPr>
                    </a:p>
                  </a:txBody>
                  <a:tcPr marL="44475" marR="44475" marT="0" marB="0"/>
                </a:tc>
              </a:tr>
              <a:tr h="833260">
                <a:tc vMerge="1">
                  <a:txBody>
                    <a:bodyPr/>
                    <a:lstStyle/>
                    <a:p>
                      <a:endParaRPr lang="en-US"/>
                    </a:p>
                  </a:txBody>
                  <a:tcPr/>
                </a:tc>
                <a:tc>
                  <a:txBody>
                    <a:bodyPr/>
                    <a:lstStyle/>
                    <a:p>
                      <a:pPr marL="0" algn="just">
                        <a:lnSpc>
                          <a:spcPct val="115000"/>
                        </a:lnSpc>
                        <a:spcBef>
                          <a:spcPts val="0"/>
                        </a:spcBef>
                        <a:spcAft>
                          <a:spcPts val="600"/>
                        </a:spcAft>
                        <a:tabLst>
                          <a:tab pos="228600" algn="l"/>
                        </a:tabLst>
                      </a:pPr>
                      <a:r>
                        <a:rPr lang="en-CA" sz="1700" kern="1200" dirty="0" smtClean="0">
                          <a:solidFill>
                            <a:schemeClr val="tx1"/>
                          </a:solidFill>
                          <a:effectLst/>
                          <a:latin typeface="+mn-lt"/>
                          <a:ea typeface="+mn-ea"/>
                          <a:cs typeface="+mn-cs"/>
                        </a:rPr>
                        <a:t>Slide </a:t>
                      </a:r>
                      <a:r>
                        <a:rPr lang="en-CA" sz="1700" kern="1200" dirty="0" err="1" smtClean="0">
                          <a:solidFill>
                            <a:schemeClr val="tx1"/>
                          </a:solidFill>
                          <a:effectLst/>
                          <a:latin typeface="+mn-lt"/>
                          <a:ea typeface="+mn-ea"/>
                          <a:cs typeface="+mn-cs"/>
                        </a:rPr>
                        <a:t>tổng</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kết</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là</a:t>
                      </a:r>
                      <a:r>
                        <a:rPr lang="en-CA" sz="1700" kern="1200" dirty="0" smtClean="0">
                          <a:solidFill>
                            <a:schemeClr val="tx1"/>
                          </a:solidFill>
                          <a:effectLst/>
                          <a:latin typeface="+mn-lt"/>
                          <a:ea typeface="+mn-ea"/>
                          <a:cs typeface="+mn-cs"/>
                        </a:rPr>
                        <a:t> slide </a:t>
                      </a:r>
                      <a:r>
                        <a:rPr lang="en-CA" sz="1700" kern="1200" dirty="0" err="1" smtClean="0">
                          <a:solidFill>
                            <a:schemeClr val="tx1"/>
                          </a:solidFill>
                          <a:effectLst/>
                          <a:latin typeface="+mn-lt"/>
                          <a:ea typeface="+mn-ea"/>
                          <a:cs typeface="+mn-cs"/>
                        </a:rPr>
                        <a:t>cuối</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cùng</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trong</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bản</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trình</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chiếu</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Nó</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đánh</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giá</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lại</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bản</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trình</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bày</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của</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bạn</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nhắc</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lại</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những</a:t>
                      </a:r>
                      <a:r>
                        <a:rPr lang="en-CA" sz="1700" kern="1200" dirty="0" smtClean="0">
                          <a:solidFill>
                            <a:schemeClr val="tx1"/>
                          </a:solidFill>
                          <a:effectLst/>
                          <a:latin typeface="+mn-lt"/>
                          <a:ea typeface="+mn-ea"/>
                          <a:cs typeface="+mn-cs"/>
                        </a:rPr>
                        <a:t> ý </a:t>
                      </a:r>
                      <a:r>
                        <a:rPr lang="en-CA" sz="1700" kern="1200" dirty="0" err="1" smtClean="0">
                          <a:solidFill>
                            <a:schemeClr val="tx1"/>
                          </a:solidFill>
                          <a:effectLst/>
                          <a:latin typeface="+mn-lt"/>
                          <a:ea typeface="+mn-ea"/>
                          <a:cs typeface="+mn-cs"/>
                        </a:rPr>
                        <a:t>chính</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và</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cung</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cấp</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các</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thông</a:t>
                      </a:r>
                      <a:r>
                        <a:rPr lang="en-CA" sz="1700" kern="1200" dirty="0" smtClean="0">
                          <a:solidFill>
                            <a:schemeClr val="tx1"/>
                          </a:solidFill>
                          <a:effectLst/>
                          <a:latin typeface="+mn-lt"/>
                          <a:ea typeface="+mn-ea"/>
                          <a:cs typeface="+mn-cs"/>
                        </a:rPr>
                        <a:t> tin </a:t>
                      </a:r>
                      <a:r>
                        <a:rPr lang="en-CA" sz="1700" kern="1200" dirty="0" err="1" smtClean="0">
                          <a:solidFill>
                            <a:schemeClr val="tx1"/>
                          </a:solidFill>
                          <a:effectLst/>
                          <a:latin typeface="+mn-lt"/>
                          <a:ea typeface="+mn-ea"/>
                          <a:cs typeface="+mn-cs"/>
                        </a:rPr>
                        <a:t>liên</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lạc</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để</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xem</a:t>
                      </a:r>
                      <a:r>
                        <a:rPr lang="en-CA" sz="1700" kern="1200" dirty="0" smtClean="0">
                          <a:solidFill>
                            <a:schemeClr val="tx1"/>
                          </a:solidFill>
                          <a:effectLst/>
                          <a:latin typeface="+mn-lt"/>
                          <a:ea typeface="+mn-ea"/>
                          <a:cs typeface="+mn-cs"/>
                        </a:rPr>
                        <a:t> chi </a:t>
                      </a:r>
                      <a:r>
                        <a:rPr lang="en-CA" sz="1700" kern="1200" dirty="0" err="1" smtClean="0">
                          <a:solidFill>
                            <a:schemeClr val="tx1"/>
                          </a:solidFill>
                          <a:effectLst/>
                          <a:latin typeface="+mn-lt"/>
                          <a:ea typeface="+mn-ea"/>
                          <a:cs typeface="+mn-cs"/>
                        </a:rPr>
                        <a:t>tiết</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hơn</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sau</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này</a:t>
                      </a:r>
                      <a:r>
                        <a:rPr lang="en-US" sz="1700" dirty="0" smtClean="0">
                          <a:effectLst/>
                          <a:latin typeface="Zurich BT" pitchFamily="34" charset="0"/>
                        </a:rPr>
                        <a:t>.</a:t>
                      </a:r>
                      <a:endParaRPr lang="en-US" sz="1700" dirty="0">
                        <a:effectLst/>
                        <a:latin typeface="Zurich BT" pitchFamily="34" charset="0"/>
                        <a:ea typeface="Times New Roman"/>
                        <a:cs typeface="Calibri"/>
                      </a:endParaRPr>
                    </a:p>
                  </a:txBody>
                  <a:tcPr marL="44475" marR="44475" marT="0" marB="0"/>
                </a:tc>
              </a:tr>
            </a:tbl>
          </a:graphicData>
        </a:graphic>
      </p:graphicFrame>
      <p:grpSp>
        <p:nvGrpSpPr>
          <p:cNvPr id="11" name="Group 10"/>
          <p:cNvGrpSpPr/>
          <p:nvPr/>
        </p:nvGrpSpPr>
        <p:grpSpPr>
          <a:xfrm>
            <a:off x="806449" y="1958214"/>
            <a:ext cx="790122" cy="3904096"/>
            <a:chOff x="806449" y="1958214"/>
            <a:chExt cx="630465" cy="3115210"/>
          </a:xfrm>
        </p:grpSpPr>
        <p:sp>
          <p:nvSpPr>
            <p:cNvPr id="7" name="Text Box 282"/>
            <p:cNvSpPr txBox="1">
              <a:spLocks noChangeArrowheads="1"/>
            </p:cNvSpPr>
            <p:nvPr/>
          </p:nvSpPr>
          <p:spPr bwMode="auto">
            <a:xfrm>
              <a:off x="806449" y="1958214"/>
              <a:ext cx="627145" cy="418097"/>
            </a:xfrm>
            <a:prstGeom prst="rect">
              <a:avLst/>
            </a:prstGeom>
            <a:solidFill>
              <a:srgbClr val="FFFFFF"/>
            </a:solidFill>
            <a:ln w="9525">
              <a:solidFill>
                <a:srgbClr val="000000"/>
              </a:solidFill>
              <a:miter lim="800000"/>
              <a:headEnd/>
              <a:tailEnd/>
            </a:ln>
          </p:spPr>
          <p:txBody>
            <a:bodyPr rot="0" vert="horz" wrap="square" lIns="50800" tIns="50800" rIns="50800" bIns="50800" anchor="t" anchorCtr="0" upright="1">
              <a:noAutofit/>
            </a:bodyPr>
            <a:lstStyle/>
            <a:p>
              <a:pPr marL="0" marR="0" algn="ctr">
                <a:spcBef>
                  <a:spcPts val="0"/>
                </a:spcBef>
                <a:spcAft>
                  <a:spcPts val="0"/>
                </a:spcAft>
              </a:pPr>
              <a:r>
                <a:rPr lang="en-CA" sz="800" b="1" dirty="0">
                  <a:effectLst/>
                  <a:latin typeface="Zurich BT"/>
                  <a:ea typeface="Times New Roman"/>
                  <a:cs typeface="Arial"/>
                </a:rPr>
                <a:t> </a:t>
              </a:r>
              <a:endParaRPr lang="en-US" sz="800" b="1" dirty="0">
                <a:effectLst/>
                <a:latin typeface="Zurich BT"/>
                <a:ea typeface="Times New Roman"/>
                <a:cs typeface="Arial"/>
              </a:endParaRPr>
            </a:p>
            <a:p>
              <a:pPr marL="0" marR="0" algn="ctr">
                <a:spcBef>
                  <a:spcPts val="0"/>
                </a:spcBef>
                <a:spcAft>
                  <a:spcPts val="0"/>
                </a:spcAft>
              </a:pPr>
              <a:r>
                <a:rPr lang="en-CA" sz="800" b="1" dirty="0" smtClean="0">
                  <a:effectLst/>
                  <a:latin typeface="Zurich BT"/>
                  <a:ea typeface="Times New Roman"/>
                  <a:cs typeface="Arial"/>
                </a:rPr>
                <a:t>Slide </a:t>
              </a:r>
              <a:r>
                <a:rPr lang="en-CA" sz="800" b="1" dirty="0" err="1" smtClean="0">
                  <a:effectLst/>
                  <a:latin typeface="Zurich BT"/>
                  <a:ea typeface="Times New Roman"/>
                  <a:cs typeface="Arial"/>
                </a:rPr>
                <a:t>tiêu</a:t>
              </a:r>
              <a:r>
                <a:rPr lang="en-CA" sz="800" b="1" dirty="0" smtClean="0">
                  <a:effectLst/>
                  <a:latin typeface="Zurich BT"/>
                  <a:ea typeface="Times New Roman"/>
                  <a:cs typeface="Arial"/>
                </a:rPr>
                <a:t> </a:t>
              </a:r>
              <a:r>
                <a:rPr lang="en-CA" sz="800" b="1" dirty="0" err="1" smtClean="0">
                  <a:effectLst/>
                  <a:latin typeface="Zurich BT"/>
                  <a:ea typeface="Times New Roman"/>
                  <a:cs typeface="Arial"/>
                </a:rPr>
                <a:t>đề</a:t>
              </a:r>
              <a:endParaRPr lang="en-US" sz="800" b="1" dirty="0">
                <a:effectLst/>
                <a:latin typeface="Zurich BT"/>
                <a:ea typeface="Times New Roman"/>
                <a:cs typeface="Arial"/>
              </a:endParaRPr>
            </a:p>
          </p:txBody>
        </p:sp>
        <p:sp>
          <p:nvSpPr>
            <p:cNvPr id="8" name="Text Box 281"/>
            <p:cNvSpPr txBox="1">
              <a:spLocks noChangeArrowheads="1"/>
            </p:cNvSpPr>
            <p:nvPr/>
          </p:nvSpPr>
          <p:spPr bwMode="auto">
            <a:xfrm>
              <a:off x="806450" y="2489131"/>
              <a:ext cx="627145" cy="418097"/>
            </a:xfrm>
            <a:prstGeom prst="rect">
              <a:avLst/>
            </a:prstGeom>
            <a:solidFill>
              <a:srgbClr val="FFFFFF"/>
            </a:solidFill>
            <a:ln w="9525">
              <a:solidFill>
                <a:srgbClr val="000000"/>
              </a:solidFill>
              <a:miter lim="800000"/>
              <a:headEnd/>
              <a:tailEnd/>
            </a:ln>
          </p:spPr>
          <p:txBody>
            <a:bodyPr rot="0" vert="horz" wrap="square" lIns="50800" tIns="25400" rIns="50800" bIns="25400" anchor="t" anchorCtr="0" upright="1">
              <a:noAutofit/>
            </a:bodyPr>
            <a:lstStyle/>
            <a:p>
              <a:pPr marL="0" marR="0" algn="ctr">
                <a:spcBef>
                  <a:spcPts val="400"/>
                </a:spcBef>
                <a:spcAft>
                  <a:spcPts val="0"/>
                </a:spcAft>
              </a:pPr>
              <a:r>
                <a:rPr lang="en-CA" sz="800" b="1" dirty="0" smtClean="0">
                  <a:latin typeface="Zurich BT"/>
                  <a:ea typeface="Times New Roman"/>
                  <a:cs typeface="Arial"/>
                </a:rPr>
                <a:t>Slide </a:t>
              </a:r>
              <a:r>
                <a:rPr lang="en-CA" sz="800" b="1" dirty="0" err="1" smtClean="0">
                  <a:latin typeface="Zurich BT"/>
                  <a:ea typeface="Times New Roman"/>
                  <a:cs typeface="Arial"/>
                </a:rPr>
                <a:t>mục</a:t>
              </a:r>
              <a:r>
                <a:rPr lang="en-CA" sz="800" b="1" dirty="0" smtClean="0">
                  <a:latin typeface="Zurich BT"/>
                  <a:ea typeface="Times New Roman"/>
                  <a:cs typeface="Arial"/>
                </a:rPr>
                <a:t> </a:t>
              </a:r>
              <a:r>
                <a:rPr lang="en-CA" sz="800" b="1" dirty="0" err="1" smtClean="0">
                  <a:latin typeface="Zurich BT"/>
                  <a:ea typeface="Times New Roman"/>
                  <a:cs typeface="Arial"/>
                </a:rPr>
                <a:t>lục</a:t>
              </a:r>
              <a:r>
                <a:rPr lang="en-CA" sz="800" b="1" dirty="0" smtClean="0">
                  <a:latin typeface="Zurich BT"/>
                  <a:ea typeface="Times New Roman"/>
                  <a:cs typeface="Arial"/>
                </a:rPr>
                <a:t> </a:t>
              </a:r>
              <a:r>
                <a:rPr lang="en-CA" sz="800" b="1" dirty="0" err="1" smtClean="0">
                  <a:latin typeface="Zurich BT"/>
                  <a:ea typeface="Times New Roman"/>
                  <a:cs typeface="Arial"/>
                </a:rPr>
                <a:t>chương</a:t>
              </a:r>
              <a:r>
                <a:rPr lang="en-CA" sz="800" b="1" dirty="0" smtClean="0">
                  <a:latin typeface="Zurich BT"/>
                  <a:ea typeface="Times New Roman"/>
                  <a:cs typeface="Arial"/>
                </a:rPr>
                <a:t> </a:t>
              </a:r>
              <a:r>
                <a:rPr lang="en-CA" sz="800" b="1" dirty="0" err="1" smtClean="0">
                  <a:latin typeface="Zurich BT"/>
                  <a:ea typeface="Times New Roman"/>
                  <a:cs typeface="Arial"/>
                </a:rPr>
                <a:t>trình</a:t>
              </a:r>
              <a:endParaRPr lang="en-US" sz="800" b="1" dirty="0">
                <a:effectLst/>
                <a:latin typeface="Zurich BT"/>
                <a:ea typeface="Times New Roman"/>
                <a:cs typeface="Arial"/>
              </a:endParaRPr>
            </a:p>
          </p:txBody>
        </p:sp>
        <p:cxnSp>
          <p:nvCxnSpPr>
            <p:cNvPr id="15" name="Straight Connector 14"/>
            <p:cNvCxnSpPr>
              <a:cxnSpLocks noChangeAspect="1" noChangeShapeType="1"/>
            </p:cNvCxnSpPr>
            <p:nvPr/>
          </p:nvCxnSpPr>
          <p:spPr bwMode="auto">
            <a:xfrm>
              <a:off x="1113180" y="3435864"/>
              <a:ext cx="0" cy="987174"/>
            </a:xfrm>
            <a:prstGeom prst="line">
              <a:avLst/>
            </a:prstGeom>
            <a:noFill/>
            <a:ln w="9525">
              <a:solidFill>
                <a:srgbClr val="000000"/>
              </a:solidFill>
              <a:prstDash val="lgDash"/>
              <a:round/>
              <a:headEnd/>
              <a:tailEnd/>
            </a:ln>
            <a:extLst>
              <a:ext uri="{909E8E84-426E-40DD-AFC4-6F175D3DCCD1}">
                <a14:hiddenFill xmlns:a14="http://schemas.microsoft.com/office/drawing/2010/main">
                  <a:noFill/>
                </a14:hiddenFill>
              </a:ext>
            </a:extLst>
          </p:spPr>
        </p:cxnSp>
        <p:sp>
          <p:nvSpPr>
            <p:cNvPr id="16" name="Text Box 278"/>
            <p:cNvSpPr txBox="1">
              <a:spLocks noChangeArrowheads="1"/>
            </p:cNvSpPr>
            <p:nvPr/>
          </p:nvSpPr>
          <p:spPr bwMode="auto">
            <a:xfrm>
              <a:off x="809769" y="4655327"/>
              <a:ext cx="627145" cy="418097"/>
            </a:xfrm>
            <a:prstGeom prst="rect">
              <a:avLst/>
            </a:prstGeom>
            <a:solidFill>
              <a:srgbClr val="FFFFFF"/>
            </a:solidFill>
            <a:ln w="9525">
              <a:solidFill>
                <a:srgbClr val="000000"/>
              </a:solidFill>
              <a:miter lim="800000"/>
              <a:headEnd/>
              <a:tailEnd/>
            </a:ln>
          </p:spPr>
          <p:txBody>
            <a:bodyPr rot="0" vert="horz" wrap="square" lIns="50800" tIns="50800" rIns="50800" bIns="50800" anchor="t" anchorCtr="0" upright="1">
              <a:noAutofit/>
            </a:bodyPr>
            <a:lstStyle/>
            <a:p>
              <a:pPr marL="0" marR="0" algn="ctr">
                <a:spcBef>
                  <a:spcPts val="400"/>
                </a:spcBef>
                <a:spcAft>
                  <a:spcPts val="0"/>
                </a:spcAft>
              </a:pPr>
              <a:r>
                <a:rPr lang="en-US" sz="800" b="1" dirty="0" smtClean="0">
                  <a:latin typeface="Zurich BT"/>
                  <a:ea typeface="Times New Roman"/>
                  <a:cs typeface="Arial"/>
                </a:rPr>
                <a:t>Slide </a:t>
              </a:r>
              <a:r>
                <a:rPr lang="en-US" sz="800" b="1" dirty="0" err="1" smtClean="0">
                  <a:latin typeface="Zurich BT"/>
                  <a:ea typeface="Times New Roman"/>
                  <a:cs typeface="Arial"/>
                </a:rPr>
                <a:t>tổng</a:t>
              </a:r>
              <a:r>
                <a:rPr lang="en-US" sz="800" b="1" dirty="0" smtClean="0">
                  <a:latin typeface="Zurich BT"/>
                  <a:ea typeface="Times New Roman"/>
                  <a:cs typeface="Arial"/>
                </a:rPr>
                <a:t> </a:t>
              </a:r>
              <a:r>
                <a:rPr lang="en-US" sz="800" b="1" dirty="0" err="1" smtClean="0">
                  <a:latin typeface="Zurich BT"/>
                  <a:ea typeface="Times New Roman"/>
                  <a:cs typeface="Arial"/>
                </a:rPr>
                <a:t>kết</a:t>
              </a:r>
              <a:endParaRPr lang="en-US" sz="800" b="1" dirty="0">
                <a:effectLst/>
                <a:latin typeface="Zurich BT"/>
                <a:ea typeface="Times New Roman"/>
                <a:cs typeface="Arial"/>
              </a:endParaRPr>
            </a:p>
          </p:txBody>
        </p:sp>
        <p:sp>
          <p:nvSpPr>
            <p:cNvPr id="17" name="Text Box 277"/>
            <p:cNvSpPr txBox="1">
              <a:spLocks noChangeArrowheads="1"/>
            </p:cNvSpPr>
            <p:nvPr/>
          </p:nvSpPr>
          <p:spPr bwMode="auto">
            <a:xfrm>
              <a:off x="809769" y="4148661"/>
              <a:ext cx="627145" cy="418097"/>
            </a:xfrm>
            <a:prstGeom prst="rect">
              <a:avLst/>
            </a:prstGeom>
            <a:solidFill>
              <a:srgbClr val="FFFFFF"/>
            </a:solidFill>
            <a:ln w="9525">
              <a:solidFill>
                <a:srgbClr val="000000"/>
              </a:solidFill>
              <a:miter lim="800000"/>
              <a:headEnd/>
              <a:tailEnd/>
            </a:ln>
          </p:spPr>
          <p:txBody>
            <a:bodyPr rot="0" vert="horz" wrap="square" lIns="50800" tIns="50800" rIns="50800" bIns="50800" anchor="t" anchorCtr="0" upright="1">
              <a:noAutofit/>
            </a:bodyPr>
            <a:lstStyle/>
            <a:p>
              <a:pPr marL="0" marR="0" algn="ctr">
                <a:spcBef>
                  <a:spcPts val="0"/>
                </a:spcBef>
                <a:spcAft>
                  <a:spcPts val="0"/>
                </a:spcAft>
              </a:pPr>
              <a:r>
                <a:rPr lang="en-CA" sz="800" b="1">
                  <a:effectLst/>
                  <a:latin typeface="Zurich BT"/>
                  <a:ea typeface="Times New Roman"/>
                  <a:cs typeface="Arial"/>
                </a:rPr>
                <a:t> </a:t>
              </a:r>
              <a:endParaRPr lang="en-US" sz="800" b="1">
                <a:effectLst/>
                <a:latin typeface="Zurich BT"/>
                <a:ea typeface="Times New Roman"/>
                <a:cs typeface="Arial"/>
              </a:endParaRPr>
            </a:p>
            <a:p>
              <a:pPr marL="0" marR="0" algn="ctr">
                <a:spcBef>
                  <a:spcPts val="0"/>
                </a:spcBef>
                <a:spcAft>
                  <a:spcPts val="0"/>
                </a:spcAft>
              </a:pPr>
              <a:r>
                <a:rPr lang="en-CA" sz="800" b="1">
                  <a:effectLst/>
                  <a:latin typeface="Zurich BT"/>
                  <a:ea typeface="Times New Roman"/>
                  <a:cs typeface="Arial"/>
                </a:rPr>
                <a:t>Slide 3</a:t>
              </a:r>
              <a:endParaRPr lang="en-US" sz="800" b="1">
                <a:effectLst/>
                <a:latin typeface="Zurich BT"/>
                <a:ea typeface="Times New Roman"/>
                <a:cs typeface="Arial"/>
              </a:endParaRPr>
            </a:p>
          </p:txBody>
        </p:sp>
        <p:sp>
          <p:nvSpPr>
            <p:cNvPr id="9" name="Text Box 279"/>
            <p:cNvSpPr txBox="1">
              <a:spLocks noChangeArrowheads="1"/>
            </p:cNvSpPr>
            <p:nvPr/>
          </p:nvSpPr>
          <p:spPr bwMode="auto">
            <a:xfrm>
              <a:off x="806449" y="3033321"/>
              <a:ext cx="627145" cy="418097"/>
            </a:xfrm>
            <a:prstGeom prst="rect">
              <a:avLst/>
            </a:prstGeom>
            <a:solidFill>
              <a:srgbClr val="FFFFFF"/>
            </a:solidFill>
            <a:ln w="9525">
              <a:solidFill>
                <a:srgbClr val="000000"/>
              </a:solidFill>
              <a:miter lim="800000"/>
              <a:headEnd/>
              <a:tailEnd/>
            </a:ln>
          </p:spPr>
          <p:txBody>
            <a:bodyPr rot="0" vert="horz" wrap="square" lIns="50800" tIns="50800" rIns="50800" bIns="50800" anchor="t" anchorCtr="0" upright="1">
              <a:noAutofit/>
            </a:bodyPr>
            <a:lstStyle/>
            <a:p>
              <a:pPr marL="0" marR="0" algn="ctr">
                <a:spcBef>
                  <a:spcPts val="0"/>
                </a:spcBef>
                <a:spcAft>
                  <a:spcPts val="0"/>
                </a:spcAft>
              </a:pPr>
              <a:r>
                <a:rPr lang="en-US" sz="800" b="1" dirty="0" smtClean="0">
                  <a:effectLst/>
                  <a:latin typeface="Zurich BT"/>
                  <a:ea typeface="Times New Roman"/>
                  <a:cs typeface="Arial"/>
                </a:rPr>
                <a:t>Slide </a:t>
              </a:r>
              <a:r>
                <a:rPr lang="en-US" sz="800" b="1" dirty="0" err="1" smtClean="0">
                  <a:effectLst/>
                  <a:latin typeface="Zurich BT"/>
                  <a:ea typeface="Times New Roman"/>
                  <a:cs typeface="Arial"/>
                </a:rPr>
                <a:t>tiêu</a:t>
              </a:r>
              <a:r>
                <a:rPr lang="en-US" sz="800" b="1" dirty="0" smtClean="0">
                  <a:effectLst/>
                  <a:latin typeface="Zurich BT"/>
                  <a:ea typeface="Times New Roman"/>
                  <a:cs typeface="Arial"/>
                </a:rPr>
                <a:t> </a:t>
              </a:r>
              <a:r>
                <a:rPr lang="en-US" sz="800" b="1" dirty="0" err="1" smtClean="0">
                  <a:effectLst/>
                  <a:latin typeface="Zurich BT"/>
                  <a:ea typeface="Times New Roman"/>
                  <a:cs typeface="Arial"/>
                </a:rPr>
                <a:t>đề</a:t>
              </a:r>
              <a:r>
                <a:rPr lang="en-US" sz="800" b="1" dirty="0" smtClean="0">
                  <a:effectLst/>
                  <a:latin typeface="Zurich BT"/>
                  <a:ea typeface="Times New Roman"/>
                  <a:cs typeface="Arial"/>
                </a:rPr>
                <a:t> </a:t>
              </a:r>
              <a:r>
                <a:rPr lang="en-US" sz="800" b="1" dirty="0" err="1" smtClean="0">
                  <a:effectLst/>
                  <a:latin typeface="Zurich BT"/>
                  <a:ea typeface="Times New Roman"/>
                  <a:cs typeface="Arial"/>
                </a:rPr>
                <a:t>và</a:t>
              </a:r>
              <a:r>
                <a:rPr lang="en-US" sz="800" b="1" dirty="0" smtClean="0">
                  <a:effectLst/>
                  <a:latin typeface="Zurich BT"/>
                  <a:ea typeface="Times New Roman"/>
                  <a:cs typeface="Arial"/>
                </a:rPr>
                <a:t> </a:t>
              </a:r>
              <a:r>
                <a:rPr lang="en-US" sz="800" b="1" dirty="0" err="1" smtClean="0">
                  <a:effectLst/>
                  <a:latin typeface="Zurich BT"/>
                  <a:ea typeface="Times New Roman"/>
                  <a:cs typeface="Arial"/>
                </a:rPr>
                <a:t>nội</a:t>
              </a:r>
              <a:r>
                <a:rPr lang="en-US" sz="800" b="1" dirty="0" smtClean="0">
                  <a:effectLst/>
                  <a:latin typeface="Zurich BT"/>
                  <a:ea typeface="Times New Roman"/>
                  <a:cs typeface="Arial"/>
                </a:rPr>
                <a:t> dung</a:t>
              </a:r>
              <a:endParaRPr lang="en-US" sz="800" b="1" dirty="0">
                <a:effectLst/>
                <a:latin typeface="Zurich BT"/>
                <a:ea typeface="Times New Roman"/>
                <a:cs typeface="Arial"/>
              </a:endParaRPr>
            </a:p>
          </p:txBody>
        </p:sp>
        <p:sp>
          <p:nvSpPr>
            <p:cNvPr id="18" name="Text Box 276"/>
            <p:cNvSpPr txBox="1">
              <a:spLocks noChangeArrowheads="1"/>
            </p:cNvSpPr>
            <p:nvPr/>
          </p:nvSpPr>
          <p:spPr bwMode="auto">
            <a:xfrm>
              <a:off x="809769" y="3563616"/>
              <a:ext cx="627145" cy="418097"/>
            </a:xfrm>
            <a:prstGeom prst="rect">
              <a:avLst/>
            </a:prstGeom>
            <a:solidFill>
              <a:srgbClr val="FFFFFF"/>
            </a:solidFill>
            <a:ln w="9525">
              <a:solidFill>
                <a:srgbClr val="000000"/>
              </a:solidFill>
              <a:miter lim="800000"/>
              <a:headEnd/>
              <a:tailEnd/>
            </a:ln>
          </p:spPr>
          <p:txBody>
            <a:bodyPr rot="0" vert="horz" wrap="square" lIns="50800" tIns="50800" rIns="50800" bIns="50800" anchor="t" anchorCtr="0" upright="1">
              <a:noAutofit/>
            </a:bodyPr>
            <a:lstStyle/>
            <a:p>
              <a:pPr marL="0" marR="0" algn="ctr">
                <a:spcBef>
                  <a:spcPts val="0"/>
                </a:spcBef>
                <a:spcAft>
                  <a:spcPts val="0"/>
                </a:spcAft>
              </a:pPr>
              <a:r>
                <a:rPr lang="en-CA" sz="800" b="1" dirty="0">
                  <a:effectLst/>
                  <a:latin typeface="Zurich BT"/>
                  <a:ea typeface="Times New Roman"/>
                  <a:cs typeface="Arial"/>
                </a:rPr>
                <a:t> </a:t>
              </a:r>
              <a:endParaRPr lang="en-US" sz="800" b="1" dirty="0">
                <a:effectLst/>
                <a:latin typeface="Zurich BT"/>
                <a:ea typeface="Times New Roman"/>
                <a:cs typeface="Arial"/>
              </a:endParaRPr>
            </a:p>
            <a:p>
              <a:pPr marL="0" marR="0" algn="ctr">
                <a:spcBef>
                  <a:spcPts val="0"/>
                </a:spcBef>
                <a:spcAft>
                  <a:spcPts val="0"/>
                </a:spcAft>
              </a:pPr>
              <a:r>
                <a:rPr lang="en-CA" sz="800" b="1" dirty="0">
                  <a:effectLst/>
                  <a:latin typeface="Zurich BT"/>
                  <a:ea typeface="Times New Roman"/>
                  <a:cs typeface="Arial"/>
                </a:rPr>
                <a:t>Slide 2</a:t>
              </a:r>
              <a:endParaRPr lang="en-US" sz="800" b="1" dirty="0">
                <a:effectLst/>
                <a:latin typeface="Zurich BT"/>
                <a:ea typeface="Times New Roman"/>
                <a:cs typeface="Arial"/>
              </a:endParaRPr>
            </a:p>
          </p:txBody>
        </p:sp>
      </p:grpSp>
    </p:spTree>
    <p:extLst>
      <p:ext uri="{BB962C8B-B14F-4D97-AF65-F5344CB8AC3E}">
        <p14:creationId xmlns:p14="http://schemas.microsoft.com/office/powerpoint/2010/main" val="96603510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Tạo</a:t>
            </a:r>
            <a:r>
              <a:rPr lang="en-US" dirty="0" smtClean="0"/>
              <a:t> </a:t>
            </a:r>
            <a:r>
              <a:rPr lang="en-US" dirty="0" err="1" smtClean="0"/>
              <a:t>các</a:t>
            </a:r>
            <a:r>
              <a:rPr lang="en-US" dirty="0" smtClean="0"/>
              <a:t> slide </a:t>
            </a:r>
            <a:r>
              <a:rPr lang="en-US" dirty="0" err="1" smtClean="0"/>
              <a:t>chủ</a:t>
            </a:r>
            <a:endParaRPr lang="en-US" dirty="0"/>
          </a:p>
        </p:txBody>
      </p:sp>
      <p:sp>
        <p:nvSpPr>
          <p:cNvPr id="3" name="Content Placeholder 2"/>
          <p:cNvSpPr>
            <a:spLocks noGrp="1"/>
          </p:cNvSpPr>
          <p:nvPr>
            <p:ph idx="1"/>
          </p:nvPr>
        </p:nvSpPr>
        <p:spPr/>
        <p:txBody>
          <a:bodyPr/>
          <a:lstStyle/>
          <a:p>
            <a:r>
              <a:rPr lang="en-CA" dirty="0" err="1" smtClean="0"/>
              <a:t>Để</a:t>
            </a:r>
            <a:r>
              <a:rPr lang="en-CA" dirty="0" smtClean="0"/>
              <a:t> </a:t>
            </a:r>
            <a:r>
              <a:rPr lang="en-CA" dirty="0" err="1" smtClean="0"/>
              <a:t>đổi</a:t>
            </a:r>
            <a:r>
              <a:rPr lang="en-CA" dirty="0" smtClean="0"/>
              <a:t> </a:t>
            </a:r>
            <a:r>
              <a:rPr lang="en-CA" dirty="0" err="1"/>
              <a:t>cách</a:t>
            </a:r>
            <a:r>
              <a:rPr lang="en-CA" dirty="0"/>
              <a:t> </a:t>
            </a:r>
            <a:r>
              <a:rPr lang="en-CA" dirty="0" err="1"/>
              <a:t>hiển</a:t>
            </a:r>
            <a:r>
              <a:rPr lang="en-CA" dirty="0"/>
              <a:t> thị </a:t>
            </a:r>
            <a:r>
              <a:rPr lang="en-CA" dirty="0" err="1"/>
              <a:t>thành</a:t>
            </a:r>
            <a:r>
              <a:rPr lang="en-CA" dirty="0"/>
              <a:t> Slide Master View; </a:t>
            </a:r>
            <a:r>
              <a:rPr lang="en-CA" dirty="0" err="1"/>
              <a:t>trên</a:t>
            </a:r>
            <a:r>
              <a:rPr lang="en-CA" dirty="0"/>
              <a:t> </a:t>
            </a:r>
            <a:r>
              <a:rPr lang="en-CA" dirty="0" err="1"/>
              <a:t>thẻ</a:t>
            </a:r>
            <a:r>
              <a:rPr lang="en-CA" dirty="0"/>
              <a:t> </a:t>
            </a:r>
            <a:r>
              <a:rPr lang="en-CA" b="1" dirty="0"/>
              <a:t>View</a:t>
            </a:r>
            <a:r>
              <a:rPr lang="en-CA" dirty="0"/>
              <a:t>, </a:t>
            </a:r>
            <a:r>
              <a:rPr lang="en-CA" dirty="0" err="1"/>
              <a:t>trong</a:t>
            </a:r>
            <a:r>
              <a:rPr lang="en-CA" dirty="0"/>
              <a:t> </a:t>
            </a:r>
            <a:r>
              <a:rPr lang="en-CA" dirty="0" err="1"/>
              <a:t>nhóm</a:t>
            </a:r>
            <a:r>
              <a:rPr lang="en-CA" dirty="0"/>
              <a:t> </a:t>
            </a:r>
            <a:r>
              <a:rPr lang="en-CA" b="1" dirty="0"/>
              <a:t>Master Views</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US" dirty="0" smtClean="0"/>
              <a:t>:</a:t>
            </a:r>
            <a:endParaRPr lang="en-US" dirty="0"/>
          </a:p>
          <a:p>
            <a:endParaRPr lang="en-US" b="1" dirty="0" smtClean="0"/>
          </a:p>
          <a:p>
            <a:endParaRPr lang="en-US" b="1" dirty="0"/>
          </a:p>
          <a:p>
            <a:endParaRPr lang="en-US" b="1" dirty="0" smtClean="0"/>
          </a:p>
          <a:p>
            <a:endParaRPr lang="en-US" b="1" dirty="0"/>
          </a:p>
          <a:p>
            <a:r>
              <a:rPr lang="en-CA" dirty="0" err="1"/>
              <a:t>mọi</a:t>
            </a:r>
            <a:r>
              <a:rPr lang="en-CA" dirty="0"/>
              <a:t> </a:t>
            </a:r>
            <a:r>
              <a:rPr lang="en-CA" dirty="0" err="1"/>
              <a:t>thay</a:t>
            </a:r>
            <a:r>
              <a:rPr lang="en-CA" dirty="0"/>
              <a:t> </a:t>
            </a:r>
            <a:r>
              <a:rPr lang="en-CA" dirty="0" err="1"/>
              <a:t>đổi</a:t>
            </a:r>
            <a:r>
              <a:rPr lang="en-CA" dirty="0"/>
              <a:t> </a:t>
            </a:r>
            <a:r>
              <a:rPr lang="en-CA" dirty="0" err="1"/>
              <a:t>bạn</a:t>
            </a:r>
            <a:r>
              <a:rPr lang="en-CA" dirty="0"/>
              <a:t> </a:t>
            </a:r>
            <a:r>
              <a:rPr lang="en-CA" dirty="0" err="1"/>
              <a:t>thực</a:t>
            </a:r>
            <a:r>
              <a:rPr lang="en-CA" dirty="0"/>
              <a:t> </a:t>
            </a:r>
            <a:r>
              <a:rPr lang="en-CA" dirty="0" err="1"/>
              <a:t>hiện</a:t>
            </a:r>
            <a:r>
              <a:rPr lang="en-CA" dirty="0"/>
              <a:t> </a:t>
            </a:r>
            <a:r>
              <a:rPr lang="en-CA" dirty="0" err="1"/>
              <a:t>trực</a:t>
            </a:r>
            <a:r>
              <a:rPr lang="en-CA" dirty="0"/>
              <a:t> </a:t>
            </a:r>
            <a:r>
              <a:rPr lang="en-CA" dirty="0" err="1"/>
              <a:t>tiếp</a:t>
            </a:r>
            <a:r>
              <a:rPr lang="en-CA" dirty="0"/>
              <a:t> </a:t>
            </a:r>
            <a:r>
              <a:rPr lang="en-CA" dirty="0" err="1"/>
              <a:t>trên</a:t>
            </a:r>
            <a:r>
              <a:rPr lang="en-CA" dirty="0"/>
              <a:t> </a:t>
            </a:r>
            <a:r>
              <a:rPr lang="en-CA" dirty="0" err="1"/>
              <a:t>từng</a:t>
            </a:r>
            <a:r>
              <a:rPr lang="en-CA" dirty="0"/>
              <a:t> slide </a:t>
            </a:r>
            <a:r>
              <a:rPr lang="en-CA" dirty="0" err="1"/>
              <a:t>sẽ</a:t>
            </a:r>
            <a:r>
              <a:rPr lang="en-CA" dirty="0"/>
              <a:t> </a:t>
            </a:r>
            <a:r>
              <a:rPr lang="en-CA" dirty="0" err="1"/>
              <a:t>ghi</a:t>
            </a:r>
            <a:r>
              <a:rPr lang="en-CA" dirty="0"/>
              <a:t> </a:t>
            </a:r>
            <a:r>
              <a:rPr lang="en-CA" dirty="0" err="1"/>
              <a:t>đè</a:t>
            </a:r>
            <a:r>
              <a:rPr lang="en-CA" dirty="0"/>
              <a:t> </a:t>
            </a:r>
            <a:r>
              <a:rPr lang="en-CA" dirty="0" err="1"/>
              <a:t>các</a:t>
            </a:r>
            <a:r>
              <a:rPr lang="en-CA" dirty="0"/>
              <a:t> </a:t>
            </a:r>
            <a:r>
              <a:rPr lang="en-CA" dirty="0" err="1"/>
              <a:t>định</a:t>
            </a:r>
            <a:r>
              <a:rPr lang="en-CA" dirty="0"/>
              <a:t> </a:t>
            </a:r>
            <a:r>
              <a:rPr lang="en-CA" dirty="0" err="1"/>
              <a:t>dạng</a:t>
            </a:r>
            <a:r>
              <a:rPr lang="en-CA" dirty="0"/>
              <a:t> </a:t>
            </a:r>
            <a:r>
              <a:rPr lang="en-CA" dirty="0" err="1"/>
              <a:t>mà</a:t>
            </a:r>
            <a:r>
              <a:rPr lang="en-CA" dirty="0"/>
              <a:t> </a:t>
            </a:r>
            <a:r>
              <a:rPr lang="en-CA" dirty="0" err="1"/>
              <a:t>bạn</a:t>
            </a:r>
            <a:r>
              <a:rPr lang="en-CA" dirty="0"/>
              <a:t> </a:t>
            </a:r>
            <a:r>
              <a:rPr lang="en-CA" dirty="0" err="1"/>
              <a:t>đã</a:t>
            </a:r>
            <a:r>
              <a:rPr lang="en-CA" dirty="0"/>
              <a:t> </a:t>
            </a:r>
            <a:r>
              <a:rPr lang="en-CA" dirty="0" err="1"/>
              <a:t>xác</a:t>
            </a:r>
            <a:r>
              <a:rPr lang="en-CA" dirty="0"/>
              <a:t> </a:t>
            </a:r>
            <a:r>
              <a:rPr lang="en-CA" dirty="0" err="1"/>
              <a:t>định</a:t>
            </a:r>
            <a:r>
              <a:rPr lang="en-CA" dirty="0"/>
              <a:t> </a:t>
            </a:r>
            <a:r>
              <a:rPr lang="en-CA" dirty="0" err="1"/>
              <a:t>trên</a:t>
            </a:r>
            <a:r>
              <a:rPr lang="en-CA" dirty="0"/>
              <a:t> slide </a:t>
            </a:r>
            <a:r>
              <a:rPr lang="en-CA" dirty="0" err="1"/>
              <a:t>chủ</a:t>
            </a:r>
            <a:endParaRPr lang="en-US" b="1"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50</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4265043709"/>
              </p:ext>
            </p:extLst>
          </p:nvPr>
        </p:nvGraphicFramePr>
        <p:xfrm>
          <a:off x="679450" y="2373598"/>
          <a:ext cx="7893050" cy="1597515"/>
        </p:xfrm>
        <a:graphic>
          <a:graphicData uri="http://schemas.openxmlformats.org/drawingml/2006/table">
            <a:tbl>
              <a:tblPr firstRow="1" firstCol="1" bandRow="1"/>
              <a:tblGrid>
                <a:gridCol w="1354066"/>
                <a:gridCol w="1992574"/>
                <a:gridCol w="4546410"/>
              </a:tblGrid>
              <a:tr h="423296">
                <a:tc rowSpan="3">
                  <a:txBody>
                    <a:bodyPr/>
                    <a:lstStyle/>
                    <a:p>
                      <a:pPr marL="0" marR="0" algn="just">
                        <a:lnSpc>
                          <a:spcPct val="115000"/>
                        </a:lnSpc>
                        <a:spcBef>
                          <a:spcPts val="100"/>
                        </a:spcBef>
                        <a:spcAft>
                          <a:spcPts val="600"/>
                        </a:spcAft>
                        <a:tabLst>
                          <a:tab pos="558800" algn="l"/>
                        </a:tabLst>
                      </a:pPr>
                      <a:endParaRPr lang="en-CA" sz="1800" dirty="0">
                        <a:effectLst/>
                        <a:latin typeface="Myriad Pro"/>
                        <a:ea typeface="Times New Roman"/>
                        <a:cs typeface="Times New Roman"/>
                      </a:endParaRPr>
                    </a:p>
                  </a:txBody>
                  <a:tcPr marL="68580" marR="68580" marT="0" marB="0">
                    <a:lnL>
                      <a:noFill/>
                    </a:lnL>
                    <a:lnR>
                      <a:noFill/>
                    </a:lnR>
                    <a:lnT>
                      <a:noFill/>
                    </a:lnT>
                    <a:lnB>
                      <a:noFill/>
                    </a:lnB>
                    <a:lnTlToBr w="12700" cmpd="sng">
                      <a:noFill/>
                      <a:prstDash val="solid"/>
                    </a:lnTlToBr>
                    <a:lnBlToTr w="12700" cmpd="sng">
                      <a:noFill/>
                      <a:prstDash val="solid"/>
                    </a:lnBlToTr>
                  </a:tcPr>
                </a:tc>
                <a:tc>
                  <a:txBody>
                    <a:bodyPr/>
                    <a:lstStyle/>
                    <a:p>
                      <a:pPr>
                        <a:lnSpc>
                          <a:spcPct val="115000"/>
                        </a:lnSpc>
                        <a:spcBef>
                          <a:spcPts val="200"/>
                        </a:spcBef>
                        <a:spcAft>
                          <a:spcPts val="200"/>
                        </a:spcAft>
                        <a:tabLst>
                          <a:tab pos="228600" algn="l"/>
                        </a:tabLst>
                      </a:pPr>
                      <a:r>
                        <a:rPr lang="en-US" sz="1800" b="1" dirty="0">
                          <a:effectLst/>
                          <a:latin typeface="Zurich BT"/>
                          <a:ea typeface="Times New Roman"/>
                          <a:cs typeface="Calibri"/>
                        </a:rPr>
                        <a:t>Slide Master</a:t>
                      </a: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600">
                          <a:effectLst/>
                          <a:latin typeface="Calibri" panose="020F0502020204030204" pitchFamily="34" charset="0"/>
                          <a:ea typeface="Times New Roman" panose="02020603050405020304" pitchFamily="18" charset="0"/>
                          <a:cs typeface="Calibri" panose="020F0502020204030204" pitchFamily="34" charset="0"/>
                        </a:rPr>
                        <a:t>Ảnh hưởng đến toàn bộ slide trong bản trình chiếu.</a:t>
                      </a:r>
                      <a:endParaRPr lang="vi-VN" sz="16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388266">
                <a:tc vMerge="1">
                  <a:txBody>
                    <a:bodyPr/>
                    <a:lstStyle/>
                    <a:p>
                      <a:endParaRPr lang="en-US"/>
                    </a:p>
                  </a:txBody>
                  <a:tcPr/>
                </a:tc>
                <a:tc>
                  <a:txBody>
                    <a:bodyPr/>
                    <a:lstStyle/>
                    <a:p>
                      <a:pPr>
                        <a:lnSpc>
                          <a:spcPct val="115000"/>
                        </a:lnSpc>
                        <a:spcBef>
                          <a:spcPts val="200"/>
                        </a:spcBef>
                        <a:spcAft>
                          <a:spcPts val="200"/>
                        </a:spcAft>
                        <a:tabLst>
                          <a:tab pos="228600" algn="l"/>
                        </a:tabLst>
                      </a:pPr>
                      <a:r>
                        <a:rPr lang="en-US" sz="1800" b="1" dirty="0">
                          <a:effectLst/>
                          <a:latin typeface="Zurich BT"/>
                          <a:ea typeface="Times New Roman"/>
                          <a:cs typeface="Calibri"/>
                        </a:rPr>
                        <a:t>Handout Master</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600" dirty="0" err="1">
                          <a:effectLst/>
                          <a:latin typeface="Calibri" panose="020F0502020204030204" pitchFamily="34" charset="0"/>
                          <a:ea typeface="Times New Roman" panose="02020603050405020304" pitchFamily="18" charset="0"/>
                          <a:cs typeface="Calibri" panose="020F0502020204030204" pitchFamily="34" charset="0"/>
                        </a:rPr>
                        <a:t>Thay</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đổi</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cách</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các</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tờ</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rơi</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sẽ</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xuất</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hiện</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khi</a:t>
                      </a:r>
                      <a:r>
                        <a:rPr lang="en-US" sz="1600" dirty="0">
                          <a:effectLst/>
                          <a:latin typeface="Calibri" panose="020F0502020204030204" pitchFamily="34" charset="0"/>
                          <a:ea typeface="Times New Roman" panose="02020603050405020304" pitchFamily="18" charset="0"/>
                          <a:cs typeface="Calibri" panose="020F0502020204030204" pitchFamily="34" charset="0"/>
                        </a:rPr>
                        <a:t> in.</a:t>
                      </a:r>
                      <a:endParaRPr lang="vi-VN" sz="1600" dirty="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785953">
                <a:tc vMerge="1">
                  <a:txBody>
                    <a:bodyPr/>
                    <a:lstStyle/>
                    <a:p>
                      <a:endParaRPr lang="en-US"/>
                    </a:p>
                  </a:txBody>
                  <a:tcPr/>
                </a:tc>
                <a:tc>
                  <a:txBody>
                    <a:bodyPr/>
                    <a:lstStyle/>
                    <a:p>
                      <a:pPr>
                        <a:lnSpc>
                          <a:spcPct val="115000"/>
                        </a:lnSpc>
                        <a:spcBef>
                          <a:spcPts val="200"/>
                        </a:spcBef>
                        <a:spcAft>
                          <a:spcPts val="200"/>
                        </a:spcAft>
                        <a:tabLst>
                          <a:tab pos="228600" algn="l"/>
                        </a:tabLst>
                      </a:pPr>
                      <a:r>
                        <a:rPr lang="en-US" sz="1800" b="1">
                          <a:effectLst/>
                          <a:latin typeface="Zurich BT"/>
                          <a:ea typeface="Times New Roman"/>
                          <a:cs typeface="Calibri"/>
                        </a:rPr>
                        <a:t>Notes Master</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600" dirty="0" err="1">
                          <a:effectLst/>
                          <a:latin typeface="Calibri" panose="020F0502020204030204" pitchFamily="34" charset="0"/>
                          <a:ea typeface="Times New Roman" panose="02020603050405020304" pitchFamily="18" charset="0"/>
                          <a:cs typeface="Calibri" panose="020F0502020204030204" pitchFamily="34" charset="0"/>
                        </a:rPr>
                        <a:t>Thay</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đổi</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giao</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diện</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của</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các</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ghi</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chú</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trong</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các</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trang</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ghi</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chú</a:t>
                      </a:r>
                      <a:r>
                        <a:rPr lang="en-US" sz="1600" dirty="0">
                          <a:effectLst/>
                          <a:latin typeface="Calibri" panose="020F0502020204030204" pitchFamily="34" charset="0"/>
                          <a:ea typeface="Times New Roman" panose="02020603050405020304" pitchFamily="18" charset="0"/>
                          <a:cs typeface="Calibri" panose="020F0502020204030204" pitchFamily="34" charset="0"/>
                        </a:rPr>
                        <a:t>.</a:t>
                      </a:r>
                      <a:endParaRPr lang="vi-VN" sz="1600" dirty="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bl>
          </a:graphicData>
        </a:graphic>
      </p:graphicFrame>
      <p:pic>
        <p:nvPicPr>
          <p:cNvPr id="14337" name="Picture 86" descr="l10-05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0914" y="2335213"/>
            <a:ext cx="1238250" cy="7478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727039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Tạo</a:t>
            </a:r>
            <a:r>
              <a:rPr lang="en-US" dirty="0" smtClean="0"/>
              <a:t> </a:t>
            </a:r>
            <a:r>
              <a:rPr lang="en-US" dirty="0" err="1" smtClean="0"/>
              <a:t>các</a:t>
            </a:r>
            <a:r>
              <a:rPr lang="en-US" dirty="0" smtClean="0"/>
              <a:t> slide </a:t>
            </a:r>
            <a:r>
              <a:rPr lang="en-US" dirty="0" err="1" smtClean="0"/>
              <a:t>chủ</a:t>
            </a:r>
            <a:endParaRPr lang="en-US" dirty="0"/>
          </a:p>
        </p:txBody>
      </p:sp>
      <p:sp>
        <p:nvSpPr>
          <p:cNvPr id="3" name="Content Placeholder 2"/>
          <p:cNvSpPr>
            <a:spLocks noGrp="1"/>
          </p:cNvSpPr>
          <p:nvPr>
            <p:ph idx="1"/>
          </p:nvPr>
        </p:nvSpPr>
        <p:spPr/>
        <p:txBody>
          <a:bodyPr/>
          <a:lstStyle/>
          <a:p>
            <a:r>
              <a:rPr lang="en-CA" b="1" dirty="0" err="1"/>
              <a:t>Chèn</a:t>
            </a:r>
            <a:r>
              <a:rPr lang="en-CA" b="1" dirty="0"/>
              <a:t> </a:t>
            </a:r>
            <a:r>
              <a:rPr lang="en-CA" b="1" dirty="0" err="1"/>
              <a:t>Tiêu</a:t>
            </a:r>
            <a:r>
              <a:rPr lang="en-CA" b="1" dirty="0"/>
              <a:t> </a:t>
            </a:r>
            <a:r>
              <a:rPr lang="en-CA" b="1" dirty="0" err="1"/>
              <a:t>đề</a:t>
            </a:r>
            <a:r>
              <a:rPr lang="en-CA" b="1" dirty="0"/>
              <a:t> (Headers) </a:t>
            </a:r>
            <a:r>
              <a:rPr lang="en-CA" b="1" dirty="0" err="1"/>
              <a:t>và</a:t>
            </a:r>
            <a:r>
              <a:rPr lang="en-CA" b="1" dirty="0"/>
              <a:t> </a:t>
            </a:r>
            <a:r>
              <a:rPr lang="en-CA" b="1" dirty="0" err="1"/>
              <a:t>Chân</a:t>
            </a:r>
            <a:r>
              <a:rPr lang="en-CA" b="1" dirty="0"/>
              <a:t> </a:t>
            </a:r>
            <a:r>
              <a:rPr lang="en-CA" b="1" dirty="0" err="1"/>
              <a:t>trang</a:t>
            </a:r>
            <a:r>
              <a:rPr lang="en-CA" b="1" dirty="0"/>
              <a:t> (Footers)</a:t>
            </a:r>
            <a:endParaRPr lang="en-US" b="1" dirty="0"/>
          </a:p>
          <a:p>
            <a:pPr lvl="1"/>
            <a:r>
              <a:rPr lang="en-CA" dirty="0" err="1"/>
              <a:t>Tiêu</a:t>
            </a:r>
            <a:r>
              <a:rPr lang="en-CA" dirty="0"/>
              <a:t> </a:t>
            </a:r>
            <a:r>
              <a:rPr lang="en-CA" dirty="0" err="1"/>
              <a:t>đề</a:t>
            </a:r>
            <a:r>
              <a:rPr lang="en-CA" dirty="0"/>
              <a:t> </a:t>
            </a:r>
            <a:r>
              <a:rPr lang="en-CA" dirty="0" err="1"/>
              <a:t>hoặc</a:t>
            </a:r>
            <a:r>
              <a:rPr lang="en-CA" dirty="0"/>
              <a:t> </a:t>
            </a:r>
            <a:r>
              <a:rPr lang="en-CA" dirty="0" err="1"/>
              <a:t>chân</a:t>
            </a:r>
            <a:r>
              <a:rPr lang="en-CA" dirty="0"/>
              <a:t> </a:t>
            </a:r>
            <a:r>
              <a:rPr lang="en-CA" dirty="0" err="1"/>
              <a:t>trang</a:t>
            </a:r>
            <a:r>
              <a:rPr lang="en-CA" dirty="0"/>
              <a:t> </a:t>
            </a:r>
            <a:r>
              <a:rPr lang="en-CA" dirty="0" err="1"/>
              <a:t>hiển</a:t>
            </a:r>
            <a:r>
              <a:rPr lang="en-CA" dirty="0"/>
              <a:t> thị </a:t>
            </a:r>
            <a:r>
              <a:rPr lang="en-CA" dirty="0" err="1"/>
              <a:t>lặp</a:t>
            </a:r>
            <a:r>
              <a:rPr lang="en-CA" dirty="0"/>
              <a:t> </a:t>
            </a:r>
            <a:r>
              <a:rPr lang="en-CA" dirty="0" err="1"/>
              <a:t>lại</a:t>
            </a:r>
            <a:r>
              <a:rPr lang="en-CA" dirty="0"/>
              <a:t> </a:t>
            </a:r>
            <a:r>
              <a:rPr lang="en-CA" dirty="0" err="1"/>
              <a:t>trên</a:t>
            </a:r>
            <a:r>
              <a:rPr lang="en-CA" dirty="0"/>
              <a:t> </a:t>
            </a:r>
            <a:r>
              <a:rPr lang="en-CA" dirty="0" err="1"/>
              <a:t>mọi</a:t>
            </a:r>
            <a:r>
              <a:rPr lang="en-CA" dirty="0"/>
              <a:t> </a:t>
            </a:r>
            <a:r>
              <a:rPr lang="en-CA" dirty="0" smtClean="0"/>
              <a:t>slide ở </a:t>
            </a:r>
            <a:r>
              <a:rPr lang="en-CA" dirty="0" err="1"/>
              <a:t>phía</a:t>
            </a:r>
            <a:r>
              <a:rPr lang="en-CA" dirty="0"/>
              <a:t> </a:t>
            </a:r>
            <a:r>
              <a:rPr lang="en-CA" dirty="0" err="1"/>
              <a:t>trên</a:t>
            </a:r>
            <a:r>
              <a:rPr lang="en-US" dirty="0" smtClean="0"/>
              <a:t> </a:t>
            </a:r>
            <a:r>
              <a:rPr lang="en-US" dirty="0" err="1" smtClean="0"/>
              <a:t>hoặc</a:t>
            </a:r>
            <a:r>
              <a:rPr lang="en-US" dirty="0" smtClean="0"/>
              <a:t> </a:t>
            </a:r>
            <a:r>
              <a:rPr lang="en-US" dirty="0" err="1" smtClean="0"/>
              <a:t>phía</a:t>
            </a:r>
            <a:r>
              <a:rPr lang="en-US" dirty="0" smtClean="0"/>
              <a:t> </a:t>
            </a:r>
            <a:r>
              <a:rPr lang="en-US" dirty="0" err="1" smtClean="0"/>
              <a:t>dưới</a:t>
            </a:r>
            <a:endParaRPr lang="en-US" dirty="0" smtClean="0"/>
          </a:p>
          <a:p>
            <a:pPr lvl="2"/>
            <a:r>
              <a:rPr lang="en-CA" dirty="0" err="1"/>
              <a:t>Các</a:t>
            </a:r>
            <a:r>
              <a:rPr lang="en-CA" dirty="0"/>
              <a:t> slide </a:t>
            </a:r>
            <a:r>
              <a:rPr lang="en-CA" dirty="0" err="1" smtClean="0"/>
              <a:t>chỉ</a:t>
            </a:r>
            <a:r>
              <a:rPr lang="en-CA" dirty="0" smtClean="0"/>
              <a:t> </a:t>
            </a:r>
            <a:r>
              <a:rPr lang="en-CA" dirty="0" err="1"/>
              <a:t>hiển</a:t>
            </a:r>
            <a:r>
              <a:rPr lang="en-CA" dirty="0"/>
              <a:t> thị </a:t>
            </a:r>
            <a:r>
              <a:rPr lang="en-CA" dirty="0" err="1"/>
              <a:t>các</a:t>
            </a:r>
            <a:r>
              <a:rPr lang="en-CA" dirty="0"/>
              <a:t> </a:t>
            </a:r>
            <a:r>
              <a:rPr lang="en-CA" dirty="0" err="1"/>
              <a:t>chân</a:t>
            </a:r>
            <a:r>
              <a:rPr lang="en-CA" dirty="0"/>
              <a:t> </a:t>
            </a:r>
            <a:r>
              <a:rPr lang="en-CA" dirty="0" err="1"/>
              <a:t>trang</a:t>
            </a:r>
            <a:endParaRPr lang="en-US" dirty="0" smtClean="0"/>
          </a:p>
          <a:p>
            <a:pPr lvl="2"/>
            <a:r>
              <a:rPr lang="en-CA" dirty="0" err="1" smtClean="0"/>
              <a:t>Các</a:t>
            </a:r>
            <a:r>
              <a:rPr lang="en-CA" dirty="0" smtClean="0"/>
              <a:t> </a:t>
            </a:r>
            <a:r>
              <a:rPr lang="en-CA" dirty="0" err="1"/>
              <a:t>Ghi</a:t>
            </a:r>
            <a:r>
              <a:rPr lang="en-CA" dirty="0"/>
              <a:t> </a:t>
            </a:r>
            <a:r>
              <a:rPr lang="en-CA" dirty="0" err="1"/>
              <a:t>chú</a:t>
            </a:r>
            <a:r>
              <a:rPr lang="en-CA" dirty="0"/>
              <a:t> (Notes) </a:t>
            </a:r>
            <a:r>
              <a:rPr lang="en-CA" dirty="0" err="1"/>
              <a:t>và</a:t>
            </a:r>
            <a:r>
              <a:rPr lang="en-CA" dirty="0"/>
              <a:t> </a:t>
            </a:r>
            <a:r>
              <a:rPr lang="en-CA" err="1"/>
              <a:t>các</a:t>
            </a:r>
            <a:r>
              <a:rPr lang="en-CA"/>
              <a:t> </a:t>
            </a:r>
            <a:r>
              <a:rPr lang="en-CA" smtClean="0"/>
              <a:t>Handouts (</a:t>
            </a:r>
            <a:r>
              <a:rPr lang="en-US"/>
              <a:t>tài liệu in phát khi thuyết trình</a:t>
            </a:r>
            <a:r>
              <a:rPr lang="en-CA" smtClean="0"/>
              <a:t>) </a:t>
            </a:r>
            <a:r>
              <a:rPr lang="en-CA" dirty="0" err="1"/>
              <a:t>có</a:t>
            </a:r>
            <a:r>
              <a:rPr lang="en-CA" dirty="0"/>
              <a:t> </a:t>
            </a:r>
            <a:r>
              <a:rPr lang="en-CA" dirty="0" err="1"/>
              <a:t>thể</a:t>
            </a:r>
            <a:r>
              <a:rPr lang="en-CA" dirty="0"/>
              <a:t> </a:t>
            </a:r>
            <a:r>
              <a:rPr lang="en-CA" dirty="0" err="1"/>
              <a:t>hiển</a:t>
            </a:r>
            <a:r>
              <a:rPr lang="en-CA" dirty="0"/>
              <a:t> thị </a:t>
            </a:r>
            <a:r>
              <a:rPr lang="en-CA" dirty="0" err="1"/>
              <a:t>cả</a:t>
            </a:r>
            <a:r>
              <a:rPr lang="en-CA" dirty="0"/>
              <a:t> </a:t>
            </a:r>
            <a:r>
              <a:rPr lang="en-CA" dirty="0" err="1"/>
              <a:t>tiêu</a:t>
            </a:r>
            <a:r>
              <a:rPr lang="en-CA" dirty="0"/>
              <a:t> </a:t>
            </a:r>
            <a:r>
              <a:rPr lang="en-CA" dirty="0" err="1"/>
              <a:t>đề</a:t>
            </a:r>
            <a:r>
              <a:rPr lang="en-CA" dirty="0"/>
              <a:t> </a:t>
            </a:r>
            <a:r>
              <a:rPr lang="en-CA" dirty="0" err="1"/>
              <a:t>và</a:t>
            </a:r>
            <a:r>
              <a:rPr lang="en-CA" dirty="0"/>
              <a:t> </a:t>
            </a:r>
            <a:r>
              <a:rPr lang="en-CA" dirty="0" err="1"/>
              <a:t>chân</a:t>
            </a:r>
            <a:r>
              <a:rPr lang="en-CA" dirty="0"/>
              <a:t> </a:t>
            </a:r>
            <a:r>
              <a:rPr lang="en-CA" dirty="0" err="1"/>
              <a:t>trang</a:t>
            </a:r>
            <a:endParaRPr lang="en-US" dirty="0"/>
          </a:p>
          <a:p>
            <a:pPr lvl="1"/>
            <a:r>
              <a:rPr lang="en-CA" dirty="0" err="1"/>
              <a:t>Chèn</a:t>
            </a:r>
            <a:r>
              <a:rPr lang="en-CA" dirty="0"/>
              <a:t> </a:t>
            </a:r>
            <a:r>
              <a:rPr lang="en-CA" dirty="0" err="1"/>
              <a:t>tiêu</a:t>
            </a:r>
            <a:r>
              <a:rPr lang="en-CA" dirty="0"/>
              <a:t> </a:t>
            </a:r>
            <a:r>
              <a:rPr lang="en-CA" dirty="0" err="1"/>
              <a:t>đề</a:t>
            </a:r>
            <a:r>
              <a:rPr lang="en-CA" dirty="0"/>
              <a:t> </a:t>
            </a:r>
            <a:r>
              <a:rPr lang="en-CA" dirty="0" err="1"/>
              <a:t>hoặc</a:t>
            </a:r>
            <a:r>
              <a:rPr lang="en-CA" dirty="0"/>
              <a:t> </a:t>
            </a:r>
            <a:r>
              <a:rPr lang="en-CA" dirty="0" err="1"/>
              <a:t>chân</a:t>
            </a:r>
            <a:r>
              <a:rPr lang="en-CA" dirty="0"/>
              <a:t> </a:t>
            </a:r>
            <a:r>
              <a:rPr lang="en-CA" dirty="0" err="1"/>
              <a:t>trang</a:t>
            </a:r>
            <a:r>
              <a:rPr lang="en-CA" dirty="0"/>
              <a:t> </a:t>
            </a:r>
            <a:r>
              <a:rPr lang="en-CA" dirty="0" err="1"/>
              <a:t>bằng</a:t>
            </a:r>
            <a:r>
              <a:rPr lang="en-CA" dirty="0"/>
              <a:t> </a:t>
            </a:r>
            <a:r>
              <a:rPr lang="en-CA" dirty="0" err="1"/>
              <a:t>cách</a:t>
            </a:r>
            <a:r>
              <a:rPr lang="en-CA" dirty="0"/>
              <a:t> </a:t>
            </a:r>
            <a:r>
              <a:rPr lang="en-CA" dirty="0" err="1"/>
              <a:t>chọn</a:t>
            </a:r>
            <a:r>
              <a:rPr lang="en-CA" dirty="0"/>
              <a:t> </a:t>
            </a:r>
            <a:r>
              <a:rPr lang="en-CA" dirty="0" err="1"/>
              <a:t>lệnh</a:t>
            </a:r>
            <a:r>
              <a:rPr lang="en-CA" dirty="0"/>
              <a:t> </a:t>
            </a:r>
            <a:r>
              <a:rPr lang="en-CA" dirty="0" err="1"/>
              <a:t>từ</a:t>
            </a:r>
            <a:r>
              <a:rPr lang="en-CA" dirty="0"/>
              <a:t> </a:t>
            </a:r>
            <a:r>
              <a:rPr lang="en-CA" dirty="0" err="1"/>
              <a:t>thẻ</a:t>
            </a:r>
            <a:r>
              <a:rPr lang="en-CA" dirty="0"/>
              <a:t> </a:t>
            </a:r>
            <a:r>
              <a:rPr lang="en-CA" b="1" dirty="0"/>
              <a:t>Insert</a:t>
            </a:r>
            <a:r>
              <a:rPr lang="en-CA" dirty="0"/>
              <a:t>, </a:t>
            </a:r>
            <a:r>
              <a:rPr lang="en-CA" dirty="0" err="1"/>
              <a:t>trong</a:t>
            </a:r>
            <a:r>
              <a:rPr lang="en-CA" dirty="0"/>
              <a:t> </a:t>
            </a:r>
            <a:r>
              <a:rPr lang="en-CA" dirty="0" err="1"/>
              <a:t>nhóm</a:t>
            </a:r>
            <a:r>
              <a:rPr lang="en-CA" dirty="0"/>
              <a:t> </a:t>
            </a:r>
            <a:r>
              <a:rPr lang="en-CA" b="1" dirty="0"/>
              <a:t>Text</a:t>
            </a:r>
            <a:endParaRPr lang="en-US" dirty="0"/>
          </a:p>
          <a:p>
            <a:endParaRPr lang="en-US" b="1"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51</a:t>
            </a:fld>
            <a:endParaRPr lang="en-US" dirty="0"/>
          </a:p>
        </p:txBody>
      </p:sp>
      <p:pic>
        <p:nvPicPr>
          <p:cNvPr id="6" name="Picture 5" descr="C:\Users\swong\Documents\Manuals\IC3 GS4\7314 IC3 GS4\Screens\L10\l10-058.png"/>
          <p:cNvPicPr/>
          <p:nvPr/>
        </p:nvPicPr>
        <p:blipFill>
          <a:blip r:embed="rId3">
            <a:extLst>
              <a:ext uri="{28A0092B-C50C-407E-A947-70E740481C1C}">
                <a14:useLocalDpi xmlns:a14="http://schemas.microsoft.com/office/drawing/2010/main" val="0"/>
              </a:ext>
            </a:extLst>
          </a:blip>
          <a:srcRect/>
          <a:stretch>
            <a:fillRect/>
          </a:stretch>
        </p:blipFill>
        <p:spPr bwMode="auto">
          <a:xfrm>
            <a:off x="1257309" y="4513737"/>
            <a:ext cx="2583172" cy="2196625"/>
          </a:xfrm>
          <a:prstGeom prst="rect">
            <a:avLst/>
          </a:prstGeom>
          <a:noFill/>
          <a:ln>
            <a:noFill/>
          </a:ln>
        </p:spPr>
      </p:pic>
      <p:graphicFrame>
        <p:nvGraphicFramePr>
          <p:cNvPr id="7" name="Table 6"/>
          <p:cNvGraphicFramePr>
            <a:graphicFrameLocks noGrp="1"/>
          </p:cNvGraphicFramePr>
          <p:nvPr>
            <p:extLst>
              <p:ext uri="{D42A27DB-BD31-4B8C-83A1-F6EECF244321}">
                <p14:modId xmlns:p14="http://schemas.microsoft.com/office/powerpoint/2010/main" val="3530971756"/>
              </p:ext>
            </p:extLst>
          </p:nvPr>
        </p:nvGraphicFramePr>
        <p:xfrm>
          <a:off x="4032259" y="4513737"/>
          <a:ext cx="4640799" cy="2164065"/>
        </p:xfrm>
        <a:graphic>
          <a:graphicData uri="http://schemas.openxmlformats.org/drawingml/2006/table">
            <a:tbl>
              <a:tblPr firstRow="1" firstCol="1" bandRow="1"/>
              <a:tblGrid>
                <a:gridCol w="1803629"/>
                <a:gridCol w="2837170"/>
              </a:tblGrid>
              <a:tr h="670149">
                <a:tc>
                  <a:txBody>
                    <a:bodyPr/>
                    <a:lstStyle/>
                    <a:p>
                      <a:pPr>
                        <a:lnSpc>
                          <a:spcPct val="115000"/>
                        </a:lnSpc>
                        <a:spcBef>
                          <a:spcPts val="200"/>
                        </a:spcBef>
                        <a:spcAft>
                          <a:spcPts val="200"/>
                        </a:spcAft>
                        <a:tabLst>
                          <a:tab pos="228600" algn="l"/>
                        </a:tabLst>
                      </a:pPr>
                      <a:r>
                        <a:rPr lang="en-US" sz="1600" b="1" dirty="0">
                          <a:effectLst/>
                          <a:latin typeface="Zurich BT"/>
                          <a:ea typeface="Times New Roman"/>
                          <a:cs typeface="Calibri"/>
                        </a:rPr>
                        <a:t>Date and time</a:t>
                      </a: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400" dirty="0" err="1">
                          <a:effectLst/>
                          <a:latin typeface="Calibri" panose="020F0502020204030204" pitchFamily="34" charset="0"/>
                          <a:ea typeface="Times New Roman" panose="02020603050405020304" pitchFamily="18" charset="0"/>
                          <a:cs typeface="Calibri" panose="020F0502020204030204" pitchFamily="34" charset="0"/>
                        </a:rPr>
                        <a:t>Sử</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dụng</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một</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ngày</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cố</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định</a:t>
                      </a:r>
                      <a:r>
                        <a:rPr lang="en-US" sz="1400" dirty="0">
                          <a:effectLst/>
                          <a:latin typeface="Calibri" panose="020F0502020204030204" pitchFamily="34" charset="0"/>
                          <a:ea typeface="Times New Roman" panose="02020603050405020304" pitchFamily="18" charset="0"/>
                          <a:cs typeface="Calibri" panose="020F0502020204030204" pitchFamily="34" charset="0"/>
                        </a:rPr>
                        <a:t> do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bạn</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chọn</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hoặc</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ngày</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hiện</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smtClean="0">
                          <a:effectLst/>
                          <a:latin typeface="Calibri" panose="020F0502020204030204" pitchFamily="34" charset="0"/>
                          <a:ea typeface="Times New Roman" panose="02020603050405020304" pitchFamily="18" charset="0"/>
                          <a:cs typeface="Calibri" panose="020F0502020204030204" pitchFamily="34" charset="0"/>
                        </a:rPr>
                        <a:t>tại</a:t>
                      </a:r>
                      <a:endParaRPr lang="vi-VN" sz="1400" dirty="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355488">
                <a:tc>
                  <a:txBody>
                    <a:bodyPr/>
                    <a:lstStyle/>
                    <a:p>
                      <a:pPr>
                        <a:lnSpc>
                          <a:spcPct val="115000"/>
                        </a:lnSpc>
                        <a:spcBef>
                          <a:spcPts val="200"/>
                        </a:spcBef>
                        <a:spcAft>
                          <a:spcPts val="200"/>
                        </a:spcAft>
                        <a:tabLst>
                          <a:tab pos="228600" algn="l"/>
                        </a:tabLst>
                      </a:pPr>
                      <a:r>
                        <a:rPr lang="en-US" sz="1600" b="1" dirty="0">
                          <a:effectLst/>
                          <a:latin typeface="Zurich BT"/>
                          <a:ea typeface="Times New Roman"/>
                          <a:cs typeface="Calibri"/>
                        </a:rPr>
                        <a:t>Slide number </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400">
                          <a:effectLst/>
                          <a:latin typeface="Calibri" panose="020F0502020204030204" pitchFamily="34" charset="0"/>
                          <a:ea typeface="Times New Roman" panose="02020603050405020304" pitchFamily="18" charset="0"/>
                          <a:cs typeface="Calibri" panose="020F0502020204030204" pitchFamily="34" charset="0"/>
                        </a:rPr>
                        <a:t>Bao gồm cả số trang hoặc số slide.</a:t>
                      </a:r>
                      <a:endParaRPr lang="vi-VN" sz="14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337391">
                <a:tc>
                  <a:txBody>
                    <a:bodyPr/>
                    <a:lstStyle/>
                    <a:p>
                      <a:pPr>
                        <a:lnSpc>
                          <a:spcPct val="115000"/>
                        </a:lnSpc>
                        <a:spcBef>
                          <a:spcPts val="200"/>
                        </a:spcBef>
                        <a:spcAft>
                          <a:spcPts val="200"/>
                        </a:spcAft>
                        <a:tabLst>
                          <a:tab pos="228600" algn="l"/>
                        </a:tabLst>
                      </a:pPr>
                      <a:r>
                        <a:rPr lang="en-US" sz="1600" b="1">
                          <a:effectLst/>
                          <a:latin typeface="Zurich BT"/>
                          <a:ea typeface="Times New Roman"/>
                          <a:cs typeface="Calibri"/>
                        </a:rPr>
                        <a:t>Footer</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400">
                          <a:effectLst/>
                          <a:latin typeface="Calibri" panose="020F0502020204030204" pitchFamily="34" charset="0"/>
                          <a:ea typeface="Times New Roman" panose="02020603050405020304" pitchFamily="18" charset="0"/>
                          <a:cs typeface="Calibri" panose="020F0502020204030204" pitchFamily="34" charset="0"/>
                        </a:rPr>
                        <a:t>Lặp lại văn bản trong ô đặt nội dung của chân trang trên mọi slide.</a:t>
                      </a:r>
                      <a:endParaRPr lang="vi-VN" sz="14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647700">
                <a:tc>
                  <a:txBody>
                    <a:bodyPr/>
                    <a:lstStyle/>
                    <a:p>
                      <a:pPr>
                        <a:lnSpc>
                          <a:spcPct val="115000"/>
                        </a:lnSpc>
                        <a:spcBef>
                          <a:spcPts val="200"/>
                        </a:spcBef>
                        <a:spcAft>
                          <a:spcPts val="200"/>
                        </a:spcAft>
                        <a:tabLst>
                          <a:tab pos="228600" algn="l"/>
                        </a:tabLst>
                      </a:pPr>
                      <a:r>
                        <a:rPr lang="en-US" sz="1600" b="1">
                          <a:effectLst/>
                          <a:latin typeface="Zurich BT"/>
                          <a:ea typeface="Times New Roman"/>
                          <a:cs typeface="Calibri"/>
                        </a:rPr>
                        <a:t>Don’t show on title slide</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400" dirty="0" err="1">
                          <a:effectLst/>
                          <a:latin typeface="Calibri" panose="020F0502020204030204" pitchFamily="34" charset="0"/>
                          <a:ea typeface="Times New Roman" panose="02020603050405020304" pitchFamily="18" charset="0"/>
                          <a:cs typeface="Calibri" panose="020F0502020204030204" pitchFamily="34" charset="0"/>
                        </a:rPr>
                        <a:t>Loại</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bỏ</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chân</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trang</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trên</a:t>
                      </a:r>
                      <a:r>
                        <a:rPr lang="en-US" sz="1400" dirty="0">
                          <a:effectLst/>
                          <a:latin typeface="Calibri" panose="020F0502020204030204" pitchFamily="34" charset="0"/>
                          <a:ea typeface="Times New Roman" panose="02020603050405020304" pitchFamily="18" charset="0"/>
                          <a:cs typeface="Calibri" panose="020F0502020204030204" pitchFamily="34" charset="0"/>
                        </a:rPr>
                        <a:t> slide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tiêu</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đề</a:t>
                      </a:r>
                      <a:r>
                        <a:rPr lang="en-US" sz="1400" dirty="0">
                          <a:effectLst/>
                          <a:latin typeface="Calibri" panose="020F0502020204030204" pitchFamily="34" charset="0"/>
                          <a:ea typeface="Times New Roman" panose="02020603050405020304" pitchFamily="18" charset="0"/>
                          <a:cs typeface="Calibri" panose="020F0502020204030204" pitchFamily="34" charset="0"/>
                        </a:rPr>
                        <a:t>.</a:t>
                      </a:r>
                      <a:endParaRPr lang="vi-VN" sz="1400" dirty="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322803310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Tạo</a:t>
            </a:r>
            <a:r>
              <a:rPr lang="en-US" dirty="0" smtClean="0"/>
              <a:t> </a:t>
            </a:r>
            <a:r>
              <a:rPr lang="en-US" dirty="0" err="1" smtClean="0"/>
              <a:t>các</a:t>
            </a:r>
            <a:r>
              <a:rPr lang="en-US" dirty="0" smtClean="0"/>
              <a:t> slide </a:t>
            </a:r>
            <a:r>
              <a:rPr lang="en-US" dirty="0" err="1" smtClean="0"/>
              <a:t>chủ</a:t>
            </a:r>
            <a:endParaRPr lang="en-US" dirty="0"/>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3793490701"/>
              </p:ext>
            </p:extLst>
          </p:nvPr>
        </p:nvGraphicFramePr>
        <p:xfrm>
          <a:off x="573206" y="4676905"/>
          <a:ext cx="7997588" cy="1300824"/>
        </p:xfrm>
        <a:graphic>
          <a:graphicData uri="http://schemas.openxmlformats.org/drawingml/2006/table">
            <a:tbl>
              <a:tblPr firstRow="1" firstCol="1" bandRow="1"/>
              <a:tblGrid>
                <a:gridCol w="1756850"/>
                <a:gridCol w="6240738"/>
              </a:tblGrid>
              <a:tr h="645732">
                <a:tc>
                  <a:txBody>
                    <a:bodyPr/>
                    <a:lstStyle/>
                    <a:p>
                      <a:pPr>
                        <a:lnSpc>
                          <a:spcPct val="115000"/>
                        </a:lnSpc>
                        <a:spcBef>
                          <a:spcPts val="200"/>
                        </a:spcBef>
                        <a:spcAft>
                          <a:spcPts val="200"/>
                        </a:spcAft>
                        <a:tabLst>
                          <a:tab pos="228600" algn="l"/>
                        </a:tabLst>
                      </a:pPr>
                      <a:r>
                        <a:rPr lang="en-US" sz="1800" b="1" dirty="0">
                          <a:effectLst/>
                          <a:latin typeface="Zurich BT"/>
                          <a:ea typeface="Times New Roman"/>
                          <a:cs typeface="Calibri"/>
                        </a:rPr>
                        <a:t>Header</a:t>
                      </a: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800">
                          <a:effectLst/>
                          <a:latin typeface="Calibri" panose="020F0502020204030204" pitchFamily="34" charset="0"/>
                          <a:ea typeface="Times New Roman" panose="02020603050405020304" pitchFamily="18" charset="0"/>
                          <a:cs typeface="Calibri" panose="020F0502020204030204" pitchFamily="34" charset="0"/>
                        </a:rPr>
                        <a:t>Repeats text in the Header placeholder of every Notes or Handouts page.</a:t>
                      </a:r>
                      <a:endParaRPr lang="vi-VN" sz="18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655092">
                <a:tc>
                  <a:txBody>
                    <a:bodyPr/>
                    <a:lstStyle/>
                    <a:p>
                      <a:pPr>
                        <a:lnSpc>
                          <a:spcPct val="115000"/>
                        </a:lnSpc>
                        <a:spcBef>
                          <a:spcPts val="200"/>
                        </a:spcBef>
                        <a:spcAft>
                          <a:spcPts val="200"/>
                        </a:spcAft>
                        <a:tabLst>
                          <a:tab pos="228600" algn="l"/>
                        </a:tabLst>
                      </a:pPr>
                      <a:r>
                        <a:rPr lang="en-US" sz="1800" b="1" dirty="0">
                          <a:effectLst/>
                          <a:latin typeface="Zurich BT"/>
                          <a:ea typeface="Times New Roman"/>
                          <a:cs typeface="Calibri"/>
                        </a:rPr>
                        <a:t>Page number</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800" dirty="0">
                          <a:effectLst/>
                          <a:latin typeface="Calibri" panose="020F0502020204030204" pitchFamily="34" charset="0"/>
                          <a:ea typeface="Times New Roman" panose="02020603050405020304" pitchFamily="18" charset="0"/>
                          <a:cs typeface="Calibri" panose="020F0502020204030204" pitchFamily="34" charset="0"/>
                        </a:rPr>
                        <a:t>Enters a page number in the same location as with slides but for Notes or Handouts pages.</a:t>
                      </a:r>
                      <a:endParaRPr lang="vi-VN" sz="1800" dirty="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bl>
          </a:graphicData>
        </a:graphic>
      </p:graphicFrame>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52</a:t>
            </a:fld>
            <a:endParaRPr lang="en-US" dirty="0"/>
          </a:p>
        </p:txBody>
      </p:sp>
      <p:pic>
        <p:nvPicPr>
          <p:cNvPr id="11" name="Picture 10" descr="C:\Users\swong\Documents\Manuals\IC3 GS4\7314 IC3 GS4\Screens\L10\l10-059.png"/>
          <p:cNvPicPr/>
          <p:nvPr/>
        </p:nvPicPr>
        <p:blipFill>
          <a:blip r:embed="rId3">
            <a:extLst>
              <a:ext uri="{28A0092B-C50C-407E-A947-70E740481C1C}">
                <a14:useLocalDpi xmlns:a14="http://schemas.microsoft.com/office/drawing/2010/main" val="0"/>
              </a:ext>
            </a:extLst>
          </a:blip>
          <a:srcRect/>
          <a:stretch>
            <a:fillRect/>
          </a:stretch>
        </p:blipFill>
        <p:spPr bwMode="auto">
          <a:xfrm>
            <a:off x="2657903" y="1285911"/>
            <a:ext cx="3828195" cy="3258865"/>
          </a:xfrm>
          <a:prstGeom prst="rect">
            <a:avLst/>
          </a:prstGeom>
          <a:noFill/>
          <a:ln>
            <a:noFill/>
          </a:ln>
        </p:spPr>
      </p:pic>
    </p:spTree>
    <p:extLst>
      <p:ext uri="{BB962C8B-B14F-4D97-AF65-F5344CB8AC3E}">
        <p14:creationId xmlns:p14="http://schemas.microsoft.com/office/powerpoint/2010/main" val="262476290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t>Tạo hoạt cảnh cho các đối tượng</a:t>
            </a:r>
            <a:endParaRPr lang="en-US" dirty="0"/>
          </a:p>
        </p:txBody>
      </p:sp>
      <p:sp>
        <p:nvSpPr>
          <p:cNvPr id="3" name="Content Placeholder 2"/>
          <p:cNvSpPr>
            <a:spLocks noGrp="1"/>
          </p:cNvSpPr>
          <p:nvPr>
            <p:ph idx="1"/>
          </p:nvPr>
        </p:nvSpPr>
        <p:spPr/>
        <p:txBody>
          <a:bodyPr/>
          <a:lstStyle/>
          <a:p>
            <a:r>
              <a:rPr lang="en-CA" dirty="0" err="1"/>
              <a:t>Để</a:t>
            </a:r>
            <a:r>
              <a:rPr lang="en-CA" dirty="0"/>
              <a:t> </a:t>
            </a:r>
            <a:r>
              <a:rPr lang="en-CA" dirty="0" err="1"/>
              <a:t>thêm</a:t>
            </a:r>
            <a:r>
              <a:rPr lang="en-CA" dirty="0"/>
              <a:t> </a:t>
            </a:r>
            <a:r>
              <a:rPr lang="en-CA" dirty="0" err="1"/>
              <a:t>hoạt</a:t>
            </a:r>
            <a:r>
              <a:rPr lang="en-CA" dirty="0"/>
              <a:t> </a:t>
            </a:r>
            <a:r>
              <a:rPr lang="en-CA" dirty="0" err="1"/>
              <a:t>cảnh</a:t>
            </a:r>
            <a:r>
              <a:rPr lang="en-US" dirty="0" smtClean="0"/>
              <a:t>:</a:t>
            </a:r>
            <a:endParaRPr lang="en-US" dirty="0"/>
          </a:p>
          <a:p>
            <a:pPr lvl="1"/>
            <a:r>
              <a:rPr lang="en-CA" dirty="0" err="1"/>
              <a:t>Trên</a:t>
            </a:r>
            <a:r>
              <a:rPr lang="en-CA" dirty="0"/>
              <a:t> </a:t>
            </a:r>
            <a:r>
              <a:rPr lang="en-CA" dirty="0" err="1"/>
              <a:t>thẻ</a:t>
            </a:r>
            <a:r>
              <a:rPr lang="en-CA" dirty="0"/>
              <a:t> </a:t>
            </a:r>
            <a:r>
              <a:rPr lang="en-CA" b="1" dirty="0"/>
              <a:t>Animations</a:t>
            </a:r>
            <a:r>
              <a:rPr lang="en-CA" dirty="0"/>
              <a:t>, </a:t>
            </a:r>
            <a:r>
              <a:rPr lang="en-CA" dirty="0" err="1"/>
              <a:t>trong</a:t>
            </a:r>
            <a:r>
              <a:rPr lang="en-CA" dirty="0"/>
              <a:t> </a:t>
            </a:r>
            <a:r>
              <a:rPr lang="en-CA" dirty="0" err="1" smtClean="0"/>
              <a:t>nhóm</a:t>
            </a:r>
            <a:r>
              <a:rPr lang="en-CA" dirty="0" smtClean="0"/>
              <a:t/>
            </a:r>
            <a:br>
              <a:rPr lang="en-CA" dirty="0" smtClean="0"/>
            </a:br>
            <a:r>
              <a:rPr lang="en-CA" b="1" dirty="0" smtClean="0"/>
              <a:t>Animation</a:t>
            </a:r>
            <a:r>
              <a:rPr lang="en-CA" dirty="0"/>
              <a:t>, </a:t>
            </a:r>
            <a:r>
              <a:rPr lang="en-CA" dirty="0" err="1"/>
              <a:t>chọn</a:t>
            </a:r>
            <a:r>
              <a:rPr lang="en-CA" dirty="0"/>
              <a:t> </a:t>
            </a:r>
            <a:r>
              <a:rPr lang="en-CA" b="1" dirty="0"/>
              <a:t>More </a:t>
            </a:r>
            <a:r>
              <a:rPr lang="en-CA" dirty="0" err="1"/>
              <a:t>để</a:t>
            </a:r>
            <a:r>
              <a:rPr lang="en-CA" dirty="0"/>
              <a:t> </a:t>
            </a:r>
            <a:r>
              <a:rPr lang="en-CA" dirty="0" err="1"/>
              <a:t>hiển</a:t>
            </a:r>
            <a:r>
              <a:rPr lang="en-CA" dirty="0"/>
              <a:t> thị </a:t>
            </a:r>
            <a:r>
              <a:rPr lang="en-CA" dirty="0" smtClean="0"/>
              <a:t/>
            </a:r>
            <a:br>
              <a:rPr lang="en-CA" dirty="0" smtClean="0"/>
            </a:br>
            <a:r>
              <a:rPr lang="en-CA" dirty="0" err="1" smtClean="0"/>
              <a:t>bộ</a:t>
            </a:r>
            <a:r>
              <a:rPr lang="en-CA" dirty="0" smtClean="0"/>
              <a:t> </a:t>
            </a:r>
            <a:r>
              <a:rPr lang="en-CA" dirty="0" err="1"/>
              <a:t>sưu</a:t>
            </a:r>
            <a:r>
              <a:rPr lang="en-CA" dirty="0"/>
              <a:t> </a:t>
            </a:r>
            <a:r>
              <a:rPr lang="en-CA" dirty="0" err="1"/>
              <a:t>tập</a:t>
            </a:r>
            <a:r>
              <a:rPr lang="en-CA" b="1" dirty="0"/>
              <a:t> </a:t>
            </a:r>
            <a:r>
              <a:rPr lang="en-CA" dirty="0"/>
              <a:t>Animation, </a:t>
            </a:r>
            <a:r>
              <a:rPr lang="en-CA" dirty="0" err="1"/>
              <a:t>hoặc</a:t>
            </a:r>
            <a:endParaRPr lang="en-US" dirty="0"/>
          </a:p>
          <a:p>
            <a:endParaRPr lang="en-US" b="1"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53</a:t>
            </a:fld>
            <a:endParaRPr lang="en-US" dirty="0"/>
          </a:p>
        </p:txBody>
      </p:sp>
      <p:pic>
        <p:nvPicPr>
          <p:cNvPr id="6" name="Picture 5" descr="C:\Users\swong\Documents\Manuals\IC3 GS4\7314 IC3 GS4\Screens\L10\l10-111.png"/>
          <p:cNvPicPr/>
          <p:nvPr/>
        </p:nvPicPr>
        <p:blipFill>
          <a:blip r:embed="rId3">
            <a:extLst>
              <a:ext uri="{28A0092B-C50C-407E-A947-70E740481C1C}">
                <a14:useLocalDpi xmlns:a14="http://schemas.microsoft.com/office/drawing/2010/main" val="0"/>
              </a:ext>
            </a:extLst>
          </a:blip>
          <a:srcRect/>
          <a:stretch>
            <a:fillRect/>
          </a:stretch>
        </p:blipFill>
        <p:spPr bwMode="auto">
          <a:xfrm>
            <a:off x="5145946" y="1514901"/>
            <a:ext cx="3664286" cy="4321429"/>
          </a:xfrm>
          <a:prstGeom prst="rect">
            <a:avLst/>
          </a:prstGeom>
          <a:noFill/>
          <a:ln>
            <a:noFill/>
          </a:ln>
        </p:spPr>
      </p:pic>
    </p:spTree>
    <p:extLst>
      <p:ext uri="{BB962C8B-B14F-4D97-AF65-F5344CB8AC3E}">
        <p14:creationId xmlns:p14="http://schemas.microsoft.com/office/powerpoint/2010/main" val="227796300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t>Tạo hoạt cảnh cho các đối tượng</a:t>
            </a:r>
            <a:endParaRPr lang="en-US" dirty="0"/>
          </a:p>
        </p:txBody>
      </p:sp>
      <p:sp>
        <p:nvSpPr>
          <p:cNvPr id="3" name="Content Placeholder 2"/>
          <p:cNvSpPr>
            <a:spLocks noGrp="1"/>
          </p:cNvSpPr>
          <p:nvPr>
            <p:ph idx="1"/>
          </p:nvPr>
        </p:nvSpPr>
        <p:spPr/>
        <p:txBody>
          <a:bodyPr/>
          <a:lstStyle/>
          <a:p>
            <a:pPr lvl="1"/>
            <a:r>
              <a:rPr lang="en-CA" dirty="0" err="1"/>
              <a:t>trên</a:t>
            </a:r>
            <a:r>
              <a:rPr lang="en-CA" dirty="0"/>
              <a:t> </a:t>
            </a:r>
            <a:r>
              <a:rPr lang="en-CA" dirty="0" err="1"/>
              <a:t>thẻ</a:t>
            </a:r>
            <a:r>
              <a:rPr lang="en-CA" dirty="0"/>
              <a:t> </a:t>
            </a:r>
            <a:r>
              <a:rPr lang="en-CA" b="1" dirty="0"/>
              <a:t>Animations</a:t>
            </a:r>
            <a:r>
              <a:rPr lang="en-CA" dirty="0"/>
              <a:t>, </a:t>
            </a:r>
            <a:r>
              <a:rPr lang="en-CA" dirty="0" err="1"/>
              <a:t>trong</a:t>
            </a:r>
            <a:r>
              <a:rPr lang="en-CA" dirty="0"/>
              <a:t>  </a:t>
            </a:r>
            <a:r>
              <a:rPr lang="en-CA" dirty="0" err="1"/>
              <a:t>nhóm</a:t>
            </a:r>
            <a:r>
              <a:rPr lang="en-CA" dirty="0"/>
              <a:t> </a:t>
            </a:r>
            <a:r>
              <a:rPr lang="en-CA" dirty="0" smtClean="0"/>
              <a:t/>
            </a:r>
            <a:br>
              <a:rPr lang="en-CA" dirty="0" smtClean="0"/>
            </a:br>
            <a:r>
              <a:rPr lang="en-CA" b="1" dirty="0" smtClean="0"/>
              <a:t>Advanced </a:t>
            </a:r>
            <a:r>
              <a:rPr lang="en-CA" b="1" dirty="0"/>
              <a:t>Animation</a:t>
            </a:r>
            <a:r>
              <a:rPr lang="en-CA" dirty="0"/>
              <a:t>, </a:t>
            </a:r>
            <a:r>
              <a:rPr lang="en-CA" dirty="0" err="1"/>
              <a:t>nhấp</a:t>
            </a:r>
            <a:r>
              <a:rPr lang="en-CA" dirty="0"/>
              <a:t> </a:t>
            </a:r>
            <a:r>
              <a:rPr lang="en-CA" dirty="0" err="1"/>
              <a:t>chuột</a:t>
            </a:r>
            <a:r>
              <a:rPr lang="en-CA" dirty="0"/>
              <a:t> </a:t>
            </a:r>
            <a:r>
              <a:rPr lang="en-CA" dirty="0" smtClean="0"/>
              <a:t/>
            </a:r>
            <a:br>
              <a:rPr lang="en-CA" dirty="0" smtClean="0"/>
            </a:br>
            <a:r>
              <a:rPr lang="en-CA" dirty="0" err="1" smtClean="0"/>
              <a:t>vào</a:t>
            </a:r>
            <a:r>
              <a:rPr lang="en-CA" dirty="0" smtClean="0"/>
              <a:t> </a:t>
            </a:r>
            <a:r>
              <a:rPr lang="en-CA" b="1" dirty="0"/>
              <a:t>Add Animation</a:t>
            </a:r>
            <a:endParaRPr lang="en-US" dirty="0"/>
          </a:p>
          <a:p>
            <a:pPr lvl="1"/>
            <a:r>
              <a:rPr lang="en-CA" dirty="0" err="1"/>
              <a:t>Một</a:t>
            </a:r>
            <a:r>
              <a:rPr lang="en-CA" dirty="0"/>
              <a:t> </a:t>
            </a:r>
            <a:r>
              <a:rPr lang="en-CA" dirty="0" err="1"/>
              <a:t>khi</a:t>
            </a:r>
            <a:r>
              <a:rPr lang="en-CA" dirty="0"/>
              <a:t> </a:t>
            </a:r>
            <a:r>
              <a:rPr lang="en-CA" dirty="0" err="1"/>
              <a:t>bạn</a:t>
            </a:r>
            <a:r>
              <a:rPr lang="en-CA" dirty="0"/>
              <a:t> </a:t>
            </a:r>
            <a:r>
              <a:rPr lang="en-CA" dirty="0" err="1"/>
              <a:t>đã</a:t>
            </a:r>
            <a:r>
              <a:rPr lang="en-CA" dirty="0"/>
              <a:t> </a:t>
            </a:r>
            <a:r>
              <a:rPr lang="en-CA" dirty="0" err="1"/>
              <a:t>chọn</a:t>
            </a:r>
            <a:r>
              <a:rPr lang="en-CA" dirty="0"/>
              <a:t> </a:t>
            </a:r>
            <a:r>
              <a:rPr lang="en-CA" dirty="0" err="1"/>
              <a:t>được</a:t>
            </a:r>
            <a:r>
              <a:rPr lang="en-CA" dirty="0"/>
              <a:t> </a:t>
            </a:r>
            <a:r>
              <a:rPr lang="en-CA" dirty="0" err="1"/>
              <a:t>một</a:t>
            </a:r>
            <a:r>
              <a:rPr lang="en-CA" dirty="0"/>
              <a:t> </a:t>
            </a:r>
            <a:r>
              <a:rPr lang="en-CA" dirty="0" err="1"/>
              <a:t>hoạt</a:t>
            </a:r>
            <a:r>
              <a:rPr lang="en-CA" dirty="0"/>
              <a:t> </a:t>
            </a:r>
            <a:r>
              <a:rPr lang="en-CA" dirty="0" smtClean="0"/>
              <a:t/>
            </a:r>
            <a:br>
              <a:rPr lang="en-CA" dirty="0" smtClean="0"/>
            </a:br>
            <a:r>
              <a:rPr lang="en-CA" dirty="0" err="1" smtClean="0"/>
              <a:t>cảnh</a:t>
            </a:r>
            <a:r>
              <a:rPr lang="en-CA" dirty="0"/>
              <a:t>, </a:t>
            </a:r>
            <a:r>
              <a:rPr lang="en-CA" dirty="0" err="1"/>
              <a:t>bạn</a:t>
            </a:r>
            <a:r>
              <a:rPr lang="en-CA" dirty="0"/>
              <a:t> </a:t>
            </a:r>
            <a:r>
              <a:rPr lang="en-CA" dirty="0" err="1"/>
              <a:t>có</a:t>
            </a:r>
            <a:r>
              <a:rPr lang="en-CA" dirty="0"/>
              <a:t> </a:t>
            </a:r>
            <a:r>
              <a:rPr lang="en-CA" dirty="0" err="1"/>
              <a:t>thể</a:t>
            </a:r>
            <a:r>
              <a:rPr lang="en-CA" dirty="0"/>
              <a:t> </a:t>
            </a:r>
            <a:r>
              <a:rPr lang="en-CA" dirty="0" err="1"/>
              <a:t>thiết</a:t>
            </a:r>
            <a:r>
              <a:rPr lang="en-CA" dirty="0"/>
              <a:t> </a:t>
            </a:r>
            <a:r>
              <a:rPr lang="en-CA" dirty="0" err="1"/>
              <a:t>lập</a:t>
            </a:r>
            <a:r>
              <a:rPr lang="en-CA" dirty="0"/>
              <a:t> </a:t>
            </a:r>
            <a:r>
              <a:rPr lang="en-CA" dirty="0" err="1"/>
              <a:t>các</a:t>
            </a:r>
            <a:r>
              <a:rPr lang="en-CA" dirty="0"/>
              <a:t> </a:t>
            </a:r>
            <a:r>
              <a:rPr lang="en-CA" dirty="0" err="1"/>
              <a:t>tùy</a:t>
            </a:r>
            <a:r>
              <a:rPr lang="en-CA" dirty="0"/>
              <a:t> </a:t>
            </a:r>
            <a:r>
              <a:rPr lang="en-CA" dirty="0" err="1"/>
              <a:t>chọn</a:t>
            </a:r>
            <a:r>
              <a:rPr lang="en-CA" dirty="0"/>
              <a:t> </a:t>
            </a:r>
            <a:r>
              <a:rPr lang="en-CA" dirty="0" smtClean="0"/>
              <a:t/>
            </a:r>
            <a:br>
              <a:rPr lang="en-CA" dirty="0" smtClean="0"/>
            </a:br>
            <a:r>
              <a:rPr lang="en-CA" dirty="0" err="1" smtClean="0"/>
              <a:t>cho</a:t>
            </a:r>
            <a:r>
              <a:rPr lang="en-CA" dirty="0" smtClean="0"/>
              <a:t> </a:t>
            </a:r>
            <a:r>
              <a:rPr lang="en-CA" dirty="0" err="1"/>
              <a:t>hoạt</a:t>
            </a:r>
            <a:r>
              <a:rPr lang="en-CA" dirty="0"/>
              <a:t> </a:t>
            </a:r>
            <a:r>
              <a:rPr lang="en-CA" dirty="0" err="1"/>
              <a:t>cảnh</a:t>
            </a:r>
            <a:r>
              <a:rPr lang="en-CA" dirty="0"/>
              <a:t> </a:t>
            </a:r>
            <a:r>
              <a:rPr lang="en-CA" dirty="0" err="1"/>
              <a:t>sử</a:t>
            </a:r>
            <a:r>
              <a:rPr lang="en-CA" dirty="0"/>
              <a:t> </a:t>
            </a:r>
            <a:r>
              <a:rPr lang="en-CA" dirty="0" err="1"/>
              <a:t>dụng</a:t>
            </a:r>
            <a:r>
              <a:rPr lang="en-CA" dirty="0"/>
              <a:t> </a:t>
            </a:r>
            <a:r>
              <a:rPr lang="en-CA" dirty="0" err="1"/>
              <a:t>nhóm</a:t>
            </a:r>
            <a:r>
              <a:rPr lang="en-CA" dirty="0"/>
              <a:t> </a:t>
            </a:r>
            <a:r>
              <a:rPr lang="en-CA" b="1" dirty="0"/>
              <a:t>Timing</a:t>
            </a:r>
            <a:r>
              <a:rPr lang="en-US" dirty="0" smtClean="0"/>
              <a:t>:</a:t>
            </a:r>
            <a:endParaRPr lang="en-US" dirty="0"/>
          </a:p>
          <a:p>
            <a:pPr lvl="1"/>
            <a:endParaRPr lang="en-CA" dirty="0" smtClean="0"/>
          </a:p>
          <a:p>
            <a:pPr lvl="1"/>
            <a:endParaRPr lang="en-CA" dirty="0"/>
          </a:p>
          <a:p>
            <a:pPr lvl="1"/>
            <a:r>
              <a:rPr lang="en-CA" dirty="0" err="1"/>
              <a:t>Cố</a:t>
            </a:r>
            <a:r>
              <a:rPr lang="en-CA" dirty="0"/>
              <a:t> </a:t>
            </a:r>
            <a:r>
              <a:rPr lang="en-CA" dirty="0" err="1"/>
              <a:t>gắng</a:t>
            </a:r>
            <a:r>
              <a:rPr lang="en-CA" dirty="0"/>
              <a:t> </a:t>
            </a:r>
            <a:r>
              <a:rPr lang="en-CA" dirty="0" err="1"/>
              <a:t>để</a:t>
            </a:r>
            <a:r>
              <a:rPr lang="en-CA" dirty="0"/>
              <a:t> </a:t>
            </a:r>
            <a:r>
              <a:rPr lang="en-CA" dirty="0" err="1"/>
              <a:t>tạo</a:t>
            </a:r>
            <a:r>
              <a:rPr lang="en-CA" dirty="0"/>
              <a:t> </a:t>
            </a:r>
            <a:r>
              <a:rPr lang="en-CA" dirty="0" err="1"/>
              <a:t>ra</a:t>
            </a:r>
            <a:r>
              <a:rPr lang="en-CA" dirty="0"/>
              <a:t> </a:t>
            </a:r>
            <a:r>
              <a:rPr lang="en-CA" dirty="0" err="1"/>
              <a:t>sự</a:t>
            </a:r>
            <a:r>
              <a:rPr lang="en-CA" dirty="0"/>
              <a:t> </a:t>
            </a:r>
            <a:r>
              <a:rPr lang="en-CA" dirty="0" err="1"/>
              <a:t>đồng</a:t>
            </a:r>
            <a:r>
              <a:rPr lang="en-CA" dirty="0"/>
              <a:t> </a:t>
            </a:r>
            <a:r>
              <a:rPr lang="en-CA" dirty="0" err="1"/>
              <a:t>nhất</a:t>
            </a:r>
            <a:r>
              <a:rPr lang="en-CA" dirty="0"/>
              <a:t> </a:t>
            </a:r>
            <a:r>
              <a:rPr lang="en-CA" dirty="0" err="1"/>
              <a:t>về</a:t>
            </a:r>
            <a:r>
              <a:rPr lang="en-CA" dirty="0"/>
              <a:t> </a:t>
            </a:r>
            <a:r>
              <a:rPr lang="en-CA" dirty="0" err="1"/>
              <a:t>số</a:t>
            </a:r>
            <a:r>
              <a:rPr lang="en-CA" dirty="0"/>
              <a:t> </a:t>
            </a:r>
            <a:r>
              <a:rPr lang="en-CA" dirty="0" smtClean="0"/>
              <a:t/>
            </a:r>
            <a:br>
              <a:rPr lang="en-CA" dirty="0" smtClean="0"/>
            </a:br>
            <a:r>
              <a:rPr lang="en-CA" dirty="0" err="1" smtClean="0"/>
              <a:t>lượng</a:t>
            </a:r>
            <a:r>
              <a:rPr lang="en-CA" dirty="0" smtClean="0"/>
              <a:t> </a:t>
            </a:r>
            <a:r>
              <a:rPr lang="en-CA" dirty="0" err="1"/>
              <a:t>và</a:t>
            </a:r>
            <a:r>
              <a:rPr lang="en-CA" dirty="0"/>
              <a:t> </a:t>
            </a:r>
            <a:r>
              <a:rPr lang="en-CA" dirty="0" err="1"/>
              <a:t>phong</a:t>
            </a:r>
            <a:r>
              <a:rPr lang="en-CA" dirty="0"/>
              <a:t> </a:t>
            </a:r>
            <a:r>
              <a:rPr lang="en-CA" dirty="0" err="1"/>
              <a:t>cách</a:t>
            </a:r>
            <a:r>
              <a:rPr lang="en-CA" dirty="0"/>
              <a:t> </a:t>
            </a:r>
            <a:r>
              <a:rPr lang="en-CA" dirty="0" err="1"/>
              <a:t>của</a:t>
            </a:r>
            <a:r>
              <a:rPr lang="en-CA" dirty="0"/>
              <a:t> </a:t>
            </a:r>
            <a:r>
              <a:rPr lang="en-CA" dirty="0" err="1"/>
              <a:t>các</a:t>
            </a:r>
            <a:r>
              <a:rPr lang="en-CA" dirty="0"/>
              <a:t> </a:t>
            </a:r>
            <a:r>
              <a:rPr lang="en-CA" dirty="0" err="1"/>
              <a:t>kiểu</a:t>
            </a:r>
            <a:r>
              <a:rPr lang="en-CA" dirty="0"/>
              <a:t> </a:t>
            </a:r>
            <a:r>
              <a:rPr lang="en-CA" dirty="0" err="1"/>
              <a:t>hoạt</a:t>
            </a:r>
            <a:r>
              <a:rPr lang="en-CA" dirty="0"/>
              <a:t> </a:t>
            </a:r>
            <a:r>
              <a:rPr lang="en-CA" dirty="0" smtClean="0"/>
              <a:t/>
            </a:r>
            <a:br>
              <a:rPr lang="en-CA" dirty="0" smtClean="0"/>
            </a:br>
            <a:r>
              <a:rPr lang="en-CA" dirty="0" err="1" smtClean="0"/>
              <a:t>cảnh</a:t>
            </a:r>
            <a:r>
              <a:rPr lang="en-CA" dirty="0" smtClean="0"/>
              <a:t> </a:t>
            </a:r>
            <a:r>
              <a:rPr lang="en-CA" dirty="0" err="1"/>
              <a:t>được</a:t>
            </a:r>
            <a:r>
              <a:rPr lang="en-CA" dirty="0"/>
              <a:t> </a:t>
            </a:r>
            <a:r>
              <a:rPr lang="en-CA" dirty="0" err="1"/>
              <a:t>sử</a:t>
            </a:r>
            <a:r>
              <a:rPr lang="en-CA" dirty="0"/>
              <a:t> </a:t>
            </a:r>
            <a:r>
              <a:rPr lang="en-CA" dirty="0" err="1"/>
              <a:t>dụng</a:t>
            </a:r>
            <a:r>
              <a:rPr lang="en-CA" dirty="0"/>
              <a:t> </a:t>
            </a:r>
            <a:r>
              <a:rPr lang="en-CA" dirty="0" err="1"/>
              <a:t>trên</a:t>
            </a:r>
            <a:r>
              <a:rPr lang="en-CA" dirty="0"/>
              <a:t> </a:t>
            </a:r>
            <a:r>
              <a:rPr lang="en-CA" dirty="0" err="1"/>
              <a:t>các</a:t>
            </a:r>
            <a:r>
              <a:rPr lang="en-CA" dirty="0"/>
              <a:t> slide</a:t>
            </a:r>
            <a:endParaRPr lang="en-CA" dirty="0" smtClean="0"/>
          </a:p>
          <a:p>
            <a:pPr lvl="1"/>
            <a:r>
              <a:rPr lang="en-CA" dirty="0" err="1"/>
              <a:t>quan</a:t>
            </a:r>
            <a:r>
              <a:rPr lang="en-CA" dirty="0"/>
              <a:t> tâm </a:t>
            </a:r>
            <a:r>
              <a:rPr lang="en-CA" dirty="0" err="1"/>
              <a:t>đến</a:t>
            </a:r>
            <a:r>
              <a:rPr lang="en-CA" dirty="0"/>
              <a:t> </a:t>
            </a:r>
            <a:r>
              <a:rPr lang="en-CA" dirty="0" err="1"/>
              <a:t>người</a:t>
            </a:r>
            <a:r>
              <a:rPr lang="en-CA" dirty="0"/>
              <a:t> </a:t>
            </a:r>
            <a:r>
              <a:rPr lang="en-CA" dirty="0" err="1"/>
              <a:t>nghe</a:t>
            </a:r>
            <a:r>
              <a:rPr lang="en-CA" dirty="0"/>
              <a:t> </a:t>
            </a:r>
            <a:r>
              <a:rPr lang="en-CA" dirty="0" err="1"/>
              <a:t>và</a:t>
            </a:r>
            <a:r>
              <a:rPr lang="en-CA" dirty="0"/>
              <a:t> </a:t>
            </a:r>
            <a:r>
              <a:rPr lang="en-CA" dirty="0" err="1"/>
              <a:t>chọn</a:t>
            </a:r>
            <a:r>
              <a:rPr lang="en-CA" dirty="0"/>
              <a:t> </a:t>
            </a:r>
            <a:r>
              <a:rPr lang="en-CA" dirty="0" err="1"/>
              <a:t>tốc</a:t>
            </a:r>
            <a:r>
              <a:rPr lang="en-CA" dirty="0"/>
              <a:t> </a:t>
            </a:r>
            <a:r>
              <a:rPr lang="en-CA" dirty="0" smtClean="0"/>
              <a:t/>
            </a:r>
            <a:br>
              <a:rPr lang="en-CA" dirty="0" smtClean="0"/>
            </a:br>
            <a:r>
              <a:rPr lang="en-CA" dirty="0" err="1" smtClean="0"/>
              <a:t>độ</a:t>
            </a:r>
            <a:r>
              <a:rPr lang="en-CA" dirty="0" smtClean="0"/>
              <a:t> </a:t>
            </a:r>
            <a:r>
              <a:rPr lang="en-CA" dirty="0" err="1"/>
              <a:t>cũng</a:t>
            </a:r>
            <a:r>
              <a:rPr lang="en-CA" dirty="0"/>
              <a:t> </a:t>
            </a:r>
            <a:r>
              <a:rPr lang="en-CA" dirty="0" err="1"/>
              <a:t>như</a:t>
            </a:r>
            <a:r>
              <a:rPr lang="en-CA" dirty="0"/>
              <a:t> </a:t>
            </a:r>
            <a:r>
              <a:rPr lang="en-CA" dirty="0" err="1"/>
              <a:t>hiệu</a:t>
            </a:r>
            <a:r>
              <a:rPr lang="en-CA" dirty="0"/>
              <a:t> </a:t>
            </a:r>
            <a:r>
              <a:rPr lang="en-CA" dirty="0" err="1"/>
              <a:t>ứng</a:t>
            </a:r>
            <a:r>
              <a:rPr lang="en-CA" dirty="0"/>
              <a:t> </a:t>
            </a:r>
            <a:r>
              <a:rPr lang="en-CA" dirty="0" err="1"/>
              <a:t>phù</a:t>
            </a:r>
            <a:r>
              <a:rPr lang="en-CA" dirty="0"/>
              <a:t> </a:t>
            </a:r>
            <a:r>
              <a:rPr lang="en-CA" dirty="0" err="1"/>
              <a:t>hợp</a:t>
            </a:r>
            <a:endParaRPr lang="en-US" b="1"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54</a:t>
            </a:fld>
            <a:endParaRPr lang="en-US" dirty="0"/>
          </a:p>
        </p:txBody>
      </p:sp>
      <p:pic>
        <p:nvPicPr>
          <p:cNvPr id="6" name="Picture 5" descr="C:\Users\swong\Documents\Manuals\IC3 GS4\7314 IC3 GS4\Screens\L10\l10-112.png"/>
          <p:cNvPicPr/>
          <p:nvPr/>
        </p:nvPicPr>
        <p:blipFill>
          <a:blip r:embed="rId3">
            <a:extLst>
              <a:ext uri="{28A0092B-C50C-407E-A947-70E740481C1C}">
                <a14:useLocalDpi xmlns:a14="http://schemas.microsoft.com/office/drawing/2010/main" val="0"/>
              </a:ext>
            </a:extLst>
          </a:blip>
          <a:srcRect/>
          <a:stretch>
            <a:fillRect/>
          </a:stretch>
        </p:blipFill>
        <p:spPr bwMode="auto">
          <a:xfrm>
            <a:off x="5742749" y="1477009"/>
            <a:ext cx="3078572" cy="4771429"/>
          </a:xfrm>
          <a:prstGeom prst="rect">
            <a:avLst/>
          </a:prstGeom>
          <a:noFill/>
          <a:ln>
            <a:noFill/>
          </a:ln>
        </p:spPr>
      </p:pic>
      <p:pic>
        <p:nvPicPr>
          <p:cNvPr id="7" name="Picture 6" descr="C:\Users\swong\Documents\Manuals\IC3 GS4\7314 IC3 GS4\Screens\L10\l10-113.png"/>
          <p:cNvPicPr/>
          <p:nvPr/>
        </p:nvPicPr>
        <p:blipFill>
          <a:blip r:embed="rId4">
            <a:extLst>
              <a:ext uri="{28A0092B-C50C-407E-A947-70E740481C1C}">
                <a14:useLocalDpi xmlns:a14="http://schemas.microsoft.com/office/drawing/2010/main" val="0"/>
              </a:ext>
            </a:extLst>
          </a:blip>
          <a:srcRect/>
          <a:stretch>
            <a:fillRect/>
          </a:stretch>
        </p:blipFill>
        <p:spPr bwMode="auto">
          <a:xfrm>
            <a:off x="1700213" y="3652203"/>
            <a:ext cx="2171973" cy="704285"/>
          </a:xfrm>
          <a:prstGeom prst="rect">
            <a:avLst/>
          </a:prstGeom>
          <a:noFill/>
          <a:ln>
            <a:noFill/>
          </a:ln>
        </p:spPr>
      </p:pic>
    </p:spTree>
    <p:extLst>
      <p:ext uri="{BB962C8B-B14F-4D97-AF65-F5344CB8AC3E}">
        <p14:creationId xmlns:p14="http://schemas.microsoft.com/office/powerpoint/2010/main" val="143947932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t>Tạo hoạt cảnh cho các đối tượng</a:t>
            </a:r>
            <a:endParaRPr lang="en-US" dirty="0"/>
          </a:p>
        </p:txBody>
      </p:sp>
      <p:sp>
        <p:nvSpPr>
          <p:cNvPr id="3" name="Content Placeholder 2"/>
          <p:cNvSpPr>
            <a:spLocks noGrp="1"/>
          </p:cNvSpPr>
          <p:nvPr>
            <p:ph idx="1"/>
          </p:nvPr>
        </p:nvSpPr>
        <p:spPr>
          <a:xfrm>
            <a:off x="373063" y="1344705"/>
            <a:ext cx="8385175" cy="5513295"/>
          </a:xfrm>
        </p:spPr>
        <p:txBody>
          <a:bodyPr/>
          <a:lstStyle/>
          <a:p>
            <a:r>
              <a:rPr lang="en-US" b="1" dirty="0" err="1"/>
              <a:t>Tùy</a:t>
            </a:r>
            <a:r>
              <a:rPr lang="en-US" b="1" dirty="0"/>
              <a:t> </a:t>
            </a:r>
            <a:r>
              <a:rPr lang="en-US" b="1" dirty="0" err="1"/>
              <a:t>chỉnh</a:t>
            </a:r>
            <a:r>
              <a:rPr lang="en-US" b="1" dirty="0"/>
              <a:t> </a:t>
            </a:r>
            <a:r>
              <a:rPr lang="en-US" b="1" dirty="0" err="1"/>
              <a:t>hoạt</a:t>
            </a:r>
            <a:r>
              <a:rPr lang="en-US" b="1" dirty="0"/>
              <a:t> </a:t>
            </a:r>
            <a:r>
              <a:rPr lang="en-US" b="1" dirty="0" err="1"/>
              <a:t>cảnh</a:t>
            </a:r>
            <a:endParaRPr lang="vi-VN" b="1" dirty="0"/>
          </a:p>
          <a:p>
            <a:pPr lvl="1"/>
            <a:r>
              <a:rPr lang="en-CA" dirty="0" err="1"/>
              <a:t>Để</a:t>
            </a:r>
            <a:r>
              <a:rPr lang="en-CA" dirty="0"/>
              <a:t> </a:t>
            </a:r>
            <a:r>
              <a:rPr lang="en-CA" dirty="0" err="1"/>
              <a:t>tùy</a:t>
            </a:r>
            <a:r>
              <a:rPr lang="en-CA" dirty="0"/>
              <a:t> </a:t>
            </a:r>
            <a:r>
              <a:rPr lang="en-CA" dirty="0" err="1"/>
              <a:t>chỉnh</a:t>
            </a:r>
            <a:r>
              <a:rPr lang="en-CA" dirty="0"/>
              <a:t> </a:t>
            </a:r>
            <a:r>
              <a:rPr lang="en-CA" dirty="0" err="1"/>
              <a:t>hoạt</a:t>
            </a:r>
            <a:r>
              <a:rPr lang="en-CA" dirty="0"/>
              <a:t> </a:t>
            </a:r>
            <a:r>
              <a:rPr lang="en-CA" dirty="0" err="1"/>
              <a:t>cảnh</a:t>
            </a:r>
            <a:r>
              <a:rPr lang="en-CA" dirty="0"/>
              <a:t>, </a:t>
            </a:r>
            <a:r>
              <a:rPr lang="en-CA" dirty="0" err="1"/>
              <a:t>trên</a:t>
            </a:r>
            <a:r>
              <a:rPr lang="en-CA" dirty="0"/>
              <a:t> </a:t>
            </a:r>
            <a:r>
              <a:rPr lang="en-CA" dirty="0" err="1"/>
              <a:t>thẻ</a:t>
            </a:r>
            <a:r>
              <a:rPr lang="en-CA" dirty="0"/>
              <a:t> </a:t>
            </a:r>
            <a:r>
              <a:rPr lang="en-CA" b="1" dirty="0"/>
              <a:t>Animations</a:t>
            </a:r>
            <a:r>
              <a:rPr lang="en-CA" dirty="0"/>
              <a:t>, </a:t>
            </a:r>
            <a:r>
              <a:rPr lang="en-CA" dirty="0" smtClean="0"/>
              <a:t/>
            </a:r>
            <a:br>
              <a:rPr lang="en-CA" dirty="0" smtClean="0"/>
            </a:br>
            <a:r>
              <a:rPr lang="en-CA" dirty="0" err="1" smtClean="0"/>
              <a:t>trong</a:t>
            </a:r>
            <a:r>
              <a:rPr lang="en-CA" dirty="0" smtClean="0"/>
              <a:t> </a:t>
            </a:r>
            <a:r>
              <a:rPr lang="en-CA" dirty="0" err="1"/>
              <a:t>nhóm</a:t>
            </a:r>
            <a:r>
              <a:rPr lang="en-CA" dirty="0"/>
              <a:t> </a:t>
            </a:r>
            <a:r>
              <a:rPr lang="en-CA" b="1" dirty="0"/>
              <a:t>Advanced Animation</a:t>
            </a:r>
            <a:r>
              <a:rPr lang="en-CA" dirty="0"/>
              <a:t>, </a:t>
            </a:r>
            <a:r>
              <a:rPr lang="en-CA" dirty="0" smtClean="0"/>
              <a:t/>
            </a:r>
            <a:br>
              <a:rPr lang="en-CA" dirty="0" smtClean="0"/>
            </a:br>
            <a:r>
              <a:rPr lang="en-CA" dirty="0" err="1" smtClean="0"/>
              <a:t>chọn</a:t>
            </a:r>
            <a:r>
              <a:rPr lang="en-CA" dirty="0" smtClean="0"/>
              <a:t> </a:t>
            </a:r>
            <a:r>
              <a:rPr lang="en-CA" b="1" dirty="0"/>
              <a:t>Animation Pane</a:t>
            </a:r>
            <a:endParaRPr lang="en-US" dirty="0"/>
          </a:p>
          <a:p>
            <a:pPr lvl="1"/>
            <a:r>
              <a:rPr lang="en-CA" dirty="0" err="1"/>
              <a:t>Khi</a:t>
            </a:r>
            <a:r>
              <a:rPr lang="en-CA" dirty="0"/>
              <a:t> </a:t>
            </a:r>
            <a:r>
              <a:rPr lang="en-CA" dirty="0" err="1"/>
              <a:t>bạn</a:t>
            </a:r>
            <a:r>
              <a:rPr lang="en-CA" dirty="0"/>
              <a:t> </a:t>
            </a:r>
            <a:r>
              <a:rPr lang="en-CA" dirty="0" err="1"/>
              <a:t>chọn</a:t>
            </a:r>
            <a:r>
              <a:rPr lang="en-CA" dirty="0"/>
              <a:t> </a:t>
            </a:r>
            <a:r>
              <a:rPr lang="en-CA" dirty="0" err="1"/>
              <a:t>mỗi</a:t>
            </a:r>
            <a:r>
              <a:rPr lang="en-CA" dirty="0"/>
              <a:t> </a:t>
            </a:r>
            <a:r>
              <a:rPr lang="en-CA" dirty="0" err="1"/>
              <a:t>thành</a:t>
            </a:r>
            <a:r>
              <a:rPr lang="en-CA" dirty="0"/>
              <a:t> </a:t>
            </a:r>
            <a:r>
              <a:rPr lang="en-CA" dirty="0" err="1"/>
              <a:t>phần</a:t>
            </a:r>
            <a:r>
              <a:rPr lang="en-CA" dirty="0"/>
              <a:t> </a:t>
            </a:r>
            <a:r>
              <a:rPr lang="en-CA" dirty="0" err="1"/>
              <a:t>có</a:t>
            </a:r>
            <a:r>
              <a:rPr lang="en-CA" dirty="0"/>
              <a:t> </a:t>
            </a:r>
            <a:r>
              <a:rPr lang="en-CA" dirty="0" err="1"/>
              <a:t>hoạt</a:t>
            </a:r>
            <a:r>
              <a:rPr lang="en-CA" dirty="0"/>
              <a:t> </a:t>
            </a:r>
            <a:r>
              <a:rPr lang="en-CA" dirty="0" err="1"/>
              <a:t>cảnh</a:t>
            </a:r>
            <a:r>
              <a:rPr lang="en-CA" dirty="0"/>
              <a:t>, </a:t>
            </a:r>
            <a:r>
              <a:rPr lang="en-CA" dirty="0" smtClean="0"/>
              <a:t/>
            </a:r>
            <a:br>
              <a:rPr lang="en-CA" dirty="0" smtClean="0"/>
            </a:br>
            <a:r>
              <a:rPr lang="en-CA" dirty="0" smtClean="0"/>
              <a:t>PowerPoint </a:t>
            </a:r>
            <a:r>
              <a:rPr lang="en-CA" dirty="0" err="1"/>
              <a:t>cung</a:t>
            </a:r>
            <a:r>
              <a:rPr lang="en-CA" dirty="0"/>
              <a:t> </a:t>
            </a:r>
            <a:r>
              <a:rPr lang="en-CA" dirty="0" err="1"/>
              <a:t>cấp</a:t>
            </a:r>
            <a:r>
              <a:rPr lang="en-CA" dirty="0"/>
              <a:t> </a:t>
            </a:r>
            <a:r>
              <a:rPr lang="en-CA" dirty="0" err="1"/>
              <a:t>các</a:t>
            </a:r>
            <a:r>
              <a:rPr lang="en-CA" dirty="0"/>
              <a:t> </a:t>
            </a:r>
            <a:r>
              <a:rPr lang="en-CA" dirty="0" err="1"/>
              <a:t>tùy</a:t>
            </a:r>
            <a:r>
              <a:rPr lang="en-CA" dirty="0"/>
              <a:t> </a:t>
            </a:r>
            <a:r>
              <a:rPr lang="en-CA" dirty="0" err="1"/>
              <a:t>chọn</a:t>
            </a:r>
            <a:r>
              <a:rPr lang="en-CA" dirty="0"/>
              <a:t> </a:t>
            </a:r>
            <a:r>
              <a:rPr lang="en-CA" dirty="0" err="1"/>
              <a:t>để</a:t>
            </a:r>
            <a:r>
              <a:rPr lang="en-CA" dirty="0"/>
              <a:t> </a:t>
            </a:r>
            <a:r>
              <a:rPr lang="en-CA" dirty="0" err="1"/>
              <a:t>điều</a:t>
            </a:r>
            <a:r>
              <a:rPr lang="en-CA" dirty="0"/>
              <a:t> </a:t>
            </a:r>
            <a:r>
              <a:rPr lang="en-CA" dirty="0" err="1" smtClean="0"/>
              <a:t>khiển</a:t>
            </a:r>
            <a:r>
              <a:rPr lang="en-CA" dirty="0" smtClean="0"/>
              <a:t> </a:t>
            </a:r>
            <a:br>
              <a:rPr lang="en-CA" dirty="0" smtClean="0"/>
            </a:br>
            <a:r>
              <a:rPr lang="en-CA" dirty="0" err="1" smtClean="0"/>
              <a:t>thời</a:t>
            </a:r>
            <a:r>
              <a:rPr lang="en-CA" dirty="0" smtClean="0"/>
              <a:t> </a:t>
            </a:r>
            <a:r>
              <a:rPr lang="en-CA" dirty="0" err="1"/>
              <a:t>điểm</a:t>
            </a:r>
            <a:r>
              <a:rPr lang="en-CA" dirty="0"/>
              <a:t> </a:t>
            </a:r>
            <a:r>
              <a:rPr lang="en-CA" dirty="0" err="1"/>
              <a:t>hoặc</a:t>
            </a:r>
            <a:r>
              <a:rPr lang="en-CA" dirty="0"/>
              <a:t> </a:t>
            </a:r>
            <a:r>
              <a:rPr lang="en-CA" dirty="0" err="1"/>
              <a:t>cách</a:t>
            </a:r>
            <a:r>
              <a:rPr lang="en-CA" dirty="0"/>
              <a:t> </a:t>
            </a:r>
            <a:r>
              <a:rPr lang="en-CA" dirty="0" err="1"/>
              <a:t>xuất</a:t>
            </a:r>
            <a:r>
              <a:rPr lang="en-CA" dirty="0"/>
              <a:t> </a:t>
            </a:r>
            <a:r>
              <a:rPr lang="en-CA" dirty="0" err="1"/>
              <a:t>hiện</a:t>
            </a:r>
            <a:r>
              <a:rPr lang="en-CA" dirty="0"/>
              <a:t> </a:t>
            </a:r>
            <a:r>
              <a:rPr lang="en-CA" dirty="0" err="1"/>
              <a:t>của</a:t>
            </a:r>
            <a:r>
              <a:rPr lang="en-CA" dirty="0"/>
              <a:t> </a:t>
            </a:r>
            <a:r>
              <a:rPr lang="en-CA" dirty="0" err="1"/>
              <a:t>thành</a:t>
            </a:r>
            <a:r>
              <a:rPr lang="en-CA" dirty="0"/>
              <a:t> </a:t>
            </a:r>
            <a:r>
              <a:rPr lang="en-CA" dirty="0" err="1" smtClean="0"/>
              <a:t>phần</a:t>
            </a:r>
            <a:r>
              <a:rPr lang="en-CA" dirty="0" smtClean="0"/>
              <a:t> </a:t>
            </a:r>
            <a:r>
              <a:rPr lang="en-CA" dirty="0" err="1"/>
              <a:t>đó</a:t>
            </a:r>
            <a:endParaRPr lang="en-CA" dirty="0" smtClean="0"/>
          </a:p>
          <a:p>
            <a:pPr lvl="1"/>
            <a:r>
              <a:rPr lang="en-CA" dirty="0" err="1"/>
              <a:t>cẩn</a:t>
            </a:r>
            <a:r>
              <a:rPr lang="en-CA" dirty="0"/>
              <a:t> </a:t>
            </a:r>
            <a:r>
              <a:rPr lang="en-CA" dirty="0" err="1"/>
              <a:t>thận</a:t>
            </a:r>
            <a:r>
              <a:rPr lang="en-CA" dirty="0"/>
              <a:t> </a:t>
            </a:r>
            <a:r>
              <a:rPr lang="en-CA" dirty="0" err="1"/>
              <a:t>về</a:t>
            </a:r>
            <a:r>
              <a:rPr lang="en-CA" dirty="0"/>
              <a:t> </a:t>
            </a:r>
            <a:r>
              <a:rPr lang="en-CA" dirty="0" err="1"/>
              <a:t>những</a:t>
            </a:r>
            <a:r>
              <a:rPr lang="en-CA" dirty="0"/>
              <a:t> </a:t>
            </a:r>
            <a:r>
              <a:rPr lang="en-CA" dirty="0" err="1"/>
              <a:t>hiệu</a:t>
            </a:r>
            <a:r>
              <a:rPr lang="en-CA" dirty="0"/>
              <a:t> </a:t>
            </a:r>
            <a:r>
              <a:rPr lang="en-CA" dirty="0" err="1"/>
              <a:t>ứng</a:t>
            </a:r>
            <a:r>
              <a:rPr lang="en-CA" dirty="0"/>
              <a:t> </a:t>
            </a:r>
            <a:r>
              <a:rPr lang="en-CA" dirty="0" err="1"/>
              <a:t>bạn</a:t>
            </a:r>
            <a:r>
              <a:rPr lang="en-CA" dirty="0"/>
              <a:t> </a:t>
            </a:r>
            <a:r>
              <a:rPr lang="en-CA" dirty="0" err="1"/>
              <a:t>sử</a:t>
            </a:r>
            <a:r>
              <a:rPr lang="en-CA" dirty="0"/>
              <a:t> </a:t>
            </a:r>
            <a:r>
              <a:rPr lang="en-CA" dirty="0" err="1"/>
              <a:t>dụng</a:t>
            </a:r>
            <a:r>
              <a:rPr lang="en-CA" dirty="0"/>
              <a:t> </a:t>
            </a:r>
            <a:r>
              <a:rPr lang="en-CA" dirty="0" err="1"/>
              <a:t>cho</a:t>
            </a:r>
            <a:r>
              <a:rPr lang="en-CA" dirty="0"/>
              <a:t> </a:t>
            </a:r>
            <a:r>
              <a:rPr lang="en-CA" dirty="0" err="1"/>
              <a:t>các</a:t>
            </a:r>
            <a:r>
              <a:rPr lang="en-CA" dirty="0"/>
              <a:t> </a:t>
            </a:r>
            <a:r>
              <a:rPr lang="en-CA" dirty="0" smtClean="0"/>
              <a:t/>
            </a:r>
            <a:br>
              <a:rPr lang="en-CA" dirty="0" smtClean="0"/>
            </a:br>
            <a:r>
              <a:rPr lang="en-CA" dirty="0" err="1" smtClean="0"/>
              <a:t>thành</a:t>
            </a:r>
            <a:r>
              <a:rPr lang="en-CA" dirty="0" smtClean="0"/>
              <a:t> </a:t>
            </a:r>
            <a:r>
              <a:rPr lang="en-CA" dirty="0" err="1"/>
              <a:t>phần</a:t>
            </a:r>
            <a:r>
              <a:rPr lang="en-CA" dirty="0"/>
              <a:t> </a:t>
            </a:r>
            <a:r>
              <a:rPr lang="en-CA" dirty="0" err="1"/>
              <a:t>khác</a:t>
            </a:r>
            <a:r>
              <a:rPr lang="en-CA" dirty="0"/>
              <a:t> </a:t>
            </a:r>
            <a:r>
              <a:rPr lang="en-CA" dirty="0" err="1"/>
              <a:t>nhau</a:t>
            </a:r>
            <a:r>
              <a:rPr lang="en-CA" dirty="0"/>
              <a:t> </a:t>
            </a:r>
            <a:r>
              <a:rPr lang="en-CA" dirty="0" err="1"/>
              <a:t>trong</a:t>
            </a:r>
            <a:r>
              <a:rPr lang="en-CA" dirty="0"/>
              <a:t> </a:t>
            </a:r>
            <a:r>
              <a:rPr lang="en-CA" dirty="0" err="1"/>
              <a:t>bản</a:t>
            </a:r>
            <a:r>
              <a:rPr lang="en-CA" dirty="0"/>
              <a:t> </a:t>
            </a:r>
            <a:r>
              <a:rPr lang="en-CA" dirty="0" err="1"/>
              <a:t>trình</a:t>
            </a:r>
            <a:r>
              <a:rPr lang="en-CA" dirty="0"/>
              <a:t> </a:t>
            </a:r>
            <a:r>
              <a:rPr lang="en-CA" dirty="0" err="1"/>
              <a:t>chiếu</a:t>
            </a:r>
            <a:r>
              <a:rPr lang="en-US" dirty="0" smtClean="0"/>
              <a:t> </a:t>
            </a:r>
          </a:p>
          <a:p>
            <a:pPr lvl="2"/>
            <a:r>
              <a:rPr lang="en-CA" dirty="0" err="1"/>
              <a:t>Một</a:t>
            </a:r>
            <a:r>
              <a:rPr lang="en-CA" dirty="0"/>
              <a:t> </a:t>
            </a:r>
            <a:r>
              <a:rPr lang="en-CA" dirty="0" err="1"/>
              <a:t>vài</a:t>
            </a:r>
            <a:r>
              <a:rPr lang="en-CA" dirty="0"/>
              <a:t> </a:t>
            </a:r>
            <a:r>
              <a:rPr lang="en-CA" dirty="0" err="1"/>
              <a:t>tùy</a:t>
            </a:r>
            <a:r>
              <a:rPr lang="en-CA" dirty="0"/>
              <a:t> </a:t>
            </a:r>
            <a:r>
              <a:rPr lang="en-CA" dirty="0" err="1"/>
              <a:t>chọn</a:t>
            </a:r>
            <a:r>
              <a:rPr lang="en-CA" dirty="0"/>
              <a:t>, </a:t>
            </a:r>
            <a:r>
              <a:rPr lang="en-CA" dirty="0" err="1"/>
              <a:t>chẳng</a:t>
            </a:r>
            <a:r>
              <a:rPr lang="en-CA" dirty="0"/>
              <a:t> </a:t>
            </a:r>
            <a:r>
              <a:rPr lang="en-CA" dirty="0" err="1"/>
              <a:t>hạn</a:t>
            </a:r>
            <a:r>
              <a:rPr lang="en-CA" dirty="0"/>
              <a:t> </a:t>
            </a:r>
            <a:r>
              <a:rPr lang="en-CA" dirty="0" err="1"/>
              <a:t>như</a:t>
            </a:r>
            <a:r>
              <a:rPr lang="en-CA" dirty="0"/>
              <a:t> Motion Paths, </a:t>
            </a:r>
            <a:r>
              <a:rPr lang="en-CA" dirty="0" err="1"/>
              <a:t>tạo</a:t>
            </a:r>
            <a:r>
              <a:rPr lang="en-CA" dirty="0"/>
              <a:t> </a:t>
            </a:r>
            <a:r>
              <a:rPr lang="en-CA" dirty="0" err="1"/>
              <a:t>ra</a:t>
            </a:r>
            <a:r>
              <a:rPr lang="en-CA" dirty="0"/>
              <a:t> </a:t>
            </a:r>
            <a:r>
              <a:rPr lang="en-CA" dirty="0" smtClean="0"/>
              <a:t/>
            </a:r>
            <a:br>
              <a:rPr lang="en-CA" dirty="0" smtClean="0"/>
            </a:br>
            <a:r>
              <a:rPr lang="en-CA" dirty="0" err="1" smtClean="0"/>
              <a:t>một</a:t>
            </a:r>
            <a:r>
              <a:rPr lang="en-CA" dirty="0" smtClean="0"/>
              <a:t> </a:t>
            </a:r>
            <a:r>
              <a:rPr lang="en-CA" dirty="0" err="1"/>
              <a:t>loại</a:t>
            </a:r>
            <a:r>
              <a:rPr lang="en-CA" dirty="0"/>
              <a:t> </a:t>
            </a:r>
            <a:r>
              <a:rPr lang="en-CA" dirty="0" err="1"/>
              <a:t>hiệu</a:t>
            </a:r>
            <a:r>
              <a:rPr lang="en-CA" dirty="0"/>
              <a:t> </a:t>
            </a:r>
            <a:r>
              <a:rPr lang="en-CA" dirty="0" err="1"/>
              <a:t>ứng</a:t>
            </a:r>
            <a:r>
              <a:rPr lang="en-CA" dirty="0"/>
              <a:t> </a:t>
            </a:r>
            <a:r>
              <a:rPr lang="en-CA" dirty="0" err="1"/>
              <a:t>đặc</a:t>
            </a:r>
            <a:r>
              <a:rPr lang="en-CA" dirty="0"/>
              <a:t> </a:t>
            </a:r>
            <a:r>
              <a:rPr lang="en-CA" dirty="0" err="1"/>
              <a:t>biệt</a:t>
            </a:r>
            <a:r>
              <a:rPr lang="en-CA" dirty="0"/>
              <a:t>, </a:t>
            </a:r>
            <a:r>
              <a:rPr lang="en-CA" dirty="0" err="1"/>
              <a:t>những</a:t>
            </a:r>
            <a:r>
              <a:rPr lang="en-CA" dirty="0"/>
              <a:t> </a:t>
            </a:r>
            <a:r>
              <a:rPr lang="en-CA" dirty="0" err="1"/>
              <a:t>nó</a:t>
            </a:r>
            <a:r>
              <a:rPr lang="en-CA" dirty="0"/>
              <a:t> </a:t>
            </a:r>
            <a:r>
              <a:rPr lang="en-CA" dirty="0" err="1"/>
              <a:t>cũng</a:t>
            </a:r>
            <a:r>
              <a:rPr lang="en-CA" dirty="0"/>
              <a:t> </a:t>
            </a:r>
            <a:r>
              <a:rPr lang="en-CA" dirty="0" err="1"/>
              <a:t>yêu</a:t>
            </a:r>
            <a:r>
              <a:rPr lang="en-CA" dirty="0"/>
              <a:t> </a:t>
            </a:r>
            <a:r>
              <a:rPr lang="en-CA" dirty="0" err="1"/>
              <a:t>cầu</a:t>
            </a:r>
            <a:r>
              <a:rPr lang="en-CA" dirty="0"/>
              <a:t> </a:t>
            </a:r>
            <a:r>
              <a:rPr lang="en-CA" dirty="0" err="1" smtClean="0"/>
              <a:t>bạn</a:t>
            </a:r>
            <a:r>
              <a:rPr lang="en-CA" dirty="0" smtClean="0"/>
              <a:t/>
            </a:r>
            <a:br>
              <a:rPr lang="en-CA" dirty="0" smtClean="0"/>
            </a:br>
            <a:r>
              <a:rPr lang="en-CA" dirty="0" err="1" smtClean="0"/>
              <a:t>phải</a:t>
            </a:r>
            <a:r>
              <a:rPr lang="en-CA" dirty="0" smtClean="0"/>
              <a:t> </a:t>
            </a:r>
            <a:r>
              <a:rPr lang="en-CA" dirty="0" err="1"/>
              <a:t>thiết</a:t>
            </a:r>
            <a:r>
              <a:rPr lang="en-CA" dirty="0"/>
              <a:t> </a:t>
            </a:r>
            <a:r>
              <a:rPr lang="en-CA" dirty="0" err="1"/>
              <a:t>lập</a:t>
            </a:r>
            <a:r>
              <a:rPr lang="en-CA" dirty="0"/>
              <a:t> </a:t>
            </a:r>
            <a:r>
              <a:rPr lang="en-CA" dirty="0" err="1"/>
              <a:t>thêm</a:t>
            </a:r>
            <a:r>
              <a:rPr lang="en-CA" dirty="0"/>
              <a:t> </a:t>
            </a:r>
            <a:r>
              <a:rPr lang="en-CA" dirty="0" err="1"/>
              <a:t>các</a:t>
            </a:r>
            <a:r>
              <a:rPr lang="en-CA" dirty="0"/>
              <a:t> </a:t>
            </a:r>
            <a:r>
              <a:rPr lang="en-CA" dirty="0" err="1"/>
              <a:t>tùy</a:t>
            </a:r>
            <a:r>
              <a:rPr lang="en-CA" dirty="0"/>
              <a:t> </a:t>
            </a:r>
            <a:r>
              <a:rPr lang="en-CA" dirty="0" err="1"/>
              <a:t>chọn</a:t>
            </a:r>
            <a:endParaRPr lang="en-US" dirty="0" smtClean="0"/>
          </a:p>
          <a:p>
            <a:pPr lvl="2"/>
            <a:r>
              <a:rPr lang="en-CA" dirty="0" err="1"/>
              <a:t>cần</a:t>
            </a:r>
            <a:r>
              <a:rPr lang="en-CA" dirty="0"/>
              <a:t> </a:t>
            </a:r>
            <a:r>
              <a:rPr lang="en-CA" dirty="0" err="1"/>
              <a:t>chú</a:t>
            </a:r>
            <a:r>
              <a:rPr lang="en-CA" dirty="0"/>
              <a:t> ý </a:t>
            </a:r>
            <a:r>
              <a:rPr lang="en-CA" dirty="0" err="1"/>
              <a:t>kiểm</a:t>
            </a:r>
            <a:r>
              <a:rPr lang="en-CA" dirty="0"/>
              <a:t> </a:t>
            </a:r>
            <a:r>
              <a:rPr lang="en-CA" dirty="0" err="1"/>
              <a:t>tra</a:t>
            </a:r>
            <a:r>
              <a:rPr lang="en-CA" dirty="0"/>
              <a:t> </a:t>
            </a:r>
            <a:r>
              <a:rPr lang="en-CA" dirty="0" err="1"/>
              <a:t>tốc</a:t>
            </a:r>
            <a:r>
              <a:rPr lang="en-CA" dirty="0"/>
              <a:t> </a:t>
            </a:r>
            <a:r>
              <a:rPr lang="en-CA" dirty="0" err="1"/>
              <a:t>độ</a:t>
            </a:r>
            <a:r>
              <a:rPr lang="en-CA" dirty="0"/>
              <a:t> </a:t>
            </a:r>
            <a:r>
              <a:rPr lang="en-CA" dirty="0" err="1"/>
              <a:t>và</a:t>
            </a:r>
            <a:r>
              <a:rPr lang="en-CA" dirty="0"/>
              <a:t> </a:t>
            </a:r>
            <a:r>
              <a:rPr lang="en-CA" dirty="0" err="1"/>
              <a:t>thời</a:t>
            </a:r>
            <a:r>
              <a:rPr lang="en-CA" dirty="0"/>
              <a:t> </a:t>
            </a:r>
            <a:r>
              <a:rPr lang="en-CA" dirty="0" err="1"/>
              <a:t>gian</a:t>
            </a:r>
            <a:r>
              <a:rPr lang="en-CA" dirty="0"/>
              <a:t> </a:t>
            </a:r>
            <a:r>
              <a:rPr lang="en-CA" dirty="0" err="1"/>
              <a:t>thực</a:t>
            </a:r>
            <a:r>
              <a:rPr lang="en-CA" dirty="0"/>
              <a:t> </a:t>
            </a:r>
            <a:r>
              <a:rPr lang="en-CA" dirty="0" err="1"/>
              <a:t>hiện</a:t>
            </a:r>
            <a:r>
              <a:rPr lang="en-CA" dirty="0"/>
              <a:t> </a:t>
            </a:r>
            <a:r>
              <a:rPr lang="en-CA" dirty="0" err="1" smtClean="0"/>
              <a:t>hoạt</a:t>
            </a:r>
            <a:r>
              <a:rPr lang="en-CA" dirty="0" smtClean="0"/>
              <a:t> </a:t>
            </a:r>
            <a:br>
              <a:rPr lang="en-CA" dirty="0" smtClean="0"/>
            </a:br>
            <a:r>
              <a:rPr lang="en-CA" dirty="0" err="1" smtClean="0"/>
              <a:t>cảnh</a:t>
            </a:r>
            <a:r>
              <a:rPr lang="en-CA" dirty="0" smtClean="0"/>
              <a:t>, </a:t>
            </a:r>
            <a:r>
              <a:rPr lang="en-CA" dirty="0" err="1" smtClean="0"/>
              <a:t>và</a:t>
            </a:r>
            <a:r>
              <a:rPr lang="en-CA" dirty="0" smtClean="0"/>
              <a:t> </a:t>
            </a:r>
            <a:r>
              <a:rPr lang="en-CA" dirty="0" err="1"/>
              <a:t>sau</a:t>
            </a:r>
            <a:r>
              <a:rPr lang="en-CA" dirty="0"/>
              <a:t> </a:t>
            </a:r>
            <a:r>
              <a:rPr lang="en-CA" dirty="0" err="1"/>
              <a:t>đó</a:t>
            </a:r>
            <a:r>
              <a:rPr lang="en-CA" dirty="0"/>
              <a:t> </a:t>
            </a:r>
            <a:r>
              <a:rPr lang="en-CA" dirty="0" err="1"/>
              <a:t>đảm</a:t>
            </a:r>
            <a:r>
              <a:rPr lang="en-CA" dirty="0"/>
              <a:t> </a:t>
            </a:r>
            <a:r>
              <a:rPr lang="en-CA" dirty="0" err="1"/>
              <a:t>bảo</a:t>
            </a:r>
            <a:r>
              <a:rPr lang="en-CA" dirty="0"/>
              <a:t> </a:t>
            </a:r>
            <a:r>
              <a:rPr lang="en-CA" dirty="0" err="1"/>
              <a:t>hoạt</a:t>
            </a:r>
            <a:r>
              <a:rPr lang="en-CA" dirty="0"/>
              <a:t> </a:t>
            </a:r>
            <a:r>
              <a:rPr lang="en-CA" dirty="0" err="1"/>
              <a:t>cảnh</a:t>
            </a:r>
            <a:r>
              <a:rPr lang="en-CA" dirty="0"/>
              <a:t> </a:t>
            </a:r>
            <a:r>
              <a:rPr lang="en-CA" dirty="0" err="1"/>
              <a:t>hoạt</a:t>
            </a:r>
            <a:r>
              <a:rPr lang="en-CA" dirty="0"/>
              <a:t> </a:t>
            </a:r>
            <a:r>
              <a:rPr lang="en-CA" dirty="0" err="1"/>
              <a:t>động</a:t>
            </a:r>
            <a:r>
              <a:rPr lang="en-CA" dirty="0"/>
              <a:t> </a:t>
            </a:r>
            <a:r>
              <a:rPr lang="en-CA" dirty="0" err="1"/>
              <a:t>tốt</a:t>
            </a:r>
            <a:r>
              <a:rPr lang="en-CA" dirty="0"/>
              <a:t>.</a:t>
            </a:r>
            <a:endParaRPr lang="en-US" b="1"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55</a:t>
            </a:fld>
            <a:endParaRPr lang="en-US" dirty="0"/>
          </a:p>
        </p:txBody>
      </p:sp>
      <p:pic>
        <p:nvPicPr>
          <p:cNvPr id="6" name="Picture 5" descr="C:\Users\swong\Documents\Manuals\IC3 GS4\7314 IC3 GS4\Screens\L10\l10-114.png"/>
          <p:cNvPicPr/>
          <p:nvPr/>
        </p:nvPicPr>
        <p:blipFill>
          <a:blip r:embed="rId3">
            <a:extLst>
              <a:ext uri="{28A0092B-C50C-407E-A947-70E740481C1C}">
                <a14:useLocalDpi xmlns:a14="http://schemas.microsoft.com/office/drawing/2010/main" val="0"/>
              </a:ext>
            </a:extLst>
          </a:blip>
          <a:srcRect/>
          <a:stretch>
            <a:fillRect/>
          </a:stretch>
        </p:blipFill>
        <p:spPr bwMode="auto">
          <a:xfrm>
            <a:off x="7119478" y="1427163"/>
            <a:ext cx="1638760" cy="3136900"/>
          </a:xfrm>
          <a:prstGeom prst="rect">
            <a:avLst/>
          </a:prstGeom>
          <a:noFill/>
          <a:ln>
            <a:noFill/>
          </a:ln>
        </p:spPr>
      </p:pic>
      <p:pic>
        <p:nvPicPr>
          <p:cNvPr id="7" name="Picture 6" descr="C:\Users\swong\Documents\Manuals\IC3 GS4\7314 IC3 GS4\Screens\L10\l10-115.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119478" y="4922946"/>
            <a:ext cx="1554480" cy="1533417"/>
          </a:xfrm>
          <a:prstGeom prst="rect">
            <a:avLst/>
          </a:prstGeom>
          <a:noFill/>
          <a:ln>
            <a:noFill/>
          </a:ln>
        </p:spPr>
      </p:pic>
    </p:spTree>
    <p:extLst>
      <p:ext uri="{BB962C8B-B14F-4D97-AF65-F5344CB8AC3E}">
        <p14:creationId xmlns:p14="http://schemas.microsoft.com/office/powerpoint/2010/main" val="228338274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t>Tạo hoạt cảnh cho các đối tượng</a:t>
            </a:r>
            <a:endParaRPr lang="en-US" dirty="0"/>
          </a:p>
        </p:txBody>
      </p:sp>
      <p:sp>
        <p:nvSpPr>
          <p:cNvPr id="3" name="Content Placeholder 2"/>
          <p:cNvSpPr>
            <a:spLocks noGrp="1"/>
          </p:cNvSpPr>
          <p:nvPr>
            <p:ph idx="1"/>
          </p:nvPr>
        </p:nvSpPr>
        <p:spPr>
          <a:xfrm>
            <a:off x="373063" y="1344705"/>
            <a:ext cx="8770937" cy="4913219"/>
          </a:xfrm>
        </p:spPr>
        <p:txBody>
          <a:bodyPr/>
          <a:lstStyle/>
          <a:p>
            <a:r>
              <a:rPr lang="en-US" dirty="0" err="1" smtClean="0"/>
              <a:t>Các</a:t>
            </a:r>
            <a:r>
              <a:rPr lang="en-US" dirty="0" smtClean="0"/>
              <a:t> </a:t>
            </a:r>
            <a:r>
              <a:rPr lang="en-US" dirty="0" err="1" smtClean="0"/>
              <a:t>thành</a:t>
            </a:r>
            <a:r>
              <a:rPr lang="en-US" dirty="0" smtClean="0"/>
              <a:t> </a:t>
            </a:r>
            <a:r>
              <a:rPr lang="en-US" dirty="0" err="1" smtClean="0"/>
              <a:t>phần</a:t>
            </a:r>
            <a:r>
              <a:rPr lang="en-US" dirty="0" smtClean="0"/>
              <a:t> </a:t>
            </a:r>
            <a:r>
              <a:rPr lang="en-US" dirty="0" err="1" smtClean="0"/>
              <a:t>hoạt</a:t>
            </a:r>
            <a:r>
              <a:rPr lang="en-US" dirty="0" smtClean="0"/>
              <a:t> </a:t>
            </a:r>
            <a:r>
              <a:rPr lang="en-US" dirty="0" err="1" smtClean="0"/>
              <a:t>cảnh</a:t>
            </a:r>
            <a:r>
              <a:rPr lang="en-US" dirty="0" smtClean="0"/>
              <a:t> </a:t>
            </a:r>
            <a:r>
              <a:rPr lang="en-US" dirty="0" err="1" smtClean="0"/>
              <a:t>có</a:t>
            </a:r>
            <a:r>
              <a:rPr lang="en-US" dirty="0" smtClean="0"/>
              <a:t> </a:t>
            </a:r>
            <a:r>
              <a:rPr lang="en-US" dirty="0" err="1" smtClean="0"/>
              <a:t>hộp</a:t>
            </a:r>
            <a:r>
              <a:rPr lang="en-US" dirty="0" smtClean="0"/>
              <a:t> </a:t>
            </a:r>
            <a:r>
              <a:rPr lang="en-US" dirty="0" err="1" smtClean="0"/>
              <a:t>số</a:t>
            </a:r>
            <a:r>
              <a:rPr lang="en-US" dirty="0" smtClean="0"/>
              <a:t> </a:t>
            </a:r>
            <a:r>
              <a:rPr lang="en-US" dirty="0" err="1" smtClean="0"/>
              <a:t>đi</a:t>
            </a:r>
            <a:r>
              <a:rPr lang="en-US" dirty="0" smtClean="0"/>
              <a:t> </a:t>
            </a:r>
            <a:r>
              <a:rPr lang="en-US" dirty="0" err="1" smtClean="0"/>
              <a:t>kèm</a:t>
            </a:r>
            <a:endParaRPr lang="en-US" dirty="0" smtClean="0"/>
          </a:p>
          <a:p>
            <a:pPr lvl="1"/>
            <a:r>
              <a:rPr lang="en-CA" dirty="0" err="1"/>
              <a:t>Khung</a:t>
            </a:r>
            <a:r>
              <a:rPr lang="en-CA" dirty="0"/>
              <a:t> </a:t>
            </a:r>
            <a:r>
              <a:rPr lang="en-CA" dirty="0" err="1"/>
              <a:t>hoạt</a:t>
            </a:r>
            <a:r>
              <a:rPr lang="en-CA" dirty="0"/>
              <a:t> </a:t>
            </a:r>
            <a:r>
              <a:rPr lang="en-CA" dirty="0" err="1" smtClean="0"/>
              <a:t>cảnh</a:t>
            </a:r>
            <a:r>
              <a:rPr lang="en-CA" dirty="0" smtClean="0"/>
              <a:t> </a:t>
            </a:r>
            <a:r>
              <a:rPr lang="en-CA" dirty="0" err="1"/>
              <a:t>cũng</a:t>
            </a:r>
            <a:r>
              <a:rPr lang="en-CA" dirty="0"/>
              <a:t> </a:t>
            </a:r>
            <a:r>
              <a:rPr lang="en-CA" dirty="0" err="1"/>
              <a:t>sẽ</a:t>
            </a:r>
            <a:r>
              <a:rPr lang="en-CA" dirty="0"/>
              <a:t> </a:t>
            </a:r>
            <a:r>
              <a:rPr lang="en-CA" dirty="0" err="1"/>
              <a:t>liệt</a:t>
            </a:r>
            <a:r>
              <a:rPr lang="en-CA" dirty="0"/>
              <a:t> </a:t>
            </a:r>
            <a:r>
              <a:rPr lang="en-CA" dirty="0" err="1"/>
              <a:t>kê</a:t>
            </a:r>
            <a:r>
              <a:rPr lang="en-CA" dirty="0"/>
              <a:t> </a:t>
            </a:r>
            <a:r>
              <a:rPr lang="en-CA" dirty="0" err="1"/>
              <a:t>các</a:t>
            </a:r>
            <a:r>
              <a:rPr lang="en-CA" dirty="0"/>
              <a:t> </a:t>
            </a:r>
            <a:r>
              <a:rPr lang="en-CA" dirty="0" err="1"/>
              <a:t>hoạt</a:t>
            </a:r>
            <a:r>
              <a:rPr lang="en-CA" dirty="0"/>
              <a:t> </a:t>
            </a:r>
            <a:r>
              <a:rPr lang="en-CA" dirty="0" err="1"/>
              <a:t>cảnh</a:t>
            </a:r>
            <a:r>
              <a:rPr lang="en-CA" dirty="0"/>
              <a:t> </a:t>
            </a:r>
            <a:r>
              <a:rPr lang="en-CA" dirty="0" err="1"/>
              <a:t>theo</a:t>
            </a:r>
            <a:r>
              <a:rPr lang="en-CA" dirty="0"/>
              <a:t> </a:t>
            </a:r>
            <a:r>
              <a:rPr lang="en-CA" dirty="0" err="1"/>
              <a:t>thứ</a:t>
            </a:r>
            <a:r>
              <a:rPr lang="en-CA" dirty="0"/>
              <a:t> </a:t>
            </a:r>
            <a:r>
              <a:rPr lang="en-CA" dirty="0" err="1"/>
              <a:t>tự</a:t>
            </a:r>
            <a:r>
              <a:rPr lang="en-CA" dirty="0"/>
              <a:t> </a:t>
            </a:r>
            <a:r>
              <a:rPr lang="en-CA" dirty="0" err="1"/>
              <a:t>số</a:t>
            </a:r>
            <a:r>
              <a:rPr lang="en-CA" dirty="0"/>
              <a:t> </a:t>
            </a:r>
            <a:r>
              <a:rPr lang="en-CA" dirty="0" err="1"/>
              <a:t>đó</a:t>
            </a:r>
            <a:endParaRPr lang="en-US" dirty="0" smtClean="0"/>
          </a:p>
          <a:p>
            <a:pPr lvl="1"/>
            <a:r>
              <a:rPr lang="en-CA" dirty="0" err="1"/>
              <a:t>có</a:t>
            </a:r>
            <a:r>
              <a:rPr lang="en-CA" dirty="0"/>
              <a:t> </a:t>
            </a:r>
            <a:r>
              <a:rPr lang="en-CA" dirty="0" err="1"/>
              <a:t>thể</a:t>
            </a:r>
            <a:r>
              <a:rPr lang="en-CA" dirty="0"/>
              <a:t> </a:t>
            </a:r>
            <a:r>
              <a:rPr lang="en-CA" dirty="0" err="1"/>
              <a:t>sắp</a:t>
            </a:r>
            <a:r>
              <a:rPr lang="en-CA" dirty="0"/>
              <a:t> </a:t>
            </a:r>
            <a:r>
              <a:rPr lang="en-CA" dirty="0" err="1"/>
              <a:t>xếp</a:t>
            </a:r>
            <a:r>
              <a:rPr lang="en-CA" dirty="0"/>
              <a:t> </a:t>
            </a:r>
            <a:r>
              <a:rPr lang="en-CA" dirty="0" err="1"/>
              <a:t>lại</a:t>
            </a:r>
            <a:r>
              <a:rPr lang="en-CA" dirty="0"/>
              <a:t> </a:t>
            </a:r>
            <a:r>
              <a:rPr lang="en-CA" dirty="0" err="1"/>
              <a:t>thứ</a:t>
            </a:r>
            <a:r>
              <a:rPr lang="en-CA" dirty="0"/>
              <a:t> </a:t>
            </a:r>
            <a:r>
              <a:rPr lang="en-CA" dirty="0" err="1"/>
              <a:t>tự</a:t>
            </a:r>
            <a:r>
              <a:rPr lang="en-CA" dirty="0"/>
              <a:t> </a:t>
            </a:r>
            <a:r>
              <a:rPr lang="en-CA" dirty="0" err="1"/>
              <a:t>của</a:t>
            </a:r>
            <a:r>
              <a:rPr lang="en-CA" dirty="0"/>
              <a:t> </a:t>
            </a:r>
            <a:r>
              <a:rPr lang="en-CA" dirty="0" err="1"/>
              <a:t>các</a:t>
            </a:r>
            <a:r>
              <a:rPr lang="en-CA" dirty="0"/>
              <a:t> </a:t>
            </a:r>
            <a:r>
              <a:rPr lang="en-CA" dirty="0" err="1"/>
              <a:t>thành</a:t>
            </a:r>
            <a:r>
              <a:rPr lang="en-CA" dirty="0"/>
              <a:t> </a:t>
            </a:r>
            <a:r>
              <a:rPr lang="en-CA" dirty="0" err="1"/>
              <a:t>phần</a:t>
            </a:r>
            <a:r>
              <a:rPr lang="en-CA" dirty="0"/>
              <a:t> </a:t>
            </a:r>
            <a:r>
              <a:rPr lang="en-CA" dirty="0" err="1"/>
              <a:t>bằng</a:t>
            </a:r>
            <a:r>
              <a:rPr lang="en-CA" dirty="0"/>
              <a:t> </a:t>
            </a:r>
            <a:r>
              <a:rPr lang="en-CA" dirty="0" err="1"/>
              <a:t>cách</a:t>
            </a:r>
            <a:r>
              <a:rPr lang="en-CA" dirty="0"/>
              <a:t> </a:t>
            </a:r>
            <a:r>
              <a:rPr lang="en-CA" dirty="0" err="1"/>
              <a:t>sử</a:t>
            </a:r>
            <a:r>
              <a:rPr lang="en-CA" dirty="0"/>
              <a:t> </a:t>
            </a:r>
            <a:r>
              <a:rPr lang="en-CA" dirty="0" err="1"/>
              <a:t>dụng</a:t>
            </a:r>
            <a:r>
              <a:rPr lang="en-CA" dirty="0"/>
              <a:t> </a:t>
            </a:r>
            <a:r>
              <a:rPr lang="en-CA" dirty="0" err="1"/>
              <a:t>các</a:t>
            </a:r>
            <a:r>
              <a:rPr lang="en-CA" dirty="0"/>
              <a:t> </a:t>
            </a:r>
            <a:r>
              <a:rPr lang="en-CA" dirty="0" err="1"/>
              <a:t>mũi</a:t>
            </a:r>
            <a:r>
              <a:rPr lang="en-CA" dirty="0"/>
              <a:t> </a:t>
            </a:r>
            <a:r>
              <a:rPr lang="en-CA" dirty="0" err="1"/>
              <a:t>tên</a:t>
            </a:r>
            <a:r>
              <a:rPr lang="en-CA" dirty="0"/>
              <a:t> </a:t>
            </a:r>
            <a:r>
              <a:rPr lang="en-US" dirty="0" smtClean="0"/>
              <a:t>     </a:t>
            </a:r>
            <a:r>
              <a:rPr lang="en-US" dirty="0" err="1" smtClean="0"/>
              <a:t>hoặc</a:t>
            </a:r>
            <a:r>
              <a:rPr lang="en-US" dirty="0" smtClean="0"/>
              <a:t>     </a:t>
            </a:r>
            <a:r>
              <a:rPr lang="en-US" dirty="0" err="1" smtClean="0"/>
              <a:t>phía</a:t>
            </a:r>
            <a:r>
              <a:rPr lang="en-US" dirty="0" smtClean="0"/>
              <a:t> </a:t>
            </a:r>
            <a:r>
              <a:rPr lang="en-US" dirty="0" err="1" smtClean="0"/>
              <a:t>dưới</a:t>
            </a:r>
            <a:r>
              <a:rPr lang="en-US" dirty="0" smtClean="0"/>
              <a:t> </a:t>
            </a:r>
            <a:r>
              <a:rPr lang="en-US" dirty="0" err="1" smtClean="0"/>
              <a:t>của</a:t>
            </a:r>
            <a:r>
              <a:rPr lang="en-US" dirty="0" smtClean="0"/>
              <a:t> </a:t>
            </a:r>
            <a:r>
              <a:rPr lang="en-US" dirty="0" err="1" smtClean="0"/>
              <a:t>khung</a:t>
            </a:r>
            <a:r>
              <a:rPr lang="en-US" dirty="0" smtClean="0"/>
              <a:t> </a:t>
            </a:r>
            <a:r>
              <a:rPr lang="en-US" dirty="0" err="1" smtClean="0"/>
              <a:t>hoạt</a:t>
            </a:r>
            <a:r>
              <a:rPr lang="en-US" dirty="0" smtClean="0"/>
              <a:t> </a:t>
            </a:r>
            <a:r>
              <a:rPr lang="en-US" dirty="0" err="1" smtClean="0"/>
              <a:t>cảnh</a:t>
            </a:r>
            <a:endParaRPr lang="en-US" dirty="0"/>
          </a:p>
          <a:p>
            <a:r>
              <a:rPr lang="en-CA" dirty="0" err="1"/>
              <a:t>sử</a:t>
            </a:r>
            <a:r>
              <a:rPr lang="en-CA" dirty="0"/>
              <a:t> </a:t>
            </a:r>
            <a:r>
              <a:rPr lang="en-CA" dirty="0" err="1"/>
              <a:t>dụng</a:t>
            </a:r>
            <a:r>
              <a:rPr lang="en-CA" dirty="0"/>
              <a:t> </a:t>
            </a:r>
            <a:r>
              <a:rPr lang="en-CA" dirty="0" err="1"/>
              <a:t>các</a:t>
            </a:r>
            <a:r>
              <a:rPr lang="en-CA" dirty="0"/>
              <a:t> </a:t>
            </a:r>
            <a:r>
              <a:rPr lang="en-CA" dirty="0" err="1"/>
              <a:t>hiệu</a:t>
            </a:r>
            <a:r>
              <a:rPr lang="en-CA" dirty="0"/>
              <a:t> </a:t>
            </a:r>
            <a:r>
              <a:rPr lang="en-CA" dirty="0" err="1"/>
              <a:t>ứng</a:t>
            </a:r>
            <a:r>
              <a:rPr lang="en-CA" dirty="0"/>
              <a:t> </a:t>
            </a:r>
            <a:r>
              <a:rPr lang="en-CA" dirty="0" err="1"/>
              <a:t>tùy</a:t>
            </a:r>
            <a:r>
              <a:rPr lang="en-CA" dirty="0"/>
              <a:t> </a:t>
            </a:r>
            <a:r>
              <a:rPr lang="en-CA" dirty="0" err="1"/>
              <a:t>chỉnh</a:t>
            </a:r>
            <a:r>
              <a:rPr lang="en-CA" dirty="0"/>
              <a:t> </a:t>
            </a:r>
            <a:r>
              <a:rPr lang="en-CA" dirty="0" err="1"/>
              <a:t>một</a:t>
            </a:r>
            <a:r>
              <a:rPr lang="en-CA" dirty="0"/>
              <a:t> </a:t>
            </a:r>
            <a:r>
              <a:rPr lang="en-CA" dirty="0" err="1"/>
              <a:t>cách</a:t>
            </a:r>
            <a:r>
              <a:rPr lang="en-CA" dirty="0"/>
              <a:t> </a:t>
            </a:r>
            <a:r>
              <a:rPr lang="en-CA" dirty="0" err="1"/>
              <a:t>cẩn</a:t>
            </a:r>
            <a:r>
              <a:rPr lang="en-CA" dirty="0"/>
              <a:t> </a:t>
            </a:r>
            <a:r>
              <a:rPr lang="en-CA" dirty="0" err="1"/>
              <a:t>thận</a:t>
            </a:r>
            <a:endParaRPr lang="en-US" dirty="0" smtClean="0"/>
          </a:p>
          <a:p>
            <a:r>
              <a:rPr lang="en-CA" dirty="0" err="1"/>
              <a:t>luôn</a:t>
            </a:r>
            <a:r>
              <a:rPr lang="en-CA" dirty="0"/>
              <a:t> </a:t>
            </a:r>
            <a:r>
              <a:rPr lang="en-CA" dirty="0" err="1"/>
              <a:t>bật</a:t>
            </a:r>
            <a:r>
              <a:rPr lang="en-CA" dirty="0"/>
              <a:t> </a:t>
            </a:r>
            <a:r>
              <a:rPr lang="en-CA" dirty="0" err="1"/>
              <a:t>hoặc</a:t>
            </a:r>
            <a:r>
              <a:rPr lang="en-CA" dirty="0"/>
              <a:t> </a:t>
            </a:r>
            <a:r>
              <a:rPr lang="en-CA" dirty="0" err="1"/>
              <a:t>xem</a:t>
            </a:r>
            <a:r>
              <a:rPr lang="en-CA" dirty="0"/>
              <a:t> </a:t>
            </a:r>
            <a:r>
              <a:rPr lang="en-CA" dirty="0" err="1"/>
              <a:t>trước</a:t>
            </a:r>
            <a:r>
              <a:rPr lang="en-CA" dirty="0"/>
              <a:t> </a:t>
            </a:r>
            <a:r>
              <a:rPr lang="en-CA" dirty="0" err="1"/>
              <a:t>các</a:t>
            </a:r>
            <a:r>
              <a:rPr lang="en-CA" dirty="0"/>
              <a:t> </a:t>
            </a:r>
            <a:r>
              <a:rPr lang="en-CA" dirty="0" err="1"/>
              <a:t>hoạt</a:t>
            </a:r>
            <a:r>
              <a:rPr lang="en-CA" dirty="0"/>
              <a:t> </a:t>
            </a:r>
            <a:r>
              <a:rPr lang="en-CA" dirty="0" err="1"/>
              <a:t>cảnh</a:t>
            </a:r>
            <a:r>
              <a:rPr lang="en-CA" dirty="0"/>
              <a:t> </a:t>
            </a:r>
            <a:r>
              <a:rPr lang="en-CA" dirty="0" err="1"/>
              <a:t>và</a:t>
            </a:r>
            <a:r>
              <a:rPr lang="en-CA" dirty="0"/>
              <a:t> </a:t>
            </a:r>
            <a:r>
              <a:rPr lang="en-CA" dirty="0" err="1"/>
              <a:t>thứ</a:t>
            </a:r>
            <a:r>
              <a:rPr lang="en-CA" dirty="0"/>
              <a:t> </a:t>
            </a:r>
            <a:r>
              <a:rPr lang="en-CA" dirty="0" err="1"/>
              <a:t>tự</a:t>
            </a:r>
            <a:r>
              <a:rPr lang="en-CA" dirty="0"/>
              <a:t> </a:t>
            </a:r>
            <a:r>
              <a:rPr lang="en-CA" dirty="0" err="1"/>
              <a:t>thực</a:t>
            </a:r>
            <a:r>
              <a:rPr lang="en-CA" dirty="0"/>
              <a:t> </a:t>
            </a:r>
            <a:r>
              <a:rPr lang="en-CA" dirty="0" err="1"/>
              <a:t>hiện</a:t>
            </a:r>
            <a:r>
              <a:rPr lang="en-CA" dirty="0"/>
              <a:t> </a:t>
            </a:r>
            <a:r>
              <a:rPr lang="en-CA" dirty="0" err="1"/>
              <a:t>các</a:t>
            </a:r>
            <a:r>
              <a:rPr lang="en-CA" dirty="0"/>
              <a:t> </a:t>
            </a:r>
            <a:r>
              <a:rPr lang="en-CA" dirty="0" err="1"/>
              <a:t>hoạt</a:t>
            </a:r>
            <a:r>
              <a:rPr lang="en-CA" dirty="0"/>
              <a:t> </a:t>
            </a:r>
            <a:r>
              <a:rPr lang="en-CA" dirty="0" err="1"/>
              <a:t>cảnh</a:t>
            </a:r>
            <a:endParaRPr lang="en-US" dirty="0" smtClean="0"/>
          </a:p>
          <a:p>
            <a:r>
              <a:rPr lang="en-CA" dirty="0" err="1"/>
              <a:t>Bạn</a:t>
            </a:r>
            <a:r>
              <a:rPr lang="en-CA" dirty="0"/>
              <a:t> </a:t>
            </a:r>
            <a:r>
              <a:rPr lang="en-CA" dirty="0" err="1"/>
              <a:t>có</a:t>
            </a:r>
            <a:r>
              <a:rPr lang="en-CA" dirty="0"/>
              <a:t> </a:t>
            </a:r>
            <a:r>
              <a:rPr lang="en-CA" dirty="0" err="1"/>
              <a:t>thể</a:t>
            </a:r>
            <a:r>
              <a:rPr lang="en-CA" dirty="0"/>
              <a:t> </a:t>
            </a:r>
            <a:r>
              <a:rPr lang="en-CA" dirty="0" err="1"/>
              <a:t>muốn</a:t>
            </a:r>
            <a:r>
              <a:rPr lang="en-CA" dirty="0"/>
              <a:t> </a:t>
            </a:r>
            <a:r>
              <a:rPr lang="en-CA" dirty="0" err="1"/>
              <a:t>giữ</a:t>
            </a:r>
            <a:r>
              <a:rPr lang="en-CA" dirty="0"/>
              <a:t> </a:t>
            </a:r>
            <a:r>
              <a:rPr lang="en-CA" dirty="0" err="1"/>
              <a:t>các</a:t>
            </a:r>
            <a:r>
              <a:rPr lang="en-CA" dirty="0"/>
              <a:t> </a:t>
            </a:r>
            <a:r>
              <a:rPr lang="en-CA" dirty="0" err="1"/>
              <a:t>thành</a:t>
            </a:r>
            <a:r>
              <a:rPr lang="en-CA" dirty="0"/>
              <a:t> </a:t>
            </a:r>
            <a:r>
              <a:rPr lang="en-CA" dirty="0" err="1"/>
              <a:t>phần</a:t>
            </a:r>
            <a:r>
              <a:rPr lang="en-CA" dirty="0"/>
              <a:t> </a:t>
            </a:r>
            <a:r>
              <a:rPr lang="en-CA" dirty="0" err="1"/>
              <a:t>khác</a:t>
            </a:r>
            <a:r>
              <a:rPr lang="en-CA" dirty="0"/>
              <a:t> </a:t>
            </a:r>
            <a:r>
              <a:rPr lang="en-CA" dirty="0" err="1"/>
              <a:t>như</a:t>
            </a:r>
            <a:r>
              <a:rPr lang="en-CA" dirty="0"/>
              <a:t> </a:t>
            </a:r>
            <a:r>
              <a:rPr lang="en-CA" dirty="0" err="1"/>
              <a:t>tiêu</a:t>
            </a:r>
            <a:r>
              <a:rPr lang="en-CA" dirty="0"/>
              <a:t> </a:t>
            </a:r>
            <a:r>
              <a:rPr lang="en-CA" dirty="0" err="1"/>
              <a:t>đề</a:t>
            </a:r>
            <a:r>
              <a:rPr lang="en-CA" dirty="0"/>
              <a:t> ở </a:t>
            </a:r>
            <a:r>
              <a:rPr lang="en-CA" dirty="0" err="1"/>
              <a:t>nguyên</a:t>
            </a:r>
            <a:r>
              <a:rPr lang="en-CA" dirty="0"/>
              <a:t> </a:t>
            </a:r>
            <a:r>
              <a:rPr lang="en-CA" dirty="0" err="1"/>
              <a:t>một</a:t>
            </a:r>
            <a:r>
              <a:rPr lang="en-CA" dirty="0"/>
              <a:t> </a:t>
            </a:r>
            <a:r>
              <a:rPr lang="en-CA" dirty="0" err="1"/>
              <a:t>vị</a:t>
            </a:r>
            <a:r>
              <a:rPr lang="en-CA" dirty="0"/>
              <a:t> </a:t>
            </a:r>
            <a:r>
              <a:rPr lang="en-CA" dirty="0" err="1"/>
              <a:t>trí</a:t>
            </a:r>
            <a:r>
              <a:rPr lang="en-CA" dirty="0"/>
              <a:t> </a:t>
            </a:r>
            <a:r>
              <a:rPr lang="en-CA" dirty="0" err="1"/>
              <a:t>để</a:t>
            </a:r>
            <a:r>
              <a:rPr lang="en-CA" dirty="0"/>
              <a:t> </a:t>
            </a:r>
            <a:r>
              <a:rPr lang="en-CA" dirty="0" err="1"/>
              <a:t>cung</a:t>
            </a:r>
            <a:r>
              <a:rPr lang="en-CA" dirty="0"/>
              <a:t> </a:t>
            </a:r>
            <a:r>
              <a:rPr lang="en-CA" dirty="0" err="1"/>
              <a:t>cấp</a:t>
            </a:r>
            <a:r>
              <a:rPr lang="en-CA" dirty="0"/>
              <a:t> </a:t>
            </a:r>
            <a:r>
              <a:rPr lang="en-CA" dirty="0" err="1"/>
              <a:t>điểm</a:t>
            </a:r>
            <a:r>
              <a:rPr lang="en-CA" dirty="0"/>
              <a:t> </a:t>
            </a:r>
            <a:r>
              <a:rPr lang="en-CA" dirty="0" err="1"/>
              <a:t>nhấn</a:t>
            </a:r>
            <a:r>
              <a:rPr lang="en-CA" dirty="0"/>
              <a:t> </a:t>
            </a:r>
            <a:r>
              <a:rPr lang="en-CA" dirty="0" err="1"/>
              <a:t>cho</a:t>
            </a:r>
            <a:r>
              <a:rPr lang="en-CA" dirty="0"/>
              <a:t> </a:t>
            </a:r>
            <a:r>
              <a:rPr lang="en-CA" dirty="0" err="1"/>
              <a:t>bài</a:t>
            </a:r>
            <a:r>
              <a:rPr lang="en-CA" dirty="0"/>
              <a:t> </a:t>
            </a:r>
            <a:r>
              <a:rPr lang="en-CA" dirty="0" err="1"/>
              <a:t>thuyết</a:t>
            </a:r>
            <a:r>
              <a:rPr lang="en-CA" dirty="0"/>
              <a:t> </a:t>
            </a:r>
            <a:r>
              <a:rPr lang="en-CA" dirty="0" err="1"/>
              <a:t>trình</a:t>
            </a:r>
            <a:endParaRPr lang="en-US" dirty="0"/>
          </a:p>
          <a:p>
            <a:r>
              <a:rPr lang="en-CA" dirty="0" err="1"/>
              <a:t>tùy</a:t>
            </a:r>
            <a:r>
              <a:rPr lang="en-CA" dirty="0"/>
              <a:t> </a:t>
            </a:r>
            <a:r>
              <a:rPr lang="en-CA" dirty="0" err="1"/>
              <a:t>chỉnh</a:t>
            </a:r>
            <a:r>
              <a:rPr lang="en-CA" dirty="0"/>
              <a:t> </a:t>
            </a:r>
            <a:r>
              <a:rPr lang="en-CA" dirty="0" err="1"/>
              <a:t>các</a:t>
            </a:r>
            <a:r>
              <a:rPr lang="en-CA" dirty="0"/>
              <a:t> </a:t>
            </a:r>
            <a:r>
              <a:rPr lang="en-CA" dirty="0" err="1"/>
              <a:t>hoạt</a:t>
            </a:r>
            <a:r>
              <a:rPr lang="en-CA" dirty="0"/>
              <a:t> </a:t>
            </a:r>
            <a:r>
              <a:rPr lang="en-CA" dirty="0" err="1"/>
              <a:t>cảnh</a:t>
            </a:r>
            <a:r>
              <a:rPr lang="en-CA" dirty="0"/>
              <a:t> </a:t>
            </a:r>
            <a:r>
              <a:rPr lang="en-CA" dirty="0" err="1"/>
              <a:t>sử</a:t>
            </a:r>
            <a:r>
              <a:rPr lang="en-CA" dirty="0"/>
              <a:t> </a:t>
            </a:r>
            <a:r>
              <a:rPr lang="en-CA" dirty="0" err="1"/>
              <a:t>dụng</a:t>
            </a:r>
            <a:r>
              <a:rPr lang="en-CA" dirty="0"/>
              <a:t> </a:t>
            </a:r>
            <a:r>
              <a:rPr lang="en-CA" dirty="0" err="1"/>
              <a:t>lệnh</a:t>
            </a:r>
            <a:r>
              <a:rPr lang="en-CA" dirty="0"/>
              <a:t> </a:t>
            </a:r>
            <a:r>
              <a:rPr lang="en-CA" b="1" dirty="0"/>
              <a:t>More Effects</a:t>
            </a:r>
            <a:r>
              <a:rPr lang="en-CA" dirty="0"/>
              <a:t> </a:t>
            </a:r>
            <a:endParaRPr lang="en-US" dirty="0" smtClean="0"/>
          </a:p>
          <a:p>
            <a:r>
              <a:rPr lang="en-CA" dirty="0" err="1"/>
              <a:t>Khi</a:t>
            </a:r>
            <a:r>
              <a:rPr lang="en-CA" dirty="0"/>
              <a:t> </a:t>
            </a:r>
            <a:r>
              <a:rPr lang="en-CA" dirty="0" err="1"/>
              <a:t>bạn</a:t>
            </a:r>
            <a:r>
              <a:rPr lang="en-CA" dirty="0"/>
              <a:t> </a:t>
            </a:r>
            <a:r>
              <a:rPr lang="en-CA" dirty="0" err="1"/>
              <a:t>không</a:t>
            </a:r>
            <a:r>
              <a:rPr lang="en-CA" dirty="0"/>
              <a:t> </a:t>
            </a:r>
            <a:r>
              <a:rPr lang="en-CA" dirty="0" err="1"/>
              <a:t>còn</a:t>
            </a:r>
            <a:r>
              <a:rPr lang="en-CA" dirty="0"/>
              <a:t> </a:t>
            </a:r>
            <a:r>
              <a:rPr lang="en-CA" dirty="0" err="1"/>
              <a:t>muốn</a:t>
            </a:r>
            <a:r>
              <a:rPr lang="en-CA" dirty="0"/>
              <a:t> </a:t>
            </a:r>
            <a:r>
              <a:rPr lang="en-CA" dirty="0" err="1"/>
              <a:t>hoặc</a:t>
            </a:r>
            <a:r>
              <a:rPr lang="en-CA" dirty="0"/>
              <a:t> </a:t>
            </a:r>
            <a:r>
              <a:rPr lang="en-CA" dirty="0" err="1"/>
              <a:t>không</a:t>
            </a:r>
            <a:r>
              <a:rPr lang="en-CA" dirty="0"/>
              <a:t> </a:t>
            </a:r>
            <a:r>
              <a:rPr lang="en-CA" dirty="0" err="1"/>
              <a:t>cần</a:t>
            </a:r>
            <a:r>
              <a:rPr lang="en-CA" dirty="0"/>
              <a:t> </a:t>
            </a:r>
            <a:r>
              <a:rPr lang="en-CA" dirty="0" err="1"/>
              <a:t>sử</a:t>
            </a:r>
            <a:r>
              <a:rPr lang="en-CA" dirty="0"/>
              <a:t> </a:t>
            </a:r>
            <a:r>
              <a:rPr lang="en-CA" dirty="0" err="1"/>
              <a:t>dụng</a:t>
            </a:r>
            <a:r>
              <a:rPr lang="en-CA" dirty="0"/>
              <a:t> </a:t>
            </a:r>
            <a:r>
              <a:rPr lang="en-CA" dirty="0" err="1"/>
              <a:t>hoạt</a:t>
            </a:r>
            <a:r>
              <a:rPr lang="en-CA" dirty="0"/>
              <a:t> </a:t>
            </a:r>
            <a:r>
              <a:rPr lang="en-CA" dirty="0" err="1"/>
              <a:t>cảnh</a:t>
            </a:r>
            <a:r>
              <a:rPr lang="en-CA" dirty="0"/>
              <a:t> </a:t>
            </a:r>
            <a:r>
              <a:rPr lang="en-CA" dirty="0" err="1"/>
              <a:t>nữa</a:t>
            </a:r>
            <a:r>
              <a:rPr lang="en-CA" dirty="0"/>
              <a:t>, </a:t>
            </a:r>
            <a:r>
              <a:rPr lang="en-CA" dirty="0" err="1"/>
              <a:t>xóa</a:t>
            </a:r>
            <a:r>
              <a:rPr lang="en-CA" dirty="0"/>
              <a:t> </a:t>
            </a:r>
            <a:r>
              <a:rPr lang="en-CA" dirty="0" err="1"/>
              <a:t>nó</a:t>
            </a:r>
            <a:r>
              <a:rPr lang="en-CA" dirty="0"/>
              <a:t> </a:t>
            </a:r>
            <a:endParaRPr lang="en-US" dirty="0"/>
          </a:p>
          <a:p>
            <a:endParaRPr lang="en-US" b="1" dirty="0"/>
          </a:p>
        </p:txBody>
      </p:sp>
      <p:sp>
        <p:nvSpPr>
          <p:cNvPr id="4" name="Footer Placeholder 3"/>
          <p:cNvSpPr>
            <a:spLocks noGrp="1"/>
          </p:cNvSpPr>
          <p:nvPr>
            <p:ph type="ftr" sz="quarter" idx="11"/>
          </p:nvPr>
        </p:nvSpPr>
        <p:spPr/>
        <p:txBody>
          <a:bodyPr/>
          <a:lstStyle/>
          <a:p>
            <a:r>
              <a:rPr lang="en-US" dirty="0"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56</a:t>
            </a:fld>
            <a:endParaRPr lang="en-US" dirty="0"/>
          </a:p>
        </p:txBody>
      </p:sp>
      <p:pic>
        <p:nvPicPr>
          <p:cNvPr id="7" name="Picture 6" descr="u6-083"/>
          <p:cNvPicPr/>
          <p:nvPr/>
        </p:nvPicPr>
        <p:blipFill>
          <a:blip r:embed="rId3">
            <a:extLst>
              <a:ext uri="{28A0092B-C50C-407E-A947-70E740481C1C}">
                <a14:useLocalDpi xmlns:a14="http://schemas.microsoft.com/office/drawing/2010/main" val="0"/>
              </a:ext>
            </a:extLst>
          </a:blip>
          <a:srcRect/>
          <a:stretch>
            <a:fillRect/>
          </a:stretch>
        </p:blipFill>
        <p:spPr bwMode="auto">
          <a:xfrm>
            <a:off x="2505393" y="2786214"/>
            <a:ext cx="179367" cy="168816"/>
          </a:xfrm>
          <a:prstGeom prst="rect">
            <a:avLst/>
          </a:prstGeom>
          <a:noFill/>
          <a:ln>
            <a:noFill/>
          </a:ln>
        </p:spPr>
      </p:pic>
      <p:pic>
        <p:nvPicPr>
          <p:cNvPr id="8" name="Picture 7" descr="u6-084"/>
          <p:cNvPicPr/>
          <p:nvPr/>
        </p:nvPicPr>
        <p:blipFill>
          <a:blip r:embed="rId4">
            <a:extLst>
              <a:ext uri="{28A0092B-C50C-407E-A947-70E740481C1C}">
                <a14:useLocalDpi xmlns:a14="http://schemas.microsoft.com/office/drawing/2010/main" val="0"/>
              </a:ext>
            </a:extLst>
          </a:blip>
          <a:srcRect/>
          <a:stretch>
            <a:fillRect/>
          </a:stretch>
        </p:blipFill>
        <p:spPr bwMode="auto">
          <a:xfrm>
            <a:off x="3422333" y="2786214"/>
            <a:ext cx="179367" cy="168816"/>
          </a:xfrm>
          <a:prstGeom prst="rect">
            <a:avLst/>
          </a:prstGeom>
          <a:noFill/>
          <a:ln>
            <a:noFill/>
          </a:ln>
        </p:spPr>
      </p:pic>
    </p:spTree>
    <p:extLst>
      <p:ext uri="{BB962C8B-B14F-4D97-AF65-F5344CB8AC3E}">
        <p14:creationId xmlns:p14="http://schemas.microsoft.com/office/powerpoint/2010/main" val="3018382075"/>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t>Tạo hoạt cảnh cho các đối tượng</a:t>
            </a:r>
            <a:endParaRPr lang="en-US" dirty="0"/>
          </a:p>
        </p:txBody>
      </p:sp>
      <p:sp>
        <p:nvSpPr>
          <p:cNvPr id="3" name="Content Placeholder 2"/>
          <p:cNvSpPr>
            <a:spLocks noGrp="1"/>
          </p:cNvSpPr>
          <p:nvPr>
            <p:ph idx="1"/>
          </p:nvPr>
        </p:nvSpPr>
        <p:spPr/>
        <p:txBody>
          <a:bodyPr/>
          <a:lstStyle/>
          <a:p>
            <a:r>
              <a:rPr lang="en-CA" b="1" dirty="0" err="1"/>
              <a:t>Áp</a:t>
            </a:r>
            <a:r>
              <a:rPr lang="en-CA" b="1" dirty="0"/>
              <a:t> </a:t>
            </a:r>
            <a:r>
              <a:rPr lang="en-CA" b="1" dirty="0" err="1"/>
              <a:t>dụng</a:t>
            </a:r>
            <a:r>
              <a:rPr lang="en-CA" b="1" dirty="0"/>
              <a:t> </a:t>
            </a:r>
            <a:r>
              <a:rPr lang="en-CA" b="1" dirty="0" err="1"/>
              <a:t>các</a:t>
            </a:r>
            <a:r>
              <a:rPr lang="en-CA" b="1" dirty="0"/>
              <a:t> </a:t>
            </a:r>
            <a:r>
              <a:rPr lang="en-CA" b="1" dirty="0" err="1"/>
              <a:t>hiệu</a:t>
            </a:r>
            <a:r>
              <a:rPr lang="en-CA" b="1" dirty="0"/>
              <a:t> </a:t>
            </a:r>
            <a:r>
              <a:rPr lang="en-CA" b="1" dirty="0" err="1"/>
              <a:t>ứng</a:t>
            </a:r>
            <a:r>
              <a:rPr lang="en-CA" b="1" dirty="0"/>
              <a:t> </a:t>
            </a:r>
            <a:r>
              <a:rPr lang="en-CA" b="1" dirty="0" err="1"/>
              <a:t>dịch</a:t>
            </a:r>
            <a:r>
              <a:rPr lang="en-CA" b="1" dirty="0"/>
              <a:t> </a:t>
            </a:r>
            <a:r>
              <a:rPr lang="en-CA" b="1" dirty="0" err="1"/>
              <a:t>chuyển</a:t>
            </a:r>
            <a:r>
              <a:rPr lang="en-CA" b="1" dirty="0"/>
              <a:t> slide</a:t>
            </a:r>
            <a:endParaRPr lang="en-US" b="1" dirty="0"/>
          </a:p>
          <a:p>
            <a:pPr lvl="1"/>
            <a:r>
              <a:rPr lang="en-CA" dirty="0" err="1"/>
              <a:t>Để</a:t>
            </a:r>
            <a:r>
              <a:rPr lang="en-CA" dirty="0"/>
              <a:t> </a:t>
            </a:r>
            <a:r>
              <a:rPr lang="en-CA" dirty="0" err="1"/>
              <a:t>áp</a:t>
            </a:r>
            <a:r>
              <a:rPr lang="en-CA" dirty="0"/>
              <a:t> </a:t>
            </a:r>
            <a:r>
              <a:rPr lang="en-CA" dirty="0" err="1"/>
              <a:t>dụng</a:t>
            </a:r>
            <a:r>
              <a:rPr lang="en-CA" dirty="0"/>
              <a:t> </a:t>
            </a:r>
            <a:r>
              <a:rPr lang="en-CA" dirty="0" err="1"/>
              <a:t>dịch</a:t>
            </a:r>
            <a:r>
              <a:rPr lang="en-CA" dirty="0"/>
              <a:t> </a:t>
            </a:r>
            <a:r>
              <a:rPr lang="en-CA" dirty="0" err="1"/>
              <a:t>chuyển</a:t>
            </a:r>
            <a:r>
              <a:rPr lang="en-CA" dirty="0"/>
              <a:t> slide, </a:t>
            </a:r>
            <a:r>
              <a:rPr lang="en-CA" dirty="0" err="1"/>
              <a:t>trên</a:t>
            </a:r>
            <a:r>
              <a:rPr lang="en-CA" dirty="0"/>
              <a:t> </a:t>
            </a:r>
            <a:r>
              <a:rPr lang="en-CA" dirty="0" err="1"/>
              <a:t>thẻ</a:t>
            </a:r>
            <a:r>
              <a:rPr lang="en-CA" dirty="0"/>
              <a:t> </a:t>
            </a:r>
            <a:r>
              <a:rPr lang="en-CA" b="1" dirty="0"/>
              <a:t>Transitions</a:t>
            </a:r>
            <a:r>
              <a:rPr lang="en-CA" dirty="0"/>
              <a:t>, </a:t>
            </a:r>
            <a:r>
              <a:rPr lang="en-CA" dirty="0" err="1"/>
              <a:t>trong</a:t>
            </a:r>
            <a:r>
              <a:rPr lang="en-CA" dirty="0"/>
              <a:t> </a:t>
            </a:r>
            <a:r>
              <a:rPr lang="en-CA" dirty="0" err="1"/>
              <a:t>nhóm</a:t>
            </a:r>
            <a:r>
              <a:rPr lang="en-CA" dirty="0"/>
              <a:t> </a:t>
            </a:r>
            <a:r>
              <a:rPr lang="en-CA" b="1" dirty="0"/>
              <a:t>Transition to This Slide</a:t>
            </a:r>
            <a:r>
              <a:rPr lang="en-CA" dirty="0"/>
              <a:t>, </a:t>
            </a:r>
            <a:r>
              <a:rPr lang="en-CA" dirty="0" err="1" smtClean="0"/>
              <a:t>chọn</a:t>
            </a:r>
            <a:r>
              <a:rPr lang="en-CA" dirty="0" smtClean="0"/>
              <a:t> </a:t>
            </a:r>
            <a:r>
              <a:rPr lang="en-CA" dirty="0" err="1" smtClean="0"/>
              <a:t>một</a:t>
            </a:r>
            <a:r>
              <a:rPr lang="en-CA" dirty="0" smtClean="0"/>
              <a:t> </a:t>
            </a:r>
            <a:r>
              <a:rPr lang="en-CA" dirty="0" err="1"/>
              <a:t>phong</a:t>
            </a:r>
            <a:r>
              <a:rPr lang="en-CA" dirty="0"/>
              <a:t> </a:t>
            </a:r>
            <a:r>
              <a:rPr lang="en-CA" dirty="0" err="1"/>
              <a:t>cách</a:t>
            </a:r>
            <a:r>
              <a:rPr lang="en-CA" dirty="0"/>
              <a:t> </a:t>
            </a:r>
            <a:r>
              <a:rPr lang="en-CA" dirty="0" err="1"/>
              <a:t>dịch</a:t>
            </a:r>
            <a:r>
              <a:rPr lang="en-CA" dirty="0"/>
              <a:t> </a:t>
            </a:r>
            <a:r>
              <a:rPr lang="en-CA" dirty="0" err="1"/>
              <a:t>chuyển</a:t>
            </a:r>
            <a:endParaRPr lang="en-US" dirty="0"/>
          </a:p>
          <a:p>
            <a:pPr lvl="1"/>
            <a:endParaRPr lang="en-US" dirty="0"/>
          </a:p>
          <a:p>
            <a:pPr lvl="1"/>
            <a:endParaRPr lang="en-US" dirty="0"/>
          </a:p>
          <a:p>
            <a:pPr lvl="2"/>
            <a:r>
              <a:rPr lang="en-CA" dirty="0" err="1"/>
              <a:t>chọn</a:t>
            </a:r>
            <a:r>
              <a:rPr lang="en-CA" dirty="0"/>
              <a:t> </a:t>
            </a:r>
            <a:r>
              <a:rPr lang="en-CA" b="1" dirty="0"/>
              <a:t>More </a:t>
            </a:r>
            <a:r>
              <a:rPr lang="en-CA" dirty="0" err="1"/>
              <a:t>để</a:t>
            </a:r>
            <a:r>
              <a:rPr lang="en-CA" dirty="0"/>
              <a:t> </a:t>
            </a:r>
            <a:r>
              <a:rPr lang="en-CA" dirty="0" err="1"/>
              <a:t>hiển</a:t>
            </a:r>
            <a:r>
              <a:rPr lang="en-CA" dirty="0"/>
              <a:t> thị </a:t>
            </a:r>
            <a:r>
              <a:rPr lang="en-CA" dirty="0" err="1"/>
              <a:t>tất</a:t>
            </a:r>
            <a:r>
              <a:rPr lang="en-CA" dirty="0"/>
              <a:t> </a:t>
            </a:r>
            <a:r>
              <a:rPr lang="en-CA" dirty="0" err="1"/>
              <a:t>cả</a:t>
            </a:r>
            <a:r>
              <a:rPr lang="en-CA" dirty="0"/>
              <a:t> </a:t>
            </a:r>
            <a:r>
              <a:rPr lang="en-CA" dirty="0" err="1"/>
              <a:t>bộ</a:t>
            </a:r>
            <a:r>
              <a:rPr lang="en-CA" dirty="0"/>
              <a:t> </a:t>
            </a:r>
            <a:r>
              <a:rPr lang="en-CA" dirty="0" err="1"/>
              <a:t>sưu</a:t>
            </a:r>
            <a:r>
              <a:rPr lang="en-CA" dirty="0"/>
              <a:t> </a:t>
            </a:r>
            <a:r>
              <a:rPr lang="en-CA" dirty="0" err="1"/>
              <a:t>tập</a:t>
            </a:r>
            <a:r>
              <a:rPr lang="en-CA" dirty="0"/>
              <a:t>, </a:t>
            </a:r>
            <a:r>
              <a:rPr lang="en-CA" dirty="0" err="1"/>
              <a:t>và</a:t>
            </a:r>
            <a:r>
              <a:rPr lang="en-CA" dirty="0"/>
              <a:t> </a:t>
            </a:r>
            <a:r>
              <a:rPr lang="en-CA" dirty="0" err="1" smtClean="0"/>
              <a:t>trỏ</a:t>
            </a:r>
            <a:r>
              <a:rPr lang="en-CA" dirty="0" smtClean="0"/>
              <a:t> </a:t>
            </a:r>
            <a:r>
              <a:rPr lang="en-CA" dirty="0" err="1"/>
              <a:t>chuột</a:t>
            </a:r>
            <a:r>
              <a:rPr lang="en-CA" dirty="0"/>
              <a:t> </a:t>
            </a:r>
            <a:r>
              <a:rPr lang="en-CA" dirty="0" err="1"/>
              <a:t>vào</a:t>
            </a:r>
            <a:r>
              <a:rPr lang="en-CA" dirty="0"/>
              <a:t> </a:t>
            </a:r>
            <a:r>
              <a:rPr lang="en-CA" dirty="0" err="1" smtClean="0"/>
              <a:t>để</a:t>
            </a:r>
            <a:r>
              <a:rPr lang="en-CA" dirty="0" smtClean="0"/>
              <a:t> </a:t>
            </a:r>
            <a:r>
              <a:rPr lang="en-CA" dirty="0" err="1" smtClean="0"/>
              <a:t>xem</a:t>
            </a:r>
            <a:r>
              <a:rPr lang="en-CA" dirty="0" smtClean="0"/>
              <a:t> </a:t>
            </a:r>
            <a:r>
              <a:rPr lang="en-CA" dirty="0" err="1" smtClean="0"/>
              <a:t>trước</a:t>
            </a:r>
            <a:endParaRPr lang="en-US" dirty="0"/>
          </a:p>
          <a:p>
            <a:pPr lvl="2"/>
            <a:r>
              <a:rPr lang="en-CA" dirty="0" err="1"/>
              <a:t>tùy</a:t>
            </a:r>
            <a:r>
              <a:rPr lang="en-CA" dirty="0"/>
              <a:t> </a:t>
            </a:r>
            <a:r>
              <a:rPr lang="en-CA" dirty="0" err="1"/>
              <a:t>chỉnh</a:t>
            </a:r>
            <a:r>
              <a:rPr lang="en-CA" dirty="0"/>
              <a:t> </a:t>
            </a:r>
            <a:r>
              <a:rPr lang="en-CA" dirty="0" err="1"/>
              <a:t>dịch</a:t>
            </a:r>
            <a:r>
              <a:rPr lang="en-CA" dirty="0"/>
              <a:t> </a:t>
            </a:r>
            <a:r>
              <a:rPr lang="en-CA" dirty="0" err="1"/>
              <a:t>chuyển</a:t>
            </a:r>
            <a:r>
              <a:rPr lang="en-CA" dirty="0"/>
              <a:t> </a:t>
            </a:r>
            <a:r>
              <a:rPr lang="en-CA" dirty="0" err="1"/>
              <a:t>bằng</a:t>
            </a:r>
            <a:r>
              <a:rPr lang="en-CA" dirty="0"/>
              <a:t> </a:t>
            </a:r>
            <a:r>
              <a:rPr lang="en-CA" dirty="0" err="1"/>
              <a:t>cách</a:t>
            </a:r>
            <a:r>
              <a:rPr lang="en-CA" dirty="0"/>
              <a:t> </a:t>
            </a:r>
            <a:r>
              <a:rPr lang="en-CA" dirty="0" err="1"/>
              <a:t>thêm</a:t>
            </a:r>
            <a:r>
              <a:rPr lang="en-CA" dirty="0"/>
              <a:t> </a:t>
            </a:r>
            <a:r>
              <a:rPr lang="en-CA" dirty="0" err="1"/>
              <a:t>âm</a:t>
            </a:r>
            <a:r>
              <a:rPr lang="en-CA" dirty="0"/>
              <a:t> </a:t>
            </a:r>
            <a:r>
              <a:rPr lang="en-CA" dirty="0" err="1"/>
              <a:t>thanh</a:t>
            </a:r>
            <a:r>
              <a:rPr lang="en-CA" dirty="0"/>
              <a:t> </a:t>
            </a:r>
            <a:r>
              <a:rPr lang="en-CA" dirty="0" err="1"/>
              <a:t>hoặc</a:t>
            </a:r>
            <a:r>
              <a:rPr lang="en-CA" dirty="0"/>
              <a:t> </a:t>
            </a:r>
            <a:r>
              <a:rPr lang="en-CA" dirty="0" err="1"/>
              <a:t>thay</a:t>
            </a:r>
            <a:r>
              <a:rPr lang="en-CA" dirty="0"/>
              <a:t> </a:t>
            </a:r>
            <a:r>
              <a:rPr lang="en-CA" dirty="0" err="1"/>
              <a:t>đổi</a:t>
            </a:r>
            <a:r>
              <a:rPr lang="en-CA" dirty="0"/>
              <a:t> </a:t>
            </a:r>
            <a:r>
              <a:rPr lang="en-CA" dirty="0" err="1"/>
              <a:t>tốc</a:t>
            </a:r>
            <a:r>
              <a:rPr lang="en-CA" dirty="0"/>
              <a:t> </a:t>
            </a:r>
            <a:r>
              <a:rPr lang="en-CA" dirty="0" err="1"/>
              <a:t>độ</a:t>
            </a:r>
            <a:endParaRPr lang="en-US" dirty="0" smtClean="0"/>
          </a:p>
          <a:p>
            <a:pPr lvl="2"/>
            <a:r>
              <a:rPr lang="en-CA" dirty="0" err="1"/>
              <a:t>có</a:t>
            </a:r>
            <a:r>
              <a:rPr lang="en-CA" dirty="0"/>
              <a:t> </a:t>
            </a:r>
            <a:r>
              <a:rPr lang="en-CA" dirty="0" err="1"/>
              <a:t>thể</a:t>
            </a:r>
            <a:r>
              <a:rPr lang="en-CA" dirty="0"/>
              <a:t> </a:t>
            </a:r>
            <a:r>
              <a:rPr lang="en-CA" dirty="0" err="1"/>
              <a:t>áp</a:t>
            </a:r>
            <a:r>
              <a:rPr lang="en-CA" dirty="0"/>
              <a:t> </a:t>
            </a:r>
            <a:r>
              <a:rPr lang="en-CA" dirty="0" err="1"/>
              <a:t>dụng</a:t>
            </a:r>
            <a:r>
              <a:rPr lang="en-CA" dirty="0"/>
              <a:t> </a:t>
            </a:r>
            <a:r>
              <a:rPr lang="en-CA" dirty="0" err="1"/>
              <a:t>chuyển</a:t>
            </a:r>
            <a:r>
              <a:rPr lang="en-CA" dirty="0"/>
              <a:t> </a:t>
            </a:r>
            <a:r>
              <a:rPr lang="en-CA" dirty="0" err="1"/>
              <a:t>đổi</a:t>
            </a:r>
            <a:r>
              <a:rPr lang="en-CA" dirty="0"/>
              <a:t> </a:t>
            </a:r>
            <a:r>
              <a:rPr lang="en-CA" dirty="0" err="1"/>
              <a:t>vào</a:t>
            </a:r>
            <a:r>
              <a:rPr lang="en-CA" dirty="0"/>
              <a:t> </a:t>
            </a:r>
            <a:r>
              <a:rPr lang="en-CA" dirty="0" err="1"/>
              <a:t>một</a:t>
            </a:r>
            <a:r>
              <a:rPr lang="en-CA" dirty="0"/>
              <a:t> slide </a:t>
            </a:r>
            <a:r>
              <a:rPr lang="en-CA" dirty="0" err="1"/>
              <a:t>duy</a:t>
            </a:r>
            <a:r>
              <a:rPr lang="en-CA" dirty="0"/>
              <a:t> </a:t>
            </a:r>
            <a:r>
              <a:rPr lang="en-CA" dirty="0" err="1"/>
              <a:t>nhất</a:t>
            </a:r>
            <a:r>
              <a:rPr lang="en-CA" dirty="0"/>
              <a:t> </a:t>
            </a:r>
            <a:r>
              <a:rPr lang="en-CA" dirty="0" err="1"/>
              <a:t>hoặc</a:t>
            </a:r>
            <a:r>
              <a:rPr lang="en-CA" dirty="0"/>
              <a:t> </a:t>
            </a:r>
            <a:r>
              <a:rPr lang="en-CA" dirty="0" err="1"/>
              <a:t>áp</a:t>
            </a:r>
            <a:r>
              <a:rPr lang="en-CA" dirty="0"/>
              <a:t> </a:t>
            </a:r>
            <a:r>
              <a:rPr lang="en-CA" dirty="0" err="1"/>
              <a:t>dụng</a:t>
            </a:r>
            <a:r>
              <a:rPr lang="en-CA" dirty="0"/>
              <a:t> </a:t>
            </a:r>
            <a:r>
              <a:rPr lang="en-CA" dirty="0" err="1"/>
              <a:t>cho</a:t>
            </a:r>
            <a:r>
              <a:rPr lang="en-CA" dirty="0"/>
              <a:t> </a:t>
            </a:r>
            <a:r>
              <a:rPr lang="en-CA" dirty="0" err="1"/>
              <a:t>tất</a:t>
            </a:r>
            <a:r>
              <a:rPr lang="en-CA" dirty="0"/>
              <a:t> </a:t>
            </a:r>
            <a:r>
              <a:rPr lang="en-CA" dirty="0" err="1"/>
              <a:t>cả</a:t>
            </a:r>
            <a:r>
              <a:rPr lang="en-CA" dirty="0"/>
              <a:t> </a:t>
            </a:r>
            <a:r>
              <a:rPr lang="en-CA" dirty="0" err="1"/>
              <a:t>các</a:t>
            </a:r>
            <a:r>
              <a:rPr lang="en-CA" dirty="0"/>
              <a:t> slide </a:t>
            </a:r>
            <a:r>
              <a:rPr lang="en-CA" dirty="0" err="1"/>
              <a:t>trong</a:t>
            </a:r>
            <a:r>
              <a:rPr lang="en-CA" dirty="0"/>
              <a:t> </a:t>
            </a:r>
            <a:r>
              <a:rPr lang="en-CA" dirty="0" err="1"/>
              <a:t>bản</a:t>
            </a:r>
            <a:r>
              <a:rPr lang="en-CA" dirty="0"/>
              <a:t> </a:t>
            </a:r>
            <a:r>
              <a:rPr lang="en-CA" dirty="0" err="1"/>
              <a:t>trình</a:t>
            </a:r>
            <a:r>
              <a:rPr lang="en-CA" dirty="0"/>
              <a:t> </a:t>
            </a:r>
            <a:r>
              <a:rPr lang="en-CA" dirty="0" err="1"/>
              <a:t>chiếu</a:t>
            </a:r>
            <a:endParaRPr lang="en-US" dirty="0"/>
          </a:p>
          <a:p>
            <a:pPr lvl="1"/>
            <a:r>
              <a:rPr lang="en-CA" dirty="0" err="1"/>
              <a:t>Sử</a:t>
            </a:r>
            <a:r>
              <a:rPr lang="en-CA" dirty="0"/>
              <a:t> </a:t>
            </a:r>
            <a:r>
              <a:rPr lang="en-CA" dirty="0" err="1"/>
              <a:t>dụng</a:t>
            </a:r>
            <a:r>
              <a:rPr lang="en-CA" dirty="0"/>
              <a:t> </a:t>
            </a:r>
            <a:r>
              <a:rPr lang="en-CA" dirty="0" err="1"/>
              <a:t>các</a:t>
            </a:r>
            <a:r>
              <a:rPr lang="en-CA" dirty="0"/>
              <a:t> </a:t>
            </a:r>
            <a:r>
              <a:rPr lang="en-CA" dirty="0" err="1"/>
              <a:t>tùy</a:t>
            </a:r>
            <a:r>
              <a:rPr lang="en-CA" dirty="0"/>
              <a:t> </a:t>
            </a:r>
            <a:r>
              <a:rPr lang="en-CA" dirty="0" err="1"/>
              <a:t>chọn</a:t>
            </a:r>
            <a:r>
              <a:rPr lang="en-CA" dirty="0"/>
              <a:t> </a:t>
            </a:r>
            <a:r>
              <a:rPr lang="en-CA" dirty="0" err="1"/>
              <a:t>trong</a:t>
            </a:r>
            <a:r>
              <a:rPr lang="en-CA" dirty="0"/>
              <a:t> </a:t>
            </a:r>
            <a:r>
              <a:rPr lang="en-CA" dirty="0" err="1"/>
              <a:t>nhóm</a:t>
            </a:r>
            <a:r>
              <a:rPr lang="en-CA" dirty="0"/>
              <a:t> </a:t>
            </a:r>
            <a:r>
              <a:rPr lang="en-CA" b="1" dirty="0"/>
              <a:t>Timing</a:t>
            </a:r>
            <a:r>
              <a:rPr lang="en-CA" dirty="0"/>
              <a:t> </a:t>
            </a:r>
            <a:r>
              <a:rPr lang="en-CA" dirty="0" err="1"/>
              <a:t>để</a:t>
            </a:r>
            <a:r>
              <a:rPr lang="en-CA" dirty="0"/>
              <a:t> </a:t>
            </a:r>
            <a:r>
              <a:rPr lang="en-CA" dirty="0" err="1"/>
              <a:t>thiết</a:t>
            </a:r>
            <a:r>
              <a:rPr lang="en-CA" dirty="0"/>
              <a:t> </a:t>
            </a:r>
            <a:r>
              <a:rPr lang="en-CA" dirty="0" err="1"/>
              <a:t>lập</a:t>
            </a:r>
            <a:r>
              <a:rPr lang="en-CA" dirty="0"/>
              <a:t> </a:t>
            </a:r>
            <a:r>
              <a:rPr lang="en-CA" dirty="0" err="1"/>
              <a:t>cách</a:t>
            </a:r>
            <a:r>
              <a:rPr lang="en-CA" dirty="0"/>
              <a:t> </a:t>
            </a:r>
            <a:r>
              <a:rPr lang="en-CA" dirty="0" err="1"/>
              <a:t>chạy</a:t>
            </a:r>
            <a:r>
              <a:rPr lang="en-CA" dirty="0"/>
              <a:t> </a:t>
            </a:r>
            <a:r>
              <a:rPr lang="en-CA" dirty="0" err="1"/>
              <a:t>bản</a:t>
            </a:r>
            <a:r>
              <a:rPr lang="en-CA" dirty="0"/>
              <a:t> </a:t>
            </a:r>
            <a:r>
              <a:rPr lang="en-CA" dirty="0" err="1"/>
              <a:t>trình</a:t>
            </a:r>
            <a:r>
              <a:rPr lang="en-CA" dirty="0"/>
              <a:t> </a:t>
            </a:r>
            <a:r>
              <a:rPr lang="en-CA" dirty="0" err="1"/>
              <a:t>chiếu</a:t>
            </a:r>
            <a:endParaRPr lang="en-US" b="1"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57</a:t>
            </a:fld>
            <a:endParaRPr lang="en-US" dirty="0"/>
          </a:p>
        </p:txBody>
      </p:sp>
      <p:pic>
        <p:nvPicPr>
          <p:cNvPr id="6" name="Picture 5" descr="C:\Users\swong\Documents\Manuals\IC3 GS4\7314 IC3 GS4\Screens\L10\l10-121.png"/>
          <p:cNvPicPr/>
          <p:nvPr/>
        </p:nvPicPr>
        <p:blipFill>
          <a:blip r:embed="rId3">
            <a:extLst>
              <a:ext uri="{28A0092B-C50C-407E-A947-70E740481C1C}">
                <a14:useLocalDpi xmlns:a14="http://schemas.microsoft.com/office/drawing/2010/main" val="0"/>
              </a:ext>
            </a:extLst>
          </a:blip>
          <a:srcRect/>
          <a:stretch>
            <a:fillRect/>
          </a:stretch>
        </p:blipFill>
        <p:spPr bwMode="auto">
          <a:xfrm>
            <a:off x="977713" y="2680320"/>
            <a:ext cx="7207143" cy="785714"/>
          </a:xfrm>
          <a:prstGeom prst="rect">
            <a:avLst/>
          </a:prstGeom>
          <a:noFill/>
          <a:ln>
            <a:noFill/>
          </a:ln>
        </p:spPr>
      </p:pic>
    </p:spTree>
    <p:extLst>
      <p:ext uri="{BB962C8B-B14F-4D97-AF65-F5344CB8AC3E}">
        <p14:creationId xmlns:p14="http://schemas.microsoft.com/office/powerpoint/2010/main" val="142885401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Thuyết</a:t>
            </a:r>
            <a:r>
              <a:rPr lang="en-US" dirty="0" smtClean="0"/>
              <a:t> </a:t>
            </a:r>
            <a:r>
              <a:rPr lang="en-US" dirty="0" err="1" smtClean="0"/>
              <a:t>trình</a:t>
            </a:r>
            <a:endParaRPr lang="en-US" dirty="0"/>
          </a:p>
        </p:txBody>
      </p:sp>
      <p:sp>
        <p:nvSpPr>
          <p:cNvPr id="3" name="Content Placeholder 2"/>
          <p:cNvSpPr>
            <a:spLocks noGrp="1"/>
          </p:cNvSpPr>
          <p:nvPr>
            <p:ph idx="1"/>
          </p:nvPr>
        </p:nvSpPr>
        <p:spPr/>
        <p:txBody>
          <a:bodyPr/>
          <a:lstStyle/>
          <a:p>
            <a:r>
              <a:rPr lang="en-CA" dirty="0" err="1"/>
              <a:t>hai</a:t>
            </a:r>
            <a:r>
              <a:rPr lang="en-CA" dirty="0"/>
              <a:t> </a:t>
            </a:r>
            <a:r>
              <a:rPr lang="en-CA" dirty="0" err="1"/>
              <a:t>tùy</a:t>
            </a:r>
            <a:r>
              <a:rPr lang="en-CA" dirty="0"/>
              <a:t> </a:t>
            </a:r>
            <a:r>
              <a:rPr lang="en-CA" dirty="0" err="1"/>
              <a:t>chọn</a:t>
            </a:r>
            <a:r>
              <a:rPr lang="en-CA" dirty="0"/>
              <a:t> </a:t>
            </a:r>
            <a:r>
              <a:rPr lang="en-CA" dirty="0" err="1"/>
              <a:t>để</a:t>
            </a:r>
            <a:r>
              <a:rPr lang="en-CA" dirty="0"/>
              <a:t> </a:t>
            </a:r>
            <a:r>
              <a:rPr lang="en-CA" dirty="0" err="1"/>
              <a:t>quan</a:t>
            </a:r>
            <a:r>
              <a:rPr lang="en-CA" dirty="0"/>
              <a:t> </a:t>
            </a:r>
            <a:r>
              <a:rPr lang="en-CA" dirty="0" err="1"/>
              <a:t>sát</a:t>
            </a:r>
            <a:r>
              <a:rPr lang="en-CA" dirty="0"/>
              <a:t> </a:t>
            </a:r>
            <a:r>
              <a:rPr lang="en-CA" dirty="0" err="1"/>
              <a:t>bản</a:t>
            </a:r>
            <a:r>
              <a:rPr lang="en-CA" dirty="0"/>
              <a:t> </a:t>
            </a:r>
            <a:r>
              <a:rPr lang="en-CA" dirty="0" err="1"/>
              <a:t>trình</a:t>
            </a:r>
            <a:r>
              <a:rPr lang="en-CA" dirty="0"/>
              <a:t> </a:t>
            </a:r>
            <a:r>
              <a:rPr lang="en-CA" dirty="0" err="1"/>
              <a:t>chiếu</a:t>
            </a:r>
            <a:r>
              <a:rPr lang="en-US" dirty="0" smtClean="0"/>
              <a:t>: </a:t>
            </a:r>
          </a:p>
          <a:p>
            <a:pPr lvl="1"/>
            <a:r>
              <a:rPr lang="en-CA" dirty="0"/>
              <a:t>in </a:t>
            </a:r>
            <a:r>
              <a:rPr lang="en-CA" dirty="0" err="1"/>
              <a:t>các</a:t>
            </a:r>
            <a:r>
              <a:rPr lang="en-CA" dirty="0"/>
              <a:t> slide </a:t>
            </a:r>
            <a:r>
              <a:rPr lang="en-CA" dirty="0" err="1"/>
              <a:t>trực</a:t>
            </a:r>
            <a:r>
              <a:rPr lang="en-CA" dirty="0"/>
              <a:t> </a:t>
            </a:r>
            <a:r>
              <a:rPr lang="en-CA" dirty="0" err="1"/>
              <a:t>tiếp</a:t>
            </a:r>
            <a:r>
              <a:rPr lang="en-CA" dirty="0"/>
              <a:t> </a:t>
            </a:r>
            <a:r>
              <a:rPr lang="en-CA" dirty="0" err="1"/>
              <a:t>lên</a:t>
            </a:r>
            <a:r>
              <a:rPr lang="en-CA" dirty="0"/>
              <a:t> </a:t>
            </a:r>
            <a:r>
              <a:rPr lang="en-CA" dirty="0" err="1"/>
              <a:t>giấy</a:t>
            </a:r>
            <a:r>
              <a:rPr lang="en-CA" dirty="0"/>
              <a:t> </a:t>
            </a:r>
            <a:r>
              <a:rPr lang="en-CA" dirty="0" err="1"/>
              <a:t>trong</a:t>
            </a:r>
            <a:r>
              <a:rPr lang="en-US" dirty="0" smtClean="0"/>
              <a:t>, </a:t>
            </a:r>
            <a:r>
              <a:rPr lang="en-US" dirty="0" err="1" smtClean="0"/>
              <a:t>hoặc</a:t>
            </a:r>
            <a:endParaRPr lang="en-US" dirty="0" smtClean="0"/>
          </a:p>
          <a:p>
            <a:pPr lvl="1"/>
            <a:r>
              <a:rPr lang="en-CA" dirty="0" err="1"/>
              <a:t>hiển</a:t>
            </a:r>
            <a:r>
              <a:rPr lang="en-CA" dirty="0"/>
              <a:t> thị </a:t>
            </a:r>
            <a:r>
              <a:rPr lang="en-CA" dirty="0" err="1"/>
              <a:t>trực</a:t>
            </a:r>
            <a:r>
              <a:rPr lang="en-CA" dirty="0"/>
              <a:t> </a:t>
            </a:r>
            <a:r>
              <a:rPr lang="en-CA" dirty="0" err="1"/>
              <a:t>tiếp</a:t>
            </a:r>
            <a:r>
              <a:rPr lang="en-CA" dirty="0"/>
              <a:t> </a:t>
            </a:r>
            <a:r>
              <a:rPr lang="en-CA" dirty="0" err="1"/>
              <a:t>các</a:t>
            </a:r>
            <a:r>
              <a:rPr lang="en-CA" dirty="0"/>
              <a:t> slide </a:t>
            </a:r>
            <a:r>
              <a:rPr lang="en-CA" dirty="0" err="1"/>
              <a:t>trên</a:t>
            </a:r>
            <a:r>
              <a:rPr lang="en-CA" dirty="0"/>
              <a:t> </a:t>
            </a:r>
            <a:r>
              <a:rPr lang="en-CA" dirty="0" err="1"/>
              <a:t>máy</a:t>
            </a:r>
            <a:r>
              <a:rPr lang="en-CA" dirty="0"/>
              <a:t> </a:t>
            </a:r>
            <a:r>
              <a:rPr lang="en-CA" dirty="0" err="1"/>
              <a:t>tính</a:t>
            </a:r>
            <a:endParaRPr lang="en-US" dirty="0"/>
          </a:p>
          <a:p>
            <a:r>
              <a:rPr lang="en-CA" dirty="0" err="1"/>
              <a:t>Hầu</a:t>
            </a:r>
            <a:r>
              <a:rPr lang="en-CA" dirty="0"/>
              <a:t> </a:t>
            </a:r>
            <a:r>
              <a:rPr lang="en-CA" dirty="0" err="1"/>
              <a:t>hết</a:t>
            </a:r>
            <a:r>
              <a:rPr lang="en-CA" dirty="0"/>
              <a:t> </a:t>
            </a:r>
            <a:r>
              <a:rPr lang="en-CA" dirty="0" err="1"/>
              <a:t>mọi</a:t>
            </a:r>
            <a:r>
              <a:rPr lang="en-CA" dirty="0"/>
              <a:t> </a:t>
            </a:r>
            <a:r>
              <a:rPr lang="en-CA" dirty="0" err="1"/>
              <a:t>người</a:t>
            </a:r>
            <a:r>
              <a:rPr lang="en-CA" dirty="0"/>
              <a:t> </a:t>
            </a:r>
            <a:r>
              <a:rPr lang="en-CA" dirty="0" err="1"/>
              <a:t>kết</a:t>
            </a:r>
            <a:r>
              <a:rPr lang="en-CA" dirty="0"/>
              <a:t> </a:t>
            </a:r>
            <a:r>
              <a:rPr lang="en-CA" dirty="0" err="1"/>
              <a:t>hợp</a:t>
            </a:r>
            <a:r>
              <a:rPr lang="en-CA" dirty="0"/>
              <a:t> </a:t>
            </a:r>
            <a:r>
              <a:rPr lang="en-CA" dirty="0" err="1"/>
              <a:t>các</a:t>
            </a:r>
            <a:r>
              <a:rPr lang="en-CA" dirty="0"/>
              <a:t> </a:t>
            </a:r>
            <a:r>
              <a:rPr lang="en-CA" dirty="0" err="1"/>
              <a:t>tệp</a:t>
            </a:r>
            <a:r>
              <a:rPr lang="en-CA" dirty="0"/>
              <a:t> tin </a:t>
            </a:r>
            <a:r>
              <a:rPr lang="en-CA" dirty="0" err="1"/>
              <a:t>đa</a:t>
            </a:r>
            <a:r>
              <a:rPr lang="en-CA" dirty="0"/>
              <a:t> </a:t>
            </a:r>
            <a:r>
              <a:rPr lang="en-CA" dirty="0" err="1"/>
              <a:t>phương</a:t>
            </a:r>
            <a:r>
              <a:rPr lang="en-CA" dirty="0"/>
              <a:t> </a:t>
            </a:r>
            <a:r>
              <a:rPr lang="en-CA" dirty="0" err="1"/>
              <a:t>tiện</a:t>
            </a:r>
            <a:r>
              <a:rPr lang="en-CA" dirty="0"/>
              <a:t> </a:t>
            </a:r>
            <a:r>
              <a:rPr lang="en-CA" dirty="0" err="1"/>
              <a:t>khác</a:t>
            </a:r>
            <a:r>
              <a:rPr lang="en-CA" dirty="0"/>
              <a:t> </a:t>
            </a:r>
            <a:r>
              <a:rPr lang="en-CA" dirty="0" err="1"/>
              <a:t>như</a:t>
            </a:r>
            <a:r>
              <a:rPr lang="en-CA" dirty="0"/>
              <a:t> </a:t>
            </a:r>
            <a:r>
              <a:rPr lang="en-CA" dirty="0" err="1"/>
              <a:t>phim</a:t>
            </a:r>
            <a:r>
              <a:rPr lang="en-CA" dirty="0"/>
              <a:t> </a:t>
            </a:r>
            <a:r>
              <a:rPr lang="en-CA" dirty="0" err="1"/>
              <a:t>hoặc</a:t>
            </a:r>
            <a:r>
              <a:rPr lang="en-CA" dirty="0"/>
              <a:t> </a:t>
            </a:r>
            <a:r>
              <a:rPr lang="en-CA" dirty="0" err="1"/>
              <a:t>âm</a:t>
            </a:r>
            <a:r>
              <a:rPr lang="en-CA" dirty="0"/>
              <a:t> </a:t>
            </a:r>
            <a:r>
              <a:rPr lang="en-CA" dirty="0" err="1"/>
              <a:t>thanh</a:t>
            </a:r>
            <a:r>
              <a:rPr lang="en-CA" dirty="0"/>
              <a:t> </a:t>
            </a:r>
            <a:r>
              <a:rPr lang="en-CA" dirty="0" err="1"/>
              <a:t>vào</a:t>
            </a:r>
            <a:r>
              <a:rPr lang="en-CA" dirty="0"/>
              <a:t> </a:t>
            </a:r>
            <a:r>
              <a:rPr lang="en-CA" dirty="0" err="1"/>
              <a:t>bản</a:t>
            </a:r>
            <a:r>
              <a:rPr lang="en-CA" dirty="0"/>
              <a:t> </a:t>
            </a:r>
            <a:r>
              <a:rPr lang="en-CA" dirty="0" err="1"/>
              <a:t>trình</a:t>
            </a:r>
            <a:r>
              <a:rPr lang="en-CA" dirty="0"/>
              <a:t> </a:t>
            </a:r>
            <a:r>
              <a:rPr lang="en-CA" dirty="0" err="1"/>
              <a:t>chiếu</a:t>
            </a:r>
            <a:r>
              <a:rPr lang="en-CA" dirty="0"/>
              <a:t>, </a:t>
            </a:r>
            <a:r>
              <a:rPr lang="en-CA" dirty="0" err="1"/>
              <a:t>và</a:t>
            </a:r>
            <a:r>
              <a:rPr lang="en-CA" dirty="0"/>
              <a:t> </a:t>
            </a:r>
            <a:r>
              <a:rPr lang="en-CA" dirty="0" err="1"/>
              <a:t>sau</a:t>
            </a:r>
            <a:r>
              <a:rPr lang="en-CA" dirty="0"/>
              <a:t> </a:t>
            </a:r>
            <a:r>
              <a:rPr lang="en-CA" dirty="0" err="1"/>
              <a:t>đó</a:t>
            </a:r>
            <a:r>
              <a:rPr lang="en-CA" dirty="0"/>
              <a:t> </a:t>
            </a:r>
            <a:r>
              <a:rPr lang="en-CA" dirty="0" err="1"/>
              <a:t>diễn</a:t>
            </a:r>
            <a:r>
              <a:rPr lang="en-CA" dirty="0"/>
              <a:t> </a:t>
            </a:r>
            <a:r>
              <a:rPr lang="en-CA" dirty="0" err="1"/>
              <a:t>thuyết</a:t>
            </a:r>
            <a:r>
              <a:rPr lang="en-CA" dirty="0"/>
              <a:t> </a:t>
            </a:r>
            <a:r>
              <a:rPr lang="en-CA" dirty="0" err="1"/>
              <a:t>đến</a:t>
            </a:r>
            <a:r>
              <a:rPr lang="en-CA" dirty="0"/>
              <a:t> </a:t>
            </a:r>
            <a:r>
              <a:rPr lang="en-CA" dirty="0" err="1"/>
              <a:t>người</a:t>
            </a:r>
            <a:r>
              <a:rPr lang="en-CA" dirty="0"/>
              <a:t> </a:t>
            </a:r>
            <a:r>
              <a:rPr lang="en-CA" dirty="0" err="1"/>
              <a:t>nghe</a:t>
            </a:r>
            <a:r>
              <a:rPr lang="en-CA" dirty="0"/>
              <a:t> </a:t>
            </a:r>
            <a:r>
              <a:rPr lang="en-CA" dirty="0" err="1"/>
              <a:t>trực</a:t>
            </a:r>
            <a:r>
              <a:rPr lang="en-CA" dirty="0"/>
              <a:t> </a:t>
            </a:r>
            <a:r>
              <a:rPr lang="en-CA" dirty="0" err="1"/>
              <a:t>tiếp</a:t>
            </a:r>
            <a:r>
              <a:rPr lang="en-CA" dirty="0"/>
              <a:t> </a:t>
            </a:r>
            <a:r>
              <a:rPr lang="en-CA" dirty="0" err="1"/>
              <a:t>hoặc</a:t>
            </a:r>
            <a:r>
              <a:rPr lang="en-CA" dirty="0"/>
              <a:t> </a:t>
            </a:r>
            <a:r>
              <a:rPr lang="en-CA" dirty="0" err="1"/>
              <a:t>tự</a:t>
            </a:r>
            <a:r>
              <a:rPr lang="en-CA" dirty="0"/>
              <a:t> </a:t>
            </a:r>
            <a:r>
              <a:rPr lang="en-CA" dirty="0" err="1"/>
              <a:t>trình</a:t>
            </a:r>
            <a:r>
              <a:rPr lang="en-CA" dirty="0"/>
              <a:t> </a:t>
            </a:r>
            <a:r>
              <a:rPr lang="en-CA" dirty="0" err="1"/>
              <a:t>chiếu</a:t>
            </a:r>
            <a:r>
              <a:rPr lang="en-CA" dirty="0"/>
              <a:t> </a:t>
            </a:r>
            <a:r>
              <a:rPr lang="en-CA" dirty="0" err="1"/>
              <a:t>trên</a:t>
            </a:r>
            <a:r>
              <a:rPr lang="en-CA" dirty="0"/>
              <a:t> </a:t>
            </a:r>
            <a:r>
              <a:rPr lang="en-CA" dirty="0" err="1"/>
              <a:t>máy</a:t>
            </a:r>
            <a:r>
              <a:rPr lang="en-CA" dirty="0"/>
              <a:t> </a:t>
            </a:r>
            <a:r>
              <a:rPr lang="en-CA" dirty="0" err="1"/>
              <a:t>tính</a:t>
            </a:r>
            <a:endParaRPr lang="en-US" dirty="0"/>
          </a:p>
          <a:p>
            <a:r>
              <a:rPr lang="en-CA" dirty="0" err="1"/>
              <a:t>Sử</a:t>
            </a:r>
            <a:r>
              <a:rPr lang="en-CA" dirty="0"/>
              <a:t> </a:t>
            </a:r>
            <a:r>
              <a:rPr lang="en-CA" dirty="0" err="1"/>
              <a:t>dụng</a:t>
            </a:r>
            <a:r>
              <a:rPr lang="en-CA" dirty="0"/>
              <a:t> </a:t>
            </a:r>
            <a:r>
              <a:rPr lang="en-CA" dirty="0" err="1"/>
              <a:t>các</a:t>
            </a:r>
            <a:r>
              <a:rPr lang="en-CA" dirty="0"/>
              <a:t> </a:t>
            </a:r>
            <a:r>
              <a:rPr lang="en-CA" dirty="0" err="1"/>
              <a:t>tính</a:t>
            </a:r>
            <a:r>
              <a:rPr lang="en-CA" dirty="0"/>
              <a:t> </a:t>
            </a:r>
            <a:r>
              <a:rPr lang="en-CA" dirty="0" err="1"/>
              <a:t>năng</a:t>
            </a:r>
            <a:r>
              <a:rPr lang="en-CA" dirty="0"/>
              <a:t> </a:t>
            </a:r>
            <a:r>
              <a:rPr lang="en-CA" dirty="0" err="1"/>
              <a:t>từ</a:t>
            </a:r>
            <a:r>
              <a:rPr lang="en-CA" dirty="0"/>
              <a:t> </a:t>
            </a:r>
            <a:r>
              <a:rPr lang="en-CA" dirty="0" err="1"/>
              <a:t>thẻ</a:t>
            </a:r>
            <a:r>
              <a:rPr lang="en-CA" dirty="0"/>
              <a:t> </a:t>
            </a:r>
            <a:r>
              <a:rPr lang="en-CA" b="1" dirty="0"/>
              <a:t>Slide Show</a:t>
            </a:r>
            <a:r>
              <a:rPr lang="en-CA" dirty="0"/>
              <a:t> </a:t>
            </a:r>
            <a:r>
              <a:rPr lang="en-CA" dirty="0" err="1"/>
              <a:t>để</a:t>
            </a:r>
            <a:r>
              <a:rPr lang="en-CA" dirty="0"/>
              <a:t> </a:t>
            </a:r>
            <a:r>
              <a:rPr lang="en-CA" dirty="0" err="1"/>
              <a:t>thiết</a:t>
            </a:r>
            <a:r>
              <a:rPr lang="en-CA" dirty="0"/>
              <a:t> </a:t>
            </a:r>
            <a:r>
              <a:rPr lang="en-CA" dirty="0" err="1"/>
              <a:t>lập</a:t>
            </a:r>
            <a:r>
              <a:rPr lang="en-CA" dirty="0"/>
              <a:t> </a:t>
            </a:r>
            <a:r>
              <a:rPr lang="en-CA" dirty="0" err="1"/>
              <a:t>các</a:t>
            </a:r>
            <a:r>
              <a:rPr lang="en-CA" dirty="0"/>
              <a:t> </a:t>
            </a:r>
            <a:r>
              <a:rPr lang="en-CA" dirty="0" err="1"/>
              <a:t>tùy</a:t>
            </a:r>
            <a:r>
              <a:rPr lang="en-CA" dirty="0"/>
              <a:t> </a:t>
            </a:r>
            <a:r>
              <a:rPr lang="en-CA" dirty="0" err="1"/>
              <a:t>chọn</a:t>
            </a:r>
            <a:r>
              <a:rPr lang="en-CA" dirty="0"/>
              <a:t> </a:t>
            </a:r>
            <a:r>
              <a:rPr lang="en-CA" dirty="0" err="1"/>
              <a:t>cho</a:t>
            </a:r>
            <a:r>
              <a:rPr lang="en-CA" dirty="0"/>
              <a:t> </a:t>
            </a:r>
            <a:r>
              <a:rPr lang="en-CA" dirty="0" err="1"/>
              <a:t>trình</a:t>
            </a:r>
            <a:r>
              <a:rPr lang="en-CA" dirty="0"/>
              <a:t> </a:t>
            </a:r>
            <a:r>
              <a:rPr lang="en-CA" dirty="0" err="1"/>
              <a:t>chiếu</a:t>
            </a:r>
            <a:r>
              <a:rPr lang="en-US" dirty="0" smtClean="0"/>
              <a:t>:</a:t>
            </a:r>
            <a:endParaRPr lang="en-US" dirty="0"/>
          </a:p>
          <a:p>
            <a:endParaRPr lang="en-US" b="1"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58</a:t>
            </a:fld>
            <a:endParaRPr lang="en-US" dirty="0"/>
          </a:p>
        </p:txBody>
      </p:sp>
      <p:pic>
        <p:nvPicPr>
          <p:cNvPr id="6" name="Picture 5" descr="C:\Users\swong\Documents\Manuals\IC3 GS4\7314 IC3 GS4\Screens\L10\l10-122.png"/>
          <p:cNvPicPr/>
          <p:nvPr/>
        </p:nvPicPr>
        <p:blipFill>
          <a:blip r:embed="rId3">
            <a:extLst>
              <a:ext uri="{28A0092B-C50C-407E-A947-70E740481C1C}">
                <a14:useLocalDpi xmlns:a14="http://schemas.microsoft.com/office/drawing/2010/main" val="0"/>
              </a:ext>
            </a:extLst>
          </a:blip>
          <a:srcRect/>
          <a:stretch>
            <a:fillRect/>
          </a:stretch>
        </p:blipFill>
        <p:spPr bwMode="auto">
          <a:xfrm>
            <a:off x="1050217" y="5457665"/>
            <a:ext cx="7317886" cy="888365"/>
          </a:xfrm>
          <a:prstGeom prst="rect">
            <a:avLst/>
          </a:prstGeom>
          <a:noFill/>
          <a:ln>
            <a:noFill/>
          </a:ln>
        </p:spPr>
      </p:pic>
    </p:spTree>
    <p:extLst>
      <p:ext uri="{BB962C8B-B14F-4D97-AF65-F5344CB8AC3E}">
        <p14:creationId xmlns:p14="http://schemas.microsoft.com/office/powerpoint/2010/main" val="349274939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Thuyết</a:t>
            </a:r>
            <a:r>
              <a:rPr lang="en-US" dirty="0" smtClean="0"/>
              <a:t> </a:t>
            </a:r>
            <a:r>
              <a:rPr lang="en-US" dirty="0" err="1" smtClean="0"/>
              <a:t>trình</a:t>
            </a:r>
            <a:endParaRPr lang="en-US" dirty="0"/>
          </a:p>
        </p:txBody>
      </p:sp>
      <p:sp>
        <p:nvSpPr>
          <p:cNvPr id="3" name="Content Placeholder 2"/>
          <p:cNvSpPr>
            <a:spLocks noGrp="1"/>
          </p:cNvSpPr>
          <p:nvPr>
            <p:ph idx="1"/>
          </p:nvPr>
        </p:nvSpPr>
        <p:spPr>
          <a:xfrm>
            <a:off x="373063" y="1344705"/>
            <a:ext cx="4668837" cy="4913219"/>
          </a:xfrm>
        </p:spPr>
        <p:txBody>
          <a:bodyPr/>
          <a:lstStyle/>
          <a:p>
            <a:r>
              <a:rPr lang="en-CA" b="1" dirty="0" err="1"/>
              <a:t>Thiết</a:t>
            </a:r>
            <a:r>
              <a:rPr lang="en-CA" b="1" dirty="0"/>
              <a:t> </a:t>
            </a:r>
            <a:r>
              <a:rPr lang="en-CA" b="1" dirty="0" err="1"/>
              <a:t>lập</a:t>
            </a:r>
            <a:r>
              <a:rPr lang="en-CA" b="1" dirty="0"/>
              <a:t> </a:t>
            </a:r>
            <a:r>
              <a:rPr lang="en-CA" b="1" dirty="0" err="1"/>
              <a:t>bản</a:t>
            </a:r>
            <a:r>
              <a:rPr lang="en-CA" b="1" dirty="0"/>
              <a:t> </a:t>
            </a:r>
            <a:r>
              <a:rPr lang="en-CA" b="1" dirty="0" err="1"/>
              <a:t>trình</a:t>
            </a:r>
            <a:r>
              <a:rPr lang="en-CA" b="1" dirty="0"/>
              <a:t> </a:t>
            </a:r>
            <a:r>
              <a:rPr lang="en-CA" b="1" dirty="0" err="1"/>
              <a:t>chiếu</a:t>
            </a:r>
            <a:endParaRPr lang="en-US" b="1" dirty="0"/>
          </a:p>
          <a:p>
            <a:pPr lvl="1"/>
            <a:r>
              <a:rPr lang="en-CA" dirty="0" err="1"/>
              <a:t>Để</a:t>
            </a:r>
            <a:r>
              <a:rPr lang="en-CA" dirty="0"/>
              <a:t> </a:t>
            </a:r>
            <a:r>
              <a:rPr lang="en-CA" dirty="0" err="1"/>
              <a:t>thiết</a:t>
            </a:r>
            <a:r>
              <a:rPr lang="en-CA" dirty="0"/>
              <a:t> </a:t>
            </a:r>
            <a:r>
              <a:rPr lang="en-CA" dirty="0" err="1"/>
              <a:t>lập</a:t>
            </a:r>
            <a:r>
              <a:rPr lang="en-CA" dirty="0"/>
              <a:t> </a:t>
            </a:r>
            <a:r>
              <a:rPr lang="en-CA" dirty="0" err="1"/>
              <a:t>các</a:t>
            </a:r>
            <a:r>
              <a:rPr lang="en-CA" dirty="0"/>
              <a:t> </a:t>
            </a:r>
            <a:r>
              <a:rPr lang="en-CA" dirty="0" err="1"/>
              <a:t>tùy</a:t>
            </a:r>
            <a:r>
              <a:rPr lang="en-CA" dirty="0"/>
              <a:t> </a:t>
            </a:r>
            <a:r>
              <a:rPr lang="en-CA" dirty="0" err="1"/>
              <a:t>chọn</a:t>
            </a:r>
            <a:r>
              <a:rPr lang="en-CA" dirty="0"/>
              <a:t> </a:t>
            </a:r>
            <a:r>
              <a:rPr lang="en-CA" dirty="0" err="1"/>
              <a:t>cho</a:t>
            </a:r>
            <a:r>
              <a:rPr lang="en-CA" dirty="0"/>
              <a:t> </a:t>
            </a:r>
            <a:r>
              <a:rPr lang="en-CA" dirty="0" err="1"/>
              <a:t>bản</a:t>
            </a:r>
            <a:r>
              <a:rPr lang="en-CA" dirty="0"/>
              <a:t> </a:t>
            </a:r>
            <a:r>
              <a:rPr lang="en-CA" dirty="0" err="1"/>
              <a:t>trình</a:t>
            </a:r>
            <a:r>
              <a:rPr lang="en-CA" dirty="0"/>
              <a:t> </a:t>
            </a:r>
            <a:r>
              <a:rPr lang="en-CA" dirty="0" err="1"/>
              <a:t>chiếu</a:t>
            </a:r>
            <a:r>
              <a:rPr lang="en-CA" dirty="0"/>
              <a:t> </a:t>
            </a:r>
            <a:r>
              <a:rPr lang="en-CA" dirty="0" err="1"/>
              <a:t>của</a:t>
            </a:r>
            <a:r>
              <a:rPr lang="en-CA" dirty="0"/>
              <a:t> </a:t>
            </a:r>
            <a:r>
              <a:rPr lang="en-CA" dirty="0" err="1"/>
              <a:t>bạn</a:t>
            </a:r>
            <a:r>
              <a:rPr lang="en-CA" dirty="0"/>
              <a:t>, </a:t>
            </a:r>
            <a:r>
              <a:rPr lang="en-CA" dirty="0" err="1"/>
              <a:t>trên</a:t>
            </a:r>
            <a:r>
              <a:rPr lang="en-CA" dirty="0"/>
              <a:t> </a:t>
            </a:r>
            <a:r>
              <a:rPr lang="en-CA" dirty="0" err="1"/>
              <a:t>thẻ</a:t>
            </a:r>
            <a:r>
              <a:rPr lang="en-CA" dirty="0"/>
              <a:t> </a:t>
            </a:r>
            <a:r>
              <a:rPr lang="en-CA" b="1" dirty="0"/>
              <a:t>Slide Show</a:t>
            </a:r>
            <a:r>
              <a:rPr lang="en-CA" dirty="0"/>
              <a:t>, </a:t>
            </a:r>
            <a:r>
              <a:rPr lang="en-CA" dirty="0" err="1"/>
              <a:t>trong</a:t>
            </a:r>
            <a:r>
              <a:rPr lang="en-CA" dirty="0"/>
              <a:t> </a:t>
            </a:r>
            <a:r>
              <a:rPr lang="en-CA" dirty="0" err="1"/>
              <a:t>nhóm</a:t>
            </a:r>
            <a:r>
              <a:rPr lang="en-CA" dirty="0"/>
              <a:t> </a:t>
            </a:r>
            <a:r>
              <a:rPr lang="en-CA" b="1" dirty="0"/>
              <a:t>Set Up</a:t>
            </a:r>
            <a:r>
              <a:rPr lang="en-CA" dirty="0"/>
              <a:t>, </a:t>
            </a:r>
            <a:r>
              <a:rPr lang="en-CA" dirty="0" err="1"/>
              <a:t>chọn</a:t>
            </a:r>
            <a:r>
              <a:rPr lang="en-CA" dirty="0"/>
              <a:t> </a:t>
            </a:r>
            <a:r>
              <a:rPr lang="en-CA" b="1" dirty="0"/>
              <a:t>Set Up Slide Show</a:t>
            </a:r>
            <a:endParaRPr lang="en-US" dirty="0"/>
          </a:p>
          <a:p>
            <a:pPr lvl="2"/>
            <a:r>
              <a:rPr lang="en-CA" dirty="0" err="1"/>
              <a:t>xác</a:t>
            </a:r>
            <a:r>
              <a:rPr lang="en-CA" dirty="0"/>
              <a:t> </a:t>
            </a:r>
            <a:r>
              <a:rPr lang="en-CA" dirty="0" err="1"/>
              <a:t>định</a:t>
            </a:r>
            <a:r>
              <a:rPr lang="en-CA" dirty="0"/>
              <a:t> </a:t>
            </a:r>
            <a:r>
              <a:rPr lang="en-CA" dirty="0" err="1"/>
              <a:t>cách</a:t>
            </a:r>
            <a:r>
              <a:rPr lang="en-CA" dirty="0"/>
              <a:t> </a:t>
            </a:r>
            <a:r>
              <a:rPr lang="en-CA" dirty="0" err="1"/>
              <a:t>thức</a:t>
            </a:r>
            <a:r>
              <a:rPr lang="en-CA" dirty="0"/>
              <a:t> </a:t>
            </a:r>
            <a:r>
              <a:rPr lang="en-CA" dirty="0" err="1"/>
              <a:t>bạn</a:t>
            </a:r>
            <a:r>
              <a:rPr lang="en-CA" dirty="0"/>
              <a:t> </a:t>
            </a:r>
            <a:r>
              <a:rPr lang="en-CA" dirty="0" err="1"/>
              <a:t>muốn</a:t>
            </a:r>
            <a:r>
              <a:rPr lang="en-CA" dirty="0"/>
              <a:t> </a:t>
            </a:r>
            <a:r>
              <a:rPr lang="en-CA" dirty="0" err="1"/>
              <a:t>thuyết</a:t>
            </a:r>
            <a:r>
              <a:rPr lang="en-CA" dirty="0"/>
              <a:t> </a:t>
            </a:r>
            <a:r>
              <a:rPr lang="en-CA" dirty="0" err="1"/>
              <a:t>trình</a:t>
            </a:r>
            <a:endParaRPr lang="en-US" dirty="0" smtClean="0"/>
          </a:p>
          <a:p>
            <a:pPr lvl="2"/>
            <a:r>
              <a:rPr lang="en-CA" dirty="0" err="1"/>
              <a:t>xác</a:t>
            </a:r>
            <a:r>
              <a:rPr lang="en-CA" dirty="0"/>
              <a:t> </a:t>
            </a:r>
            <a:r>
              <a:rPr lang="en-CA" dirty="0" err="1"/>
              <a:t>định</a:t>
            </a:r>
            <a:r>
              <a:rPr lang="en-CA" dirty="0"/>
              <a:t> </a:t>
            </a:r>
            <a:r>
              <a:rPr lang="en-CA" dirty="0" err="1"/>
              <a:t>cách</a:t>
            </a:r>
            <a:r>
              <a:rPr lang="en-CA" dirty="0"/>
              <a:t> </a:t>
            </a:r>
            <a:r>
              <a:rPr lang="en-CA" dirty="0" err="1"/>
              <a:t>thức</a:t>
            </a:r>
            <a:r>
              <a:rPr lang="en-CA" dirty="0"/>
              <a:t> </a:t>
            </a:r>
            <a:r>
              <a:rPr lang="en-CA" dirty="0" err="1"/>
              <a:t>bạn</a:t>
            </a:r>
            <a:r>
              <a:rPr lang="en-CA" dirty="0"/>
              <a:t> </a:t>
            </a:r>
            <a:r>
              <a:rPr lang="en-CA" dirty="0" err="1"/>
              <a:t>muốn</a:t>
            </a:r>
            <a:r>
              <a:rPr lang="en-CA" dirty="0"/>
              <a:t> </a:t>
            </a:r>
            <a:r>
              <a:rPr lang="en-CA" dirty="0" err="1"/>
              <a:t>thuyết</a:t>
            </a:r>
            <a:r>
              <a:rPr lang="en-CA" dirty="0"/>
              <a:t> </a:t>
            </a:r>
            <a:r>
              <a:rPr lang="en-CA" dirty="0" err="1"/>
              <a:t>trình</a:t>
            </a:r>
            <a:endParaRPr lang="en-US" dirty="0"/>
          </a:p>
          <a:p>
            <a:endParaRPr lang="en-US" b="1"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59</a:t>
            </a:fld>
            <a:endParaRPr lang="en-US" dirty="0"/>
          </a:p>
        </p:txBody>
      </p:sp>
      <p:pic>
        <p:nvPicPr>
          <p:cNvPr id="6" name="Picture 5" descr="C:\Users\swong\Documents\Manuals\IC3 GS4\7314 IC3 GS4\Screens\L10\l10-123.png"/>
          <p:cNvPicPr/>
          <p:nvPr/>
        </p:nvPicPr>
        <p:blipFill>
          <a:blip r:embed="rId3">
            <a:extLst>
              <a:ext uri="{28A0092B-C50C-407E-A947-70E740481C1C}">
                <a14:useLocalDpi xmlns:a14="http://schemas.microsoft.com/office/drawing/2010/main" val="0"/>
              </a:ext>
            </a:extLst>
          </a:blip>
          <a:srcRect/>
          <a:stretch>
            <a:fillRect/>
          </a:stretch>
        </p:blipFill>
        <p:spPr bwMode="auto">
          <a:xfrm>
            <a:off x="5099018" y="1925002"/>
            <a:ext cx="3466498" cy="2799398"/>
          </a:xfrm>
          <a:prstGeom prst="rect">
            <a:avLst/>
          </a:prstGeom>
          <a:noFill/>
          <a:ln>
            <a:noFill/>
          </a:ln>
        </p:spPr>
      </p:pic>
    </p:spTree>
    <p:extLst>
      <p:ext uri="{BB962C8B-B14F-4D97-AF65-F5344CB8AC3E}">
        <p14:creationId xmlns:p14="http://schemas.microsoft.com/office/powerpoint/2010/main" val="362311953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Mục</a:t>
            </a:r>
            <a:r>
              <a:rPr lang="en-US" dirty="0" smtClean="0"/>
              <a:t> </a:t>
            </a:r>
            <a:r>
              <a:rPr lang="en-US" dirty="0" err="1" smtClean="0"/>
              <a:t>tiêu</a:t>
            </a:r>
            <a:r>
              <a:rPr lang="en-US" dirty="0" smtClean="0"/>
              <a:t> </a:t>
            </a:r>
            <a:r>
              <a:rPr lang="en-US" dirty="0" err="1" smtClean="0"/>
              <a:t>bài</a:t>
            </a:r>
            <a:r>
              <a:rPr lang="en-US" dirty="0" smtClean="0"/>
              <a:t> </a:t>
            </a:r>
            <a:r>
              <a:rPr lang="en-US" dirty="0" err="1" smtClean="0"/>
              <a:t>học</a:t>
            </a:r>
            <a:endParaRPr lang="en-US" dirty="0"/>
          </a:p>
        </p:txBody>
      </p:sp>
      <p:sp>
        <p:nvSpPr>
          <p:cNvPr id="3" name="Content Placeholder 2"/>
          <p:cNvSpPr>
            <a:spLocks noGrp="1"/>
          </p:cNvSpPr>
          <p:nvPr>
            <p:ph idx="1"/>
          </p:nvPr>
        </p:nvSpPr>
        <p:spPr/>
        <p:txBody>
          <a:bodyPr/>
          <a:lstStyle/>
          <a:p>
            <a:r>
              <a:rPr lang="en-CA" b="1" dirty="0" err="1"/>
              <a:t>Bản</a:t>
            </a:r>
            <a:r>
              <a:rPr lang="en-CA" b="1" dirty="0"/>
              <a:t> </a:t>
            </a:r>
            <a:r>
              <a:rPr lang="en-CA" b="1" dirty="0" err="1"/>
              <a:t>trình</a:t>
            </a:r>
            <a:r>
              <a:rPr lang="en-CA" b="1" dirty="0"/>
              <a:t> </a:t>
            </a:r>
            <a:r>
              <a:rPr lang="en-CA" b="1" dirty="0" err="1"/>
              <a:t>chiếu</a:t>
            </a:r>
            <a:r>
              <a:rPr lang="en-CA" b="1" dirty="0"/>
              <a:t> </a:t>
            </a:r>
            <a:r>
              <a:rPr lang="en-CA" b="1" dirty="0" err="1"/>
              <a:t>gồm</a:t>
            </a:r>
            <a:r>
              <a:rPr lang="en-CA" b="1" dirty="0"/>
              <a:t> </a:t>
            </a:r>
            <a:r>
              <a:rPr lang="en-CA" b="1" dirty="0" err="1"/>
              <a:t>những</a:t>
            </a:r>
            <a:r>
              <a:rPr lang="en-CA" b="1" dirty="0"/>
              <a:t> </a:t>
            </a:r>
            <a:r>
              <a:rPr lang="en-CA" b="1" dirty="0" err="1"/>
              <a:t>gì</a:t>
            </a:r>
            <a:r>
              <a:rPr lang="en-CA" b="1" dirty="0"/>
              <a:t>?</a:t>
            </a:r>
            <a:endParaRPr lang="en-CA" b="1" dirty="0" smtClean="0"/>
          </a:p>
          <a:p>
            <a:pPr lvl="1" eaLnBrk="1" fontAlgn="t" hangingPunct="1"/>
            <a:r>
              <a:rPr lang="en-CA" dirty="0" err="1"/>
              <a:t>Mỗi</a:t>
            </a:r>
            <a:r>
              <a:rPr lang="en-CA" dirty="0"/>
              <a:t> slide </a:t>
            </a:r>
            <a:r>
              <a:rPr lang="en-CA" dirty="0" err="1"/>
              <a:t>bao</a:t>
            </a:r>
            <a:r>
              <a:rPr lang="en-CA" dirty="0"/>
              <a:t> </a:t>
            </a:r>
            <a:r>
              <a:rPr lang="en-CA" dirty="0" err="1"/>
              <a:t>gồm</a:t>
            </a:r>
            <a:r>
              <a:rPr lang="en-CA" dirty="0"/>
              <a:t> </a:t>
            </a:r>
            <a:r>
              <a:rPr lang="en-CA" dirty="0" err="1"/>
              <a:t>nhiều</a:t>
            </a:r>
            <a:r>
              <a:rPr lang="en-CA" dirty="0"/>
              <a:t> ô </a:t>
            </a:r>
            <a:r>
              <a:rPr lang="en-CA" dirty="0" err="1"/>
              <a:t>đặt</a:t>
            </a:r>
            <a:r>
              <a:rPr lang="en-CA" dirty="0"/>
              <a:t> </a:t>
            </a:r>
            <a:r>
              <a:rPr lang="en-CA" dirty="0" err="1"/>
              <a:t>nội</a:t>
            </a:r>
            <a:r>
              <a:rPr lang="en-CA" dirty="0"/>
              <a:t> dung </a:t>
            </a:r>
            <a:r>
              <a:rPr lang="en-CA" dirty="0" smtClean="0"/>
              <a:t/>
            </a:r>
            <a:br>
              <a:rPr lang="en-CA" dirty="0" smtClean="0"/>
            </a:br>
            <a:r>
              <a:rPr lang="en-CA" dirty="0" smtClean="0"/>
              <a:t>(</a:t>
            </a:r>
            <a:r>
              <a:rPr lang="en-CA" dirty="0"/>
              <a:t>placeholders)</a:t>
            </a:r>
            <a:endParaRPr lang="en-US" dirty="0" smtClean="0"/>
          </a:p>
          <a:p>
            <a:pPr lvl="1" eaLnBrk="1" fontAlgn="t" hangingPunct="1"/>
            <a:r>
              <a:rPr lang="en-CA" dirty="0" err="1"/>
              <a:t>N</a:t>
            </a:r>
            <a:r>
              <a:rPr lang="en-CA" dirty="0" err="1" smtClean="0"/>
              <a:t>hấp</a:t>
            </a:r>
            <a:r>
              <a:rPr lang="en-CA" dirty="0" smtClean="0"/>
              <a:t> </a:t>
            </a:r>
            <a:r>
              <a:rPr lang="en-CA" dirty="0" err="1"/>
              <a:t>chuột</a:t>
            </a:r>
            <a:r>
              <a:rPr lang="en-CA" dirty="0"/>
              <a:t> </a:t>
            </a:r>
            <a:r>
              <a:rPr lang="en-CA" dirty="0" err="1"/>
              <a:t>vào</a:t>
            </a:r>
            <a:r>
              <a:rPr lang="en-CA" dirty="0"/>
              <a:t> </a:t>
            </a:r>
            <a:r>
              <a:rPr lang="en-CA" dirty="0" err="1"/>
              <a:t>bên</a:t>
            </a:r>
            <a:r>
              <a:rPr lang="en-CA" dirty="0"/>
              <a:t> </a:t>
            </a:r>
            <a:r>
              <a:rPr lang="en-CA" dirty="0" err="1"/>
              <a:t>trong</a:t>
            </a:r>
            <a:r>
              <a:rPr lang="en-CA" dirty="0"/>
              <a:t> ô </a:t>
            </a:r>
            <a:r>
              <a:rPr lang="en-CA" dirty="0" err="1"/>
              <a:t>đặt</a:t>
            </a:r>
            <a:r>
              <a:rPr lang="en-CA" dirty="0"/>
              <a:t> </a:t>
            </a:r>
            <a:r>
              <a:rPr lang="en-CA" dirty="0" err="1"/>
              <a:t>nội</a:t>
            </a:r>
            <a:r>
              <a:rPr lang="en-CA" dirty="0"/>
              <a:t> dung </a:t>
            </a:r>
            <a:r>
              <a:rPr lang="en-CA" dirty="0" smtClean="0"/>
              <a:t/>
            </a:r>
            <a:br>
              <a:rPr lang="en-CA" dirty="0" smtClean="0"/>
            </a:br>
            <a:r>
              <a:rPr lang="en-CA" dirty="0" err="1" smtClean="0"/>
              <a:t>để</a:t>
            </a:r>
            <a:r>
              <a:rPr lang="en-CA" dirty="0" smtClean="0"/>
              <a:t> </a:t>
            </a:r>
            <a:r>
              <a:rPr lang="en-CA" dirty="0" err="1"/>
              <a:t>chèn</a:t>
            </a:r>
            <a:r>
              <a:rPr lang="en-CA" dirty="0"/>
              <a:t> </a:t>
            </a:r>
            <a:r>
              <a:rPr lang="en-CA" dirty="0" err="1"/>
              <a:t>văn</a:t>
            </a:r>
            <a:r>
              <a:rPr lang="en-CA" dirty="0"/>
              <a:t> </a:t>
            </a:r>
            <a:r>
              <a:rPr lang="en-CA" dirty="0" err="1"/>
              <a:t>bản</a:t>
            </a:r>
            <a:r>
              <a:rPr lang="en-CA" dirty="0"/>
              <a:t> </a:t>
            </a:r>
            <a:r>
              <a:rPr lang="en-CA" dirty="0" err="1"/>
              <a:t>hoặc</a:t>
            </a:r>
            <a:r>
              <a:rPr lang="en-CA" dirty="0"/>
              <a:t> </a:t>
            </a:r>
            <a:r>
              <a:rPr lang="en-CA" dirty="0" err="1"/>
              <a:t>một</a:t>
            </a:r>
            <a:r>
              <a:rPr lang="en-CA" dirty="0"/>
              <a:t> </a:t>
            </a:r>
            <a:r>
              <a:rPr lang="en-CA" dirty="0" err="1"/>
              <a:t>đối</a:t>
            </a:r>
            <a:r>
              <a:rPr lang="en-CA" dirty="0"/>
              <a:t> </a:t>
            </a:r>
            <a:r>
              <a:rPr lang="en-CA" dirty="0" err="1"/>
              <a:t>tượng</a:t>
            </a:r>
            <a:r>
              <a:rPr lang="en-US" dirty="0" smtClean="0"/>
              <a:t> </a:t>
            </a:r>
            <a:endParaRPr lang="en-US" dirty="0"/>
          </a:p>
          <a:p>
            <a:pPr lvl="1" eaLnBrk="1" fontAlgn="t" hangingPunct="1"/>
            <a:r>
              <a:rPr lang="en-CA" dirty="0" err="1"/>
              <a:t>Khi</a:t>
            </a:r>
            <a:r>
              <a:rPr lang="en-CA" dirty="0"/>
              <a:t> </a:t>
            </a:r>
            <a:r>
              <a:rPr lang="en-CA" dirty="0" err="1"/>
              <a:t>bạn</a:t>
            </a:r>
            <a:r>
              <a:rPr lang="en-CA" dirty="0"/>
              <a:t> </a:t>
            </a:r>
            <a:r>
              <a:rPr lang="en-CA" dirty="0" err="1"/>
              <a:t>nhìn</a:t>
            </a:r>
            <a:r>
              <a:rPr lang="en-CA" dirty="0"/>
              <a:t> </a:t>
            </a:r>
            <a:r>
              <a:rPr lang="en-CA" dirty="0" err="1"/>
              <a:t>thấy</a:t>
            </a:r>
            <a:r>
              <a:rPr lang="en-CA" dirty="0"/>
              <a:t> </a:t>
            </a:r>
            <a:r>
              <a:rPr lang="en-CA" dirty="0" err="1"/>
              <a:t>một</a:t>
            </a:r>
            <a:r>
              <a:rPr lang="en-CA" dirty="0"/>
              <a:t> ô </a:t>
            </a:r>
            <a:r>
              <a:rPr lang="en-CA" dirty="0" err="1"/>
              <a:t>đặt</a:t>
            </a:r>
            <a:r>
              <a:rPr lang="en-CA" dirty="0"/>
              <a:t> </a:t>
            </a:r>
            <a:r>
              <a:rPr lang="en-CA" dirty="0" err="1"/>
              <a:t>nội</a:t>
            </a:r>
            <a:r>
              <a:rPr lang="en-CA" dirty="0"/>
              <a:t> </a:t>
            </a:r>
            <a:r>
              <a:rPr lang="en-CA" dirty="0" smtClean="0"/>
              <a:t>dung </a:t>
            </a:r>
            <a:r>
              <a:rPr lang="en-CA" dirty="0" err="1" smtClean="0"/>
              <a:t>với</a:t>
            </a:r>
            <a:r>
              <a:rPr lang="en-CA" dirty="0" smtClean="0"/>
              <a:t> </a:t>
            </a:r>
            <a:br>
              <a:rPr lang="en-CA" dirty="0" smtClean="0"/>
            </a:br>
            <a:r>
              <a:rPr lang="en-CA" dirty="0" err="1" smtClean="0"/>
              <a:t>các</a:t>
            </a:r>
            <a:r>
              <a:rPr lang="en-CA" dirty="0" smtClean="0"/>
              <a:t> </a:t>
            </a:r>
            <a:r>
              <a:rPr lang="en-CA" dirty="0" err="1" smtClean="0"/>
              <a:t>biểu</a:t>
            </a:r>
            <a:r>
              <a:rPr lang="en-CA" dirty="0" smtClean="0"/>
              <a:t> </a:t>
            </a:r>
            <a:r>
              <a:rPr lang="en-CA" dirty="0" err="1" smtClean="0"/>
              <a:t>tượng</a:t>
            </a:r>
            <a:r>
              <a:rPr lang="en-CA" dirty="0" smtClean="0"/>
              <a:t> ở </a:t>
            </a:r>
            <a:r>
              <a:rPr lang="en-CA" dirty="0" err="1" smtClean="0"/>
              <a:t>bên</a:t>
            </a:r>
            <a:r>
              <a:rPr lang="en-CA" dirty="0" smtClean="0"/>
              <a:t> </a:t>
            </a:r>
            <a:r>
              <a:rPr lang="en-CA" dirty="0" err="1" smtClean="0"/>
              <a:t>trong</a:t>
            </a:r>
            <a:r>
              <a:rPr lang="en-CA" dirty="0" smtClean="0"/>
              <a:t>, </a:t>
            </a:r>
            <a:r>
              <a:rPr lang="en-CA" dirty="0" err="1"/>
              <a:t>nhấp</a:t>
            </a:r>
            <a:r>
              <a:rPr lang="en-CA" dirty="0"/>
              <a:t> </a:t>
            </a:r>
            <a:r>
              <a:rPr lang="en-CA" dirty="0" err="1"/>
              <a:t>chuột</a:t>
            </a:r>
            <a:r>
              <a:rPr lang="en-CA" dirty="0"/>
              <a:t> </a:t>
            </a:r>
            <a:r>
              <a:rPr lang="en-CA" dirty="0" smtClean="0"/>
              <a:t/>
            </a:r>
            <a:br>
              <a:rPr lang="en-CA" dirty="0" smtClean="0"/>
            </a:br>
            <a:r>
              <a:rPr lang="en-CA" dirty="0" err="1" smtClean="0"/>
              <a:t>vào</a:t>
            </a:r>
            <a:r>
              <a:rPr lang="en-CA" dirty="0" smtClean="0"/>
              <a:t> </a:t>
            </a:r>
            <a:r>
              <a:rPr lang="en-CA" dirty="0" err="1"/>
              <a:t>biểu</a:t>
            </a:r>
            <a:r>
              <a:rPr lang="en-CA" dirty="0"/>
              <a:t> </a:t>
            </a:r>
            <a:r>
              <a:rPr lang="en-CA" dirty="0" err="1"/>
              <a:t>tượng</a:t>
            </a:r>
            <a:r>
              <a:rPr lang="en-CA" dirty="0"/>
              <a:t> </a:t>
            </a:r>
            <a:r>
              <a:rPr lang="en-CA" dirty="0" err="1"/>
              <a:t>trong</a:t>
            </a:r>
            <a:r>
              <a:rPr lang="en-CA" dirty="0"/>
              <a:t> </a:t>
            </a:r>
            <a:r>
              <a:rPr lang="en-CA" dirty="0" err="1"/>
              <a:t>hộp</a:t>
            </a:r>
            <a:r>
              <a:rPr lang="en-CA" dirty="0"/>
              <a:t> </a:t>
            </a:r>
            <a:r>
              <a:rPr lang="en-CA" dirty="0" err="1"/>
              <a:t>để</a:t>
            </a:r>
            <a:r>
              <a:rPr lang="en-CA" dirty="0"/>
              <a:t> </a:t>
            </a:r>
            <a:r>
              <a:rPr lang="en-CA" dirty="0" err="1"/>
              <a:t>chèn</a:t>
            </a:r>
            <a:r>
              <a:rPr lang="en-CA" dirty="0"/>
              <a:t> </a:t>
            </a:r>
            <a:r>
              <a:rPr lang="en-CA" dirty="0" err="1"/>
              <a:t>loại</a:t>
            </a:r>
            <a:r>
              <a:rPr lang="en-CA" dirty="0"/>
              <a:t> </a:t>
            </a:r>
            <a:r>
              <a:rPr lang="en-CA" dirty="0" err="1"/>
              <a:t>đối</a:t>
            </a:r>
            <a:r>
              <a:rPr lang="en-CA" dirty="0"/>
              <a:t> </a:t>
            </a:r>
            <a:r>
              <a:rPr lang="en-CA" dirty="0" err="1"/>
              <a:t>tượng</a:t>
            </a:r>
            <a:r>
              <a:rPr lang="en-CA" dirty="0"/>
              <a:t> </a:t>
            </a:r>
            <a:r>
              <a:rPr lang="en-CA" dirty="0" err="1"/>
              <a:t>cụ</a:t>
            </a:r>
            <a:r>
              <a:rPr lang="en-CA" dirty="0"/>
              <a:t> </a:t>
            </a:r>
            <a:r>
              <a:rPr lang="en-CA" dirty="0" err="1"/>
              <a:t>thể</a:t>
            </a:r>
            <a:endParaRPr lang="en-US" dirty="0"/>
          </a:p>
          <a:p>
            <a:pPr lvl="2" eaLnBrk="1" fontAlgn="t" hangingPunct="1"/>
            <a:r>
              <a:rPr lang="en-US" dirty="0" err="1" smtClean="0"/>
              <a:t>Trỏ</a:t>
            </a:r>
            <a:r>
              <a:rPr lang="en-US" dirty="0" smtClean="0"/>
              <a:t> </a:t>
            </a:r>
            <a:r>
              <a:rPr lang="en-US" dirty="0" err="1" smtClean="0"/>
              <a:t>chuột</a:t>
            </a:r>
            <a:r>
              <a:rPr lang="en-US" dirty="0" smtClean="0"/>
              <a:t> </a:t>
            </a:r>
            <a:r>
              <a:rPr lang="en-US" dirty="0" err="1" smtClean="0"/>
              <a:t>vào</a:t>
            </a:r>
            <a:r>
              <a:rPr lang="en-US" dirty="0" smtClean="0"/>
              <a:t> </a:t>
            </a:r>
            <a:r>
              <a:rPr lang="en-US" dirty="0" err="1" smtClean="0"/>
              <a:t>biểu</a:t>
            </a:r>
            <a:r>
              <a:rPr lang="en-US" dirty="0" smtClean="0"/>
              <a:t> </a:t>
            </a:r>
            <a:r>
              <a:rPr lang="en-US" dirty="0" err="1" smtClean="0"/>
              <a:t>tượng</a:t>
            </a:r>
            <a:r>
              <a:rPr lang="en-US" dirty="0" smtClean="0"/>
              <a:t> </a:t>
            </a:r>
            <a:r>
              <a:rPr lang="en-US" dirty="0" err="1" smtClean="0"/>
              <a:t>để</a:t>
            </a:r>
            <a:r>
              <a:rPr lang="en-US" dirty="0" smtClean="0"/>
              <a:t> </a:t>
            </a:r>
            <a:r>
              <a:rPr lang="en-US" dirty="0" err="1" smtClean="0"/>
              <a:t>xem</a:t>
            </a:r>
            <a:r>
              <a:rPr lang="en-US" dirty="0" smtClean="0"/>
              <a:t> </a:t>
            </a:r>
            <a:r>
              <a:rPr lang="en-US" dirty="0" err="1" smtClean="0"/>
              <a:t>gợi</a:t>
            </a:r>
            <a:r>
              <a:rPr lang="en-US" dirty="0" smtClean="0"/>
              <a:t> ý </a:t>
            </a:r>
            <a:r>
              <a:rPr lang="en-US" dirty="0" err="1" smtClean="0"/>
              <a:t>về</a:t>
            </a:r>
            <a:r>
              <a:rPr lang="en-US" dirty="0" smtClean="0"/>
              <a:t> </a:t>
            </a:r>
            <a:r>
              <a:rPr lang="en-US" dirty="0" err="1" smtClean="0"/>
              <a:t>loại</a:t>
            </a:r>
            <a:r>
              <a:rPr lang="en-US" dirty="0" smtClean="0"/>
              <a:t> </a:t>
            </a:r>
            <a:r>
              <a:rPr lang="en-US" dirty="0" err="1" smtClean="0"/>
              <a:t>đối</a:t>
            </a:r>
            <a:r>
              <a:rPr lang="en-US" dirty="0" smtClean="0"/>
              <a:t> </a:t>
            </a:r>
            <a:r>
              <a:rPr lang="en-US" dirty="0" err="1" smtClean="0"/>
              <a:t>tượng</a:t>
            </a:r>
            <a:r>
              <a:rPr lang="en-US" dirty="0" smtClean="0"/>
              <a:t> </a:t>
            </a:r>
            <a:r>
              <a:rPr lang="en-US" dirty="0" err="1" smtClean="0"/>
              <a:t>đó</a:t>
            </a:r>
            <a:endParaRPr lang="en-US" dirty="0"/>
          </a:p>
          <a:p>
            <a:pPr lvl="1" eaLnBrk="1" fontAlgn="t" hangingPunct="1"/>
            <a:r>
              <a:rPr lang="en-CA" dirty="0" err="1"/>
              <a:t>Để</a:t>
            </a:r>
            <a:r>
              <a:rPr lang="en-CA" dirty="0"/>
              <a:t> di </a:t>
            </a:r>
            <a:r>
              <a:rPr lang="en-CA" dirty="0" err="1"/>
              <a:t>chuyển</a:t>
            </a:r>
            <a:r>
              <a:rPr lang="en-CA" dirty="0"/>
              <a:t> </a:t>
            </a:r>
            <a:r>
              <a:rPr lang="en-CA" dirty="0" err="1"/>
              <a:t>từ</a:t>
            </a:r>
            <a:r>
              <a:rPr lang="en-CA" dirty="0"/>
              <a:t> ô </a:t>
            </a:r>
            <a:r>
              <a:rPr lang="en-CA" dirty="0" err="1"/>
              <a:t>đặt</a:t>
            </a:r>
            <a:r>
              <a:rPr lang="en-CA" dirty="0"/>
              <a:t> </a:t>
            </a:r>
            <a:r>
              <a:rPr lang="en-CA" dirty="0" err="1"/>
              <a:t>nội</a:t>
            </a:r>
            <a:r>
              <a:rPr lang="en-CA" dirty="0"/>
              <a:t> dung </a:t>
            </a:r>
            <a:r>
              <a:rPr lang="en-CA" dirty="0" err="1"/>
              <a:t>này</a:t>
            </a:r>
            <a:r>
              <a:rPr lang="en-CA" dirty="0"/>
              <a:t> sang ô </a:t>
            </a:r>
            <a:r>
              <a:rPr lang="en-CA" dirty="0" err="1"/>
              <a:t>khác</a:t>
            </a:r>
            <a:r>
              <a:rPr lang="en-CA" dirty="0"/>
              <a:t> </a:t>
            </a:r>
            <a:r>
              <a:rPr lang="en-CA" dirty="0" err="1"/>
              <a:t>trên</a:t>
            </a:r>
            <a:r>
              <a:rPr lang="en-CA" dirty="0"/>
              <a:t> </a:t>
            </a:r>
            <a:r>
              <a:rPr lang="en-CA" dirty="0" err="1"/>
              <a:t>cùng</a:t>
            </a:r>
            <a:r>
              <a:rPr lang="en-CA" dirty="0"/>
              <a:t> slide, </a:t>
            </a:r>
            <a:r>
              <a:rPr lang="en-CA" dirty="0" err="1"/>
              <a:t>nhấp</a:t>
            </a:r>
            <a:r>
              <a:rPr lang="en-CA" dirty="0"/>
              <a:t> </a:t>
            </a:r>
            <a:r>
              <a:rPr lang="en-CA" dirty="0" err="1"/>
              <a:t>chuột</a:t>
            </a:r>
            <a:r>
              <a:rPr lang="en-CA" dirty="0"/>
              <a:t> </a:t>
            </a:r>
            <a:r>
              <a:rPr lang="en-CA" dirty="0" err="1"/>
              <a:t>vào</a:t>
            </a:r>
            <a:r>
              <a:rPr lang="en-CA" dirty="0"/>
              <a:t> ô </a:t>
            </a:r>
            <a:r>
              <a:rPr lang="en-CA" dirty="0" err="1"/>
              <a:t>đó</a:t>
            </a:r>
            <a:r>
              <a:rPr lang="en-CA" dirty="0"/>
              <a:t> </a:t>
            </a:r>
            <a:r>
              <a:rPr lang="en-CA" dirty="0" err="1"/>
              <a:t>hoặc</a:t>
            </a:r>
            <a:r>
              <a:rPr lang="en-CA" dirty="0"/>
              <a:t> </a:t>
            </a:r>
            <a:r>
              <a:rPr lang="en-CA" dirty="0" err="1"/>
              <a:t>nhấn</a:t>
            </a:r>
            <a:r>
              <a:rPr lang="en-US" dirty="0" smtClean="0"/>
              <a:t> CTRL+ENTER</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6</a:t>
            </a:fld>
            <a:endParaRPr lang="en-US" dirty="0"/>
          </a:p>
        </p:txBody>
      </p:sp>
      <p:grpSp>
        <p:nvGrpSpPr>
          <p:cNvPr id="10" name="Group 9"/>
          <p:cNvGrpSpPr/>
          <p:nvPr/>
        </p:nvGrpSpPr>
        <p:grpSpPr>
          <a:xfrm>
            <a:off x="5857421" y="1937205"/>
            <a:ext cx="2800350" cy="2969083"/>
            <a:chOff x="5857421" y="2024289"/>
            <a:chExt cx="2800350" cy="2969083"/>
          </a:xfrm>
        </p:grpSpPr>
        <p:pic>
          <p:nvPicPr>
            <p:cNvPr id="2053" name="Picture 300" descr="l10-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57421" y="2024289"/>
              <a:ext cx="2800350" cy="5334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299" descr="l10-0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05027" y="2664511"/>
              <a:ext cx="2752744" cy="1517189"/>
            </a:xfrm>
            <a:prstGeom prst="rect">
              <a:avLst/>
            </a:prstGeom>
            <a:noFill/>
            <a:extLst>
              <a:ext uri="{909E8E84-426E-40DD-AFC4-6F175D3DCCD1}">
                <a14:hiddenFill xmlns:a14="http://schemas.microsoft.com/office/drawing/2010/main">
                  <a:solidFill>
                    <a:srgbClr val="FFFFFF"/>
                  </a:solidFill>
                </a14:hiddenFill>
              </a:ext>
            </a:extLst>
          </p:spPr>
        </p:pic>
        <p:pic>
          <p:nvPicPr>
            <p:cNvPr id="2049" name="Picture 301" descr="l10-00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67171" y="4288522"/>
              <a:ext cx="990600" cy="70485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01271798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Thuyết</a:t>
            </a:r>
            <a:r>
              <a:rPr lang="en-US" dirty="0" smtClean="0"/>
              <a:t> </a:t>
            </a:r>
            <a:r>
              <a:rPr lang="en-US" dirty="0" err="1" smtClean="0"/>
              <a:t>trình</a:t>
            </a:r>
            <a:endParaRPr lang="en-US" dirty="0"/>
          </a:p>
        </p:txBody>
      </p:sp>
      <p:sp>
        <p:nvSpPr>
          <p:cNvPr id="3" name="Content Placeholder 2"/>
          <p:cNvSpPr>
            <a:spLocks noGrp="1"/>
          </p:cNvSpPr>
          <p:nvPr>
            <p:ph idx="1"/>
          </p:nvPr>
        </p:nvSpPr>
        <p:spPr>
          <a:xfrm>
            <a:off x="373063" y="1344705"/>
            <a:ext cx="8633777" cy="4913219"/>
          </a:xfrm>
        </p:spPr>
        <p:txBody>
          <a:bodyPr/>
          <a:lstStyle/>
          <a:p>
            <a:r>
              <a:rPr lang="en-CA" b="1" dirty="0" err="1"/>
              <a:t>Xem</a:t>
            </a:r>
            <a:r>
              <a:rPr lang="en-CA" b="1" dirty="0"/>
              <a:t> </a:t>
            </a:r>
            <a:r>
              <a:rPr lang="en-CA" b="1" dirty="0" err="1"/>
              <a:t>thuyết</a:t>
            </a:r>
            <a:r>
              <a:rPr lang="en-CA" b="1" dirty="0"/>
              <a:t> </a:t>
            </a:r>
            <a:r>
              <a:rPr lang="en-CA" b="1" dirty="0" err="1"/>
              <a:t>trình</a:t>
            </a:r>
            <a:endParaRPr lang="en-US" b="1" dirty="0"/>
          </a:p>
          <a:p>
            <a:pPr lvl="1"/>
            <a:r>
              <a:rPr lang="en-CA" dirty="0" err="1"/>
              <a:t>Bắt</a:t>
            </a:r>
            <a:r>
              <a:rPr lang="en-CA" dirty="0"/>
              <a:t> </a:t>
            </a:r>
            <a:r>
              <a:rPr lang="en-CA" dirty="0" err="1"/>
              <a:t>đầu</a:t>
            </a:r>
            <a:r>
              <a:rPr lang="en-CA" dirty="0"/>
              <a:t> </a:t>
            </a:r>
            <a:r>
              <a:rPr lang="en-CA" dirty="0" err="1"/>
              <a:t>thuyết</a:t>
            </a:r>
            <a:r>
              <a:rPr lang="en-CA" dirty="0"/>
              <a:t> </a:t>
            </a:r>
            <a:r>
              <a:rPr lang="en-CA" dirty="0" err="1"/>
              <a:t>trình</a:t>
            </a:r>
            <a:r>
              <a:rPr lang="en-US" dirty="0" smtClean="0"/>
              <a:t>:</a:t>
            </a:r>
            <a:endParaRPr lang="en-US" dirty="0"/>
          </a:p>
          <a:p>
            <a:pPr lvl="2"/>
            <a:r>
              <a:rPr lang="en-CA" dirty="0" err="1"/>
              <a:t>Trên</a:t>
            </a:r>
            <a:r>
              <a:rPr lang="en-CA" dirty="0"/>
              <a:t> </a:t>
            </a:r>
            <a:r>
              <a:rPr lang="en-CA" dirty="0" err="1"/>
              <a:t>thẻ</a:t>
            </a:r>
            <a:r>
              <a:rPr lang="en-CA" dirty="0"/>
              <a:t> </a:t>
            </a:r>
            <a:r>
              <a:rPr lang="en-CA" b="1" dirty="0"/>
              <a:t>Slide Show</a:t>
            </a:r>
            <a:r>
              <a:rPr lang="en-CA" dirty="0"/>
              <a:t>, </a:t>
            </a:r>
            <a:r>
              <a:rPr lang="en-CA" dirty="0" err="1"/>
              <a:t>trong</a:t>
            </a:r>
            <a:r>
              <a:rPr lang="en-CA" dirty="0"/>
              <a:t> </a:t>
            </a:r>
            <a:r>
              <a:rPr lang="en-CA" dirty="0" err="1"/>
              <a:t>nhóm</a:t>
            </a:r>
            <a:r>
              <a:rPr lang="en-CA" dirty="0"/>
              <a:t> </a:t>
            </a:r>
            <a:r>
              <a:rPr lang="en-CA" b="1" dirty="0"/>
              <a:t>Start Slide Show</a:t>
            </a:r>
            <a:r>
              <a:rPr lang="en-CA" dirty="0"/>
              <a:t>, </a:t>
            </a:r>
            <a:r>
              <a:rPr lang="en-CA" dirty="0" err="1"/>
              <a:t>chọn</a:t>
            </a:r>
            <a:r>
              <a:rPr lang="en-CA" dirty="0"/>
              <a:t> </a:t>
            </a:r>
            <a:r>
              <a:rPr lang="en-CA" dirty="0" err="1"/>
              <a:t>bắt</a:t>
            </a:r>
            <a:r>
              <a:rPr lang="en-CA" dirty="0"/>
              <a:t> </a:t>
            </a:r>
            <a:r>
              <a:rPr lang="en-CA" dirty="0" err="1"/>
              <a:t>đầu</a:t>
            </a:r>
            <a:r>
              <a:rPr lang="en-CA" dirty="0"/>
              <a:t> </a:t>
            </a:r>
            <a:r>
              <a:rPr lang="en-CA" dirty="0" err="1"/>
              <a:t>trình</a:t>
            </a:r>
            <a:r>
              <a:rPr lang="en-CA" dirty="0"/>
              <a:t> </a:t>
            </a:r>
            <a:r>
              <a:rPr lang="en-CA" dirty="0" err="1"/>
              <a:t>chiếu</a:t>
            </a:r>
            <a:r>
              <a:rPr lang="en-CA" dirty="0"/>
              <a:t> </a:t>
            </a:r>
            <a:r>
              <a:rPr lang="en-CA" dirty="0" err="1"/>
              <a:t>từ</a:t>
            </a:r>
            <a:r>
              <a:rPr lang="en-CA" dirty="0"/>
              <a:t> slide </a:t>
            </a:r>
            <a:r>
              <a:rPr lang="en-CA" dirty="0" err="1"/>
              <a:t>hiện</a:t>
            </a:r>
            <a:r>
              <a:rPr lang="en-CA" dirty="0"/>
              <a:t> </a:t>
            </a:r>
            <a:r>
              <a:rPr lang="en-CA" dirty="0" err="1"/>
              <a:t>tại</a:t>
            </a:r>
            <a:r>
              <a:rPr lang="en-CA" dirty="0"/>
              <a:t> </a:t>
            </a:r>
            <a:r>
              <a:rPr lang="en-CA" dirty="0" err="1"/>
              <a:t>hoặc</a:t>
            </a:r>
            <a:r>
              <a:rPr lang="en-CA" dirty="0"/>
              <a:t> </a:t>
            </a:r>
            <a:r>
              <a:rPr lang="en-CA" dirty="0" err="1"/>
              <a:t>từ</a:t>
            </a:r>
            <a:r>
              <a:rPr lang="en-CA" dirty="0"/>
              <a:t> slide </a:t>
            </a:r>
            <a:r>
              <a:rPr lang="en-CA" dirty="0" err="1"/>
              <a:t>đầu</a:t>
            </a:r>
            <a:r>
              <a:rPr lang="en-CA" dirty="0"/>
              <a:t> </a:t>
            </a:r>
            <a:r>
              <a:rPr lang="en-CA" dirty="0" err="1"/>
              <a:t>tiên</a:t>
            </a:r>
            <a:r>
              <a:rPr lang="en-CA" dirty="0"/>
              <a:t>; </a:t>
            </a:r>
            <a:r>
              <a:rPr lang="en-CA" dirty="0" err="1"/>
              <a:t>hoặc</a:t>
            </a:r>
            <a:endParaRPr lang="en-US" dirty="0"/>
          </a:p>
          <a:p>
            <a:pPr lvl="2"/>
            <a:r>
              <a:rPr lang="en-US" dirty="0" err="1" smtClean="0"/>
              <a:t>Nhấn</a:t>
            </a:r>
            <a:r>
              <a:rPr lang="en-US" dirty="0" smtClean="0"/>
              <a:t> </a:t>
            </a:r>
            <a:r>
              <a:rPr lang="en-US" dirty="0" err="1" smtClean="0"/>
              <a:t>chọn</a:t>
            </a:r>
            <a:r>
              <a:rPr lang="en-US" dirty="0" smtClean="0"/>
              <a:t>      (</a:t>
            </a:r>
            <a:r>
              <a:rPr lang="en-US" b="1" dirty="0"/>
              <a:t>Slide </a:t>
            </a:r>
            <a:r>
              <a:rPr lang="en-US" b="1" dirty="0" smtClean="0"/>
              <a:t>Show</a:t>
            </a:r>
            <a:r>
              <a:rPr lang="en-US" dirty="0" smtClean="0"/>
              <a:t>) </a:t>
            </a:r>
            <a:r>
              <a:rPr lang="en-CA" dirty="0" err="1" smtClean="0"/>
              <a:t>từ</a:t>
            </a:r>
            <a:r>
              <a:rPr lang="en-CA" dirty="0" smtClean="0"/>
              <a:t> </a:t>
            </a:r>
            <a:r>
              <a:rPr lang="en-CA" dirty="0" err="1"/>
              <a:t>các</a:t>
            </a:r>
            <a:r>
              <a:rPr lang="en-CA" dirty="0"/>
              <a:t> </a:t>
            </a:r>
            <a:r>
              <a:rPr lang="en-CA" dirty="0" err="1"/>
              <a:t>nút</a:t>
            </a:r>
            <a:r>
              <a:rPr lang="en-CA" dirty="0"/>
              <a:t> </a:t>
            </a:r>
            <a:r>
              <a:rPr lang="en-CA" dirty="0" err="1"/>
              <a:t>hiển</a:t>
            </a:r>
            <a:r>
              <a:rPr lang="en-CA" dirty="0"/>
              <a:t> thị </a:t>
            </a:r>
            <a:r>
              <a:rPr lang="en-CA" dirty="0" err="1"/>
              <a:t>trên</a:t>
            </a:r>
            <a:r>
              <a:rPr lang="en-CA" dirty="0"/>
              <a:t> </a:t>
            </a:r>
            <a:r>
              <a:rPr lang="en-CA" dirty="0" err="1"/>
              <a:t>thanh</a:t>
            </a:r>
            <a:r>
              <a:rPr lang="en-CA" dirty="0"/>
              <a:t> </a:t>
            </a:r>
            <a:r>
              <a:rPr lang="en-CA" dirty="0" err="1"/>
              <a:t>trạng</a:t>
            </a:r>
            <a:r>
              <a:rPr lang="en-CA" dirty="0"/>
              <a:t> </a:t>
            </a:r>
            <a:r>
              <a:rPr lang="en-CA" dirty="0" err="1"/>
              <a:t>thái</a:t>
            </a:r>
            <a:r>
              <a:rPr lang="en-CA" dirty="0"/>
              <a:t>; </a:t>
            </a:r>
            <a:r>
              <a:rPr lang="en-CA" dirty="0" err="1"/>
              <a:t>hoặc</a:t>
            </a:r>
            <a:endParaRPr lang="en-US" dirty="0"/>
          </a:p>
          <a:p>
            <a:pPr lvl="2"/>
            <a:r>
              <a:rPr lang="en-US" dirty="0" err="1" smtClean="0"/>
              <a:t>Nhấn</a:t>
            </a:r>
            <a:r>
              <a:rPr lang="en-US" dirty="0" smtClean="0"/>
              <a:t> F5</a:t>
            </a:r>
            <a:endParaRPr lang="en-US" dirty="0"/>
          </a:p>
          <a:p>
            <a:pPr lvl="1"/>
            <a:r>
              <a:rPr lang="en-CA" dirty="0" err="1"/>
              <a:t>Bản</a:t>
            </a:r>
            <a:r>
              <a:rPr lang="en-CA" dirty="0"/>
              <a:t> </a:t>
            </a:r>
            <a:r>
              <a:rPr lang="en-CA" dirty="0" err="1"/>
              <a:t>trình</a:t>
            </a:r>
            <a:r>
              <a:rPr lang="en-CA" dirty="0"/>
              <a:t> </a:t>
            </a:r>
            <a:r>
              <a:rPr lang="en-CA" dirty="0" err="1"/>
              <a:t>chiếu</a:t>
            </a:r>
            <a:r>
              <a:rPr lang="en-CA" dirty="0"/>
              <a:t> </a:t>
            </a:r>
            <a:r>
              <a:rPr lang="en-CA" dirty="0" err="1"/>
              <a:t>hiển</a:t>
            </a:r>
            <a:r>
              <a:rPr lang="en-CA" dirty="0"/>
              <a:t> thị ở </a:t>
            </a:r>
            <a:r>
              <a:rPr lang="en-CA" dirty="0" err="1"/>
              <a:t>chế</a:t>
            </a:r>
            <a:r>
              <a:rPr lang="en-CA" dirty="0"/>
              <a:t> </a:t>
            </a:r>
            <a:r>
              <a:rPr lang="en-CA" dirty="0" err="1"/>
              <a:t>độ</a:t>
            </a:r>
            <a:r>
              <a:rPr lang="en-CA" dirty="0"/>
              <a:t> </a:t>
            </a:r>
            <a:r>
              <a:rPr lang="en-CA" dirty="0" err="1"/>
              <a:t>toàn</a:t>
            </a:r>
            <a:r>
              <a:rPr lang="en-CA" dirty="0"/>
              <a:t> </a:t>
            </a:r>
            <a:r>
              <a:rPr lang="en-CA" dirty="0" err="1"/>
              <a:t>màn</a:t>
            </a:r>
            <a:r>
              <a:rPr lang="en-CA" dirty="0"/>
              <a:t> </a:t>
            </a:r>
            <a:r>
              <a:rPr lang="en-CA" dirty="0" err="1"/>
              <a:t>hình</a:t>
            </a:r>
            <a:endParaRPr lang="en-US" dirty="0" smtClean="0"/>
          </a:p>
          <a:p>
            <a:pPr lvl="1"/>
            <a:r>
              <a:rPr lang="en-CA" dirty="0" err="1"/>
              <a:t>khi</a:t>
            </a:r>
            <a:r>
              <a:rPr lang="en-CA" dirty="0"/>
              <a:t> </a:t>
            </a:r>
            <a:r>
              <a:rPr lang="en-CA" dirty="0" err="1"/>
              <a:t>kết</a:t>
            </a:r>
            <a:r>
              <a:rPr lang="en-CA" dirty="0"/>
              <a:t> </a:t>
            </a:r>
            <a:r>
              <a:rPr lang="en-CA" dirty="0" err="1"/>
              <a:t>thúc</a:t>
            </a:r>
            <a:r>
              <a:rPr lang="en-CA" dirty="0"/>
              <a:t> </a:t>
            </a:r>
            <a:r>
              <a:rPr lang="en-CA" dirty="0" err="1"/>
              <a:t>trình</a:t>
            </a:r>
            <a:r>
              <a:rPr lang="en-CA" dirty="0"/>
              <a:t> </a:t>
            </a:r>
            <a:r>
              <a:rPr lang="en-CA" dirty="0" err="1" smtClean="0"/>
              <a:t>chiếu</a:t>
            </a:r>
            <a:r>
              <a:rPr lang="en-CA" dirty="0" smtClean="0"/>
              <a:t>, </a:t>
            </a:r>
            <a:r>
              <a:rPr lang="en-CA" dirty="0"/>
              <a:t>thị </a:t>
            </a:r>
            <a:r>
              <a:rPr lang="en-CA" dirty="0" err="1"/>
              <a:t>một</a:t>
            </a:r>
            <a:r>
              <a:rPr lang="en-CA" dirty="0"/>
              <a:t> </a:t>
            </a:r>
            <a:r>
              <a:rPr lang="en-CA" dirty="0" err="1"/>
              <a:t>màn</a:t>
            </a:r>
            <a:r>
              <a:rPr lang="en-CA" dirty="0"/>
              <a:t> </a:t>
            </a:r>
            <a:r>
              <a:rPr lang="en-CA" dirty="0" err="1"/>
              <a:t>hình</a:t>
            </a:r>
            <a:r>
              <a:rPr lang="en-CA" dirty="0"/>
              <a:t> </a:t>
            </a:r>
            <a:r>
              <a:rPr lang="en-CA" dirty="0" err="1"/>
              <a:t>đen</a:t>
            </a:r>
            <a:r>
              <a:rPr lang="en-CA" dirty="0"/>
              <a:t> </a:t>
            </a:r>
            <a:r>
              <a:rPr lang="en-CA" dirty="0" err="1"/>
              <a:t>với</a:t>
            </a:r>
            <a:r>
              <a:rPr lang="en-CA" dirty="0"/>
              <a:t> </a:t>
            </a:r>
            <a:r>
              <a:rPr lang="en-CA" dirty="0" err="1"/>
              <a:t>bản</a:t>
            </a:r>
            <a:r>
              <a:rPr lang="en-CA" dirty="0"/>
              <a:t> tin “End of slide show, click to exit” ở </a:t>
            </a:r>
            <a:r>
              <a:rPr lang="en-CA" dirty="0" err="1"/>
              <a:t>phía</a:t>
            </a:r>
            <a:r>
              <a:rPr lang="en-CA" dirty="0"/>
              <a:t> </a:t>
            </a:r>
            <a:r>
              <a:rPr lang="en-CA" dirty="0" err="1"/>
              <a:t>trên</a:t>
            </a:r>
            <a:endParaRPr lang="en-US" dirty="0" smtClean="0"/>
          </a:p>
          <a:p>
            <a:pPr lvl="1"/>
            <a:r>
              <a:rPr lang="en-CA" dirty="0" err="1"/>
              <a:t>Để</a:t>
            </a:r>
            <a:r>
              <a:rPr lang="en-CA" dirty="0"/>
              <a:t> </a:t>
            </a:r>
            <a:r>
              <a:rPr lang="en-CA" dirty="0" err="1"/>
              <a:t>duyệt</a:t>
            </a:r>
            <a:r>
              <a:rPr lang="en-CA" dirty="0"/>
              <a:t> slide </a:t>
            </a:r>
            <a:r>
              <a:rPr lang="en-CA" dirty="0" err="1"/>
              <a:t>thủ</a:t>
            </a:r>
            <a:r>
              <a:rPr lang="en-CA" dirty="0"/>
              <a:t> </a:t>
            </a:r>
            <a:r>
              <a:rPr lang="en-CA" dirty="0" err="1"/>
              <a:t>công</a:t>
            </a:r>
            <a:r>
              <a:rPr lang="en-US" dirty="0" smtClean="0"/>
              <a:t>:</a:t>
            </a:r>
            <a:endParaRPr lang="en-US" dirty="0"/>
          </a:p>
          <a:p>
            <a:pPr lvl="2"/>
            <a:r>
              <a:rPr lang="en-US" dirty="0" err="1"/>
              <a:t>Nhấp</a:t>
            </a:r>
            <a:r>
              <a:rPr lang="en-US" dirty="0"/>
              <a:t> </a:t>
            </a:r>
            <a:r>
              <a:rPr lang="en-US" dirty="0" err="1"/>
              <a:t>chuột</a:t>
            </a:r>
            <a:r>
              <a:rPr lang="en-CA" dirty="0"/>
              <a:t> </a:t>
            </a:r>
            <a:r>
              <a:rPr lang="en-CA" dirty="0" err="1"/>
              <a:t>để</a:t>
            </a:r>
            <a:r>
              <a:rPr lang="en-CA" dirty="0"/>
              <a:t> di </a:t>
            </a:r>
            <a:r>
              <a:rPr lang="en-CA" dirty="0" err="1"/>
              <a:t>chuyển</a:t>
            </a:r>
            <a:r>
              <a:rPr lang="en-CA" dirty="0"/>
              <a:t> </a:t>
            </a:r>
            <a:r>
              <a:rPr lang="en-CA" dirty="0" err="1"/>
              <a:t>đến</a:t>
            </a:r>
            <a:r>
              <a:rPr lang="en-CA" dirty="0"/>
              <a:t> slide </a:t>
            </a:r>
            <a:r>
              <a:rPr lang="en-CA" dirty="0" err="1"/>
              <a:t>tiếp</a:t>
            </a:r>
            <a:r>
              <a:rPr lang="en-CA" dirty="0"/>
              <a:t> </a:t>
            </a:r>
            <a:r>
              <a:rPr lang="en-CA" dirty="0" err="1"/>
              <a:t>theo</a:t>
            </a:r>
            <a:r>
              <a:rPr lang="en-CA" dirty="0"/>
              <a:t> </a:t>
            </a:r>
            <a:r>
              <a:rPr lang="en-CA" dirty="0" err="1"/>
              <a:t>hoặc</a:t>
            </a:r>
            <a:r>
              <a:rPr lang="en-CA" dirty="0"/>
              <a:t> </a:t>
            </a:r>
            <a:r>
              <a:rPr lang="en-CA" dirty="0" err="1"/>
              <a:t>hiển</a:t>
            </a:r>
            <a:r>
              <a:rPr lang="en-CA" dirty="0"/>
              <a:t> thị </a:t>
            </a:r>
            <a:r>
              <a:rPr lang="en-CA" dirty="0" err="1"/>
              <a:t>các</a:t>
            </a:r>
            <a:r>
              <a:rPr lang="en-CA" dirty="0"/>
              <a:t> </a:t>
            </a:r>
            <a:r>
              <a:rPr lang="en-CA" dirty="0" err="1"/>
              <a:t>mục</a:t>
            </a:r>
            <a:r>
              <a:rPr lang="en-CA" dirty="0"/>
              <a:t> hoa thị </a:t>
            </a:r>
            <a:r>
              <a:rPr lang="en-CA" dirty="0" err="1"/>
              <a:t>hoặc</a:t>
            </a:r>
            <a:r>
              <a:rPr lang="en-CA" dirty="0"/>
              <a:t> </a:t>
            </a:r>
            <a:r>
              <a:rPr lang="en-CA" dirty="0" err="1"/>
              <a:t>các</a:t>
            </a:r>
            <a:r>
              <a:rPr lang="en-CA" dirty="0"/>
              <a:t> </a:t>
            </a:r>
            <a:r>
              <a:rPr lang="en-CA" dirty="0" err="1"/>
              <a:t>đối</a:t>
            </a:r>
            <a:r>
              <a:rPr lang="en-CA" dirty="0"/>
              <a:t> </a:t>
            </a:r>
            <a:r>
              <a:rPr lang="en-CA" dirty="0" err="1"/>
              <a:t>tượng</a:t>
            </a:r>
            <a:r>
              <a:rPr lang="en-CA" dirty="0"/>
              <a:t> </a:t>
            </a:r>
            <a:r>
              <a:rPr lang="en-CA" dirty="0" err="1"/>
              <a:t>trên</a:t>
            </a:r>
            <a:r>
              <a:rPr lang="en-CA" dirty="0"/>
              <a:t> slide; </a:t>
            </a:r>
            <a:r>
              <a:rPr lang="en-CA" dirty="0" err="1"/>
              <a:t>hoặc</a:t>
            </a:r>
            <a:endParaRPr lang="en-US" dirty="0"/>
          </a:p>
          <a:p>
            <a:pPr lvl="2"/>
            <a:r>
              <a:rPr lang="en-US" dirty="0" err="1" smtClean="0"/>
              <a:t>Nhấn</a:t>
            </a:r>
            <a:r>
              <a:rPr lang="en-US" dirty="0" smtClean="0"/>
              <a:t> ENTER, SPACEBAR, PGUP or PGDN</a:t>
            </a:r>
            <a:endParaRPr lang="en-US" dirty="0"/>
          </a:p>
          <a:p>
            <a:endParaRPr lang="en-US" b="1" dirty="0"/>
          </a:p>
        </p:txBody>
      </p:sp>
      <p:sp>
        <p:nvSpPr>
          <p:cNvPr id="4" name="Footer Placeholder 3"/>
          <p:cNvSpPr>
            <a:spLocks noGrp="1"/>
          </p:cNvSpPr>
          <p:nvPr>
            <p:ph type="ftr" sz="quarter" idx="11"/>
          </p:nvPr>
        </p:nvSpPr>
        <p:spPr/>
        <p:txBody>
          <a:bodyPr/>
          <a:lstStyle/>
          <a:p>
            <a:r>
              <a:rPr lang="en-US" dirty="0"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60</a:t>
            </a:fld>
            <a:endParaRPr lang="en-US" dirty="0"/>
          </a:p>
        </p:txBody>
      </p:sp>
      <p:pic>
        <p:nvPicPr>
          <p:cNvPr id="6" name="Picture 5" descr="u6-017"/>
          <p:cNvPicPr/>
          <p:nvPr/>
        </p:nvPicPr>
        <p:blipFill>
          <a:blip r:embed="rId3">
            <a:extLst>
              <a:ext uri="{28A0092B-C50C-407E-A947-70E740481C1C}">
                <a14:useLocalDpi xmlns:a14="http://schemas.microsoft.com/office/drawing/2010/main" val="0"/>
              </a:ext>
            </a:extLst>
          </a:blip>
          <a:srcRect/>
          <a:stretch>
            <a:fillRect/>
          </a:stretch>
        </p:blipFill>
        <p:spPr bwMode="auto">
          <a:xfrm>
            <a:off x="2632075" y="3127475"/>
            <a:ext cx="217170" cy="206910"/>
          </a:xfrm>
          <a:prstGeom prst="rect">
            <a:avLst/>
          </a:prstGeom>
          <a:noFill/>
          <a:ln>
            <a:noFill/>
          </a:ln>
        </p:spPr>
      </p:pic>
    </p:spTree>
    <p:extLst>
      <p:ext uri="{BB962C8B-B14F-4D97-AF65-F5344CB8AC3E}">
        <p14:creationId xmlns:p14="http://schemas.microsoft.com/office/powerpoint/2010/main" val="1906046957"/>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Thuyết</a:t>
            </a:r>
            <a:r>
              <a:rPr lang="en-US" dirty="0" smtClean="0"/>
              <a:t> </a:t>
            </a:r>
            <a:r>
              <a:rPr lang="en-US" dirty="0" err="1" smtClean="0"/>
              <a:t>trình</a:t>
            </a:r>
            <a:endParaRPr lang="en-US" dirty="0"/>
          </a:p>
        </p:txBody>
      </p:sp>
      <p:sp>
        <p:nvSpPr>
          <p:cNvPr id="3" name="Content Placeholder 2"/>
          <p:cNvSpPr>
            <a:spLocks noGrp="1"/>
          </p:cNvSpPr>
          <p:nvPr>
            <p:ph idx="1"/>
          </p:nvPr>
        </p:nvSpPr>
        <p:spPr>
          <a:xfrm>
            <a:off x="373063" y="1257620"/>
            <a:ext cx="8385175" cy="5438455"/>
          </a:xfrm>
        </p:spPr>
        <p:txBody>
          <a:bodyPr/>
          <a:lstStyle/>
          <a:p>
            <a:pPr lvl="1"/>
            <a:r>
              <a:rPr lang="en-CA" dirty="0" err="1"/>
              <a:t>hiển</a:t>
            </a:r>
            <a:r>
              <a:rPr lang="en-CA" dirty="0"/>
              <a:t> thị </a:t>
            </a:r>
            <a:r>
              <a:rPr lang="en-CA" dirty="0" err="1"/>
              <a:t>một</a:t>
            </a:r>
            <a:r>
              <a:rPr lang="en-CA" dirty="0"/>
              <a:t> </a:t>
            </a:r>
            <a:r>
              <a:rPr lang="en-CA" dirty="0" err="1"/>
              <a:t>thực</a:t>
            </a:r>
            <a:r>
              <a:rPr lang="en-CA" dirty="0"/>
              <a:t> </a:t>
            </a:r>
            <a:r>
              <a:rPr lang="en-CA" dirty="0" err="1"/>
              <a:t>đơn</a:t>
            </a:r>
            <a:r>
              <a:rPr lang="en-CA" dirty="0"/>
              <a:t> </a:t>
            </a:r>
            <a:r>
              <a:rPr lang="en-CA" dirty="0" err="1"/>
              <a:t>để</a:t>
            </a:r>
            <a:r>
              <a:rPr lang="en-CA" dirty="0"/>
              <a:t> </a:t>
            </a:r>
            <a:r>
              <a:rPr lang="en-CA" dirty="0" err="1"/>
              <a:t>bạn</a:t>
            </a:r>
            <a:r>
              <a:rPr lang="en-CA" dirty="0"/>
              <a:t> </a:t>
            </a:r>
            <a:r>
              <a:rPr lang="en-CA" dirty="0" err="1"/>
              <a:t>có</a:t>
            </a:r>
            <a:r>
              <a:rPr lang="en-CA" dirty="0"/>
              <a:t> </a:t>
            </a:r>
            <a:r>
              <a:rPr lang="en-CA" dirty="0" err="1"/>
              <a:t>thể</a:t>
            </a:r>
            <a:r>
              <a:rPr lang="en-CA" dirty="0"/>
              <a:t> </a:t>
            </a:r>
            <a:r>
              <a:rPr lang="en-CA" dirty="0" err="1"/>
              <a:t>điều</a:t>
            </a:r>
            <a:r>
              <a:rPr lang="en-CA" dirty="0"/>
              <a:t> </a:t>
            </a:r>
            <a:r>
              <a:rPr lang="en-CA" dirty="0" err="1"/>
              <a:t>hướng</a:t>
            </a:r>
            <a:r>
              <a:rPr lang="en-CA" dirty="0"/>
              <a:t> </a:t>
            </a:r>
            <a:r>
              <a:rPr lang="en-CA" dirty="0" err="1"/>
              <a:t>đến</a:t>
            </a:r>
            <a:r>
              <a:rPr lang="en-CA" dirty="0"/>
              <a:t> </a:t>
            </a:r>
            <a:r>
              <a:rPr lang="en-CA" dirty="0" err="1"/>
              <a:t>các</a:t>
            </a:r>
            <a:r>
              <a:rPr lang="en-CA" dirty="0"/>
              <a:t> </a:t>
            </a:r>
            <a:r>
              <a:rPr lang="en-CA" dirty="0" err="1"/>
              <a:t>vùng</a:t>
            </a:r>
            <a:r>
              <a:rPr lang="en-CA" dirty="0"/>
              <a:t> </a:t>
            </a:r>
            <a:r>
              <a:rPr lang="en-CA" dirty="0" err="1"/>
              <a:t>khác</a:t>
            </a:r>
            <a:r>
              <a:rPr lang="en-CA" dirty="0"/>
              <a:t> </a:t>
            </a:r>
            <a:r>
              <a:rPr lang="en-CA" dirty="0" err="1"/>
              <a:t>trong</a:t>
            </a:r>
            <a:r>
              <a:rPr lang="en-CA" dirty="0"/>
              <a:t> </a:t>
            </a:r>
            <a:r>
              <a:rPr lang="en-CA" dirty="0" err="1"/>
              <a:t>bản</a:t>
            </a:r>
            <a:r>
              <a:rPr lang="en-CA" dirty="0"/>
              <a:t> </a:t>
            </a:r>
            <a:r>
              <a:rPr lang="en-CA" dirty="0" err="1"/>
              <a:t>trình</a:t>
            </a:r>
            <a:r>
              <a:rPr lang="en-CA" dirty="0"/>
              <a:t> </a:t>
            </a:r>
            <a:r>
              <a:rPr lang="en-CA" dirty="0" err="1"/>
              <a:t>chiếu</a:t>
            </a:r>
            <a:r>
              <a:rPr lang="en-CA" dirty="0"/>
              <a:t> </a:t>
            </a:r>
            <a:r>
              <a:rPr lang="en-CA" dirty="0" err="1"/>
              <a:t>hoặc</a:t>
            </a:r>
            <a:r>
              <a:rPr lang="en-CA" dirty="0"/>
              <a:t> </a:t>
            </a:r>
            <a:r>
              <a:rPr lang="en-CA" dirty="0" err="1"/>
              <a:t>để</a:t>
            </a:r>
            <a:r>
              <a:rPr lang="en-CA" dirty="0"/>
              <a:t> </a:t>
            </a:r>
            <a:r>
              <a:rPr lang="en-CA" dirty="0" err="1"/>
              <a:t>sử</a:t>
            </a:r>
            <a:r>
              <a:rPr lang="en-CA" dirty="0"/>
              <a:t> </a:t>
            </a:r>
            <a:r>
              <a:rPr lang="en-CA" dirty="0" err="1"/>
              <a:t>dụng</a:t>
            </a:r>
            <a:r>
              <a:rPr lang="en-CA" dirty="0"/>
              <a:t> </a:t>
            </a:r>
            <a:r>
              <a:rPr lang="en-CA" dirty="0" err="1"/>
              <a:t>các</a:t>
            </a:r>
            <a:r>
              <a:rPr lang="en-CA" dirty="0"/>
              <a:t> </a:t>
            </a:r>
            <a:r>
              <a:rPr lang="en-CA" dirty="0" err="1"/>
              <a:t>công</a:t>
            </a:r>
            <a:r>
              <a:rPr lang="en-CA" dirty="0"/>
              <a:t> </a:t>
            </a:r>
            <a:r>
              <a:rPr lang="en-CA" dirty="0" err="1"/>
              <a:t>cụ</a:t>
            </a:r>
            <a:r>
              <a:rPr lang="en-CA" dirty="0"/>
              <a:t> </a:t>
            </a:r>
            <a:r>
              <a:rPr lang="en-CA" dirty="0" err="1"/>
              <a:t>trình</a:t>
            </a:r>
            <a:r>
              <a:rPr lang="en-CA" dirty="0"/>
              <a:t> </a:t>
            </a:r>
            <a:r>
              <a:rPr lang="en-CA" dirty="0" err="1" smtClean="0"/>
              <a:t>chiếu</a:t>
            </a:r>
            <a:r>
              <a:rPr lang="en-CA" dirty="0" smtClean="0"/>
              <a:t>:</a:t>
            </a:r>
            <a:endParaRPr lang="en-US" dirty="0"/>
          </a:p>
          <a:p>
            <a:pPr lvl="2"/>
            <a:r>
              <a:rPr lang="en-CA" dirty="0" err="1"/>
              <a:t>Nhấp</a:t>
            </a:r>
            <a:r>
              <a:rPr lang="en-CA" dirty="0"/>
              <a:t> </a:t>
            </a:r>
            <a:r>
              <a:rPr lang="en-CA" dirty="0" err="1"/>
              <a:t>chuột</a:t>
            </a:r>
            <a:r>
              <a:rPr lang="en-CA" dirty="0"/>
              <a:t> </a:t>
            </a:r>
            <a:r>
              <a:rPr lang="en-CA" dirty="0" err="1"/>
              <a:t>phải</a:t>
            </a:r>
            <a:r>
              <a:rPr lang="en-CA" dirty="0"/>
              <a:t> </a:t>
            </a:r>
            <a:r>
              <a:rPr lang="en-CA" dirty="0" err="1"/>
              <a:t>vào</a:t>
            </a:r>
            <a:r>
              <a:rPr lang="en-CA" dirty="0"/>
              <a:t> </a:t>
            </a:r>
            <a:r>
              <a:rPr lang="en-CA" dirty="0" err="1"/>
              <a:t>bất</a:t>
            </a:r>
            <a:r>
              <a:rPr lang="en-CA" dirty="0"/>
              <a:t> </a:t>
            </a:r>
            <a:r>
              <a:rPr lang="en-CA" dirty="0" err="1"/>
              <a:t>kỳ</a:t>
            </a:r>
            <a:r>
              <a:rPr lang="en-CA" dirty="0"/>
              <a:t> </a:t>
            </a:r>
            <a:r>
              <a:rPr lang="en-CA" dirty="0" err="1"/>
              <a:t>chỗ</a:t>
            </a:r>
            <a:r>
              <a:rPr lang="en-CA" dirty="0"/>
              <a:t> </a:t>
            </a:r>
            <a:r>
              <a:rPr lang="en-CA" dirty="0" err="1"/>
              <a:t>nào</a:t>
            </a:r>
            <a:r>
              <a:rPr lang="en-CA" dirty="0"/>
              <a:t>, </a:t>
            </a:r>
            <a:r>
              <a:rPr lang="en-CA" dirty="0" err="1"/>
              <a:t>hoặc</a:t>
            </a:r>
            <a:endParaRPr lang="en-US" dirty="0"/>
          </a:p>
          <a:p>
            <a:pPr lvl="2"/>
            <a:r>
              <a:rPr lang="en-CA" dirty="0" err="1" smtClean="0"/>
              <a:t>Trỏ</a:t>
            </a:r>
            <a:r>
              <a:rPr lang="en-CA" dirty="0" smtClean="0"/>
              <a:t> </a:t>
            </a:r>
            <a:r>
              <a:rPr lang="en-CA" dirty="0" err="1"/>
              <a:t>vào</a:t>
            </a:r>
            <a:r>
              <a:rPr lang="en-CA" dirty="0"/>
              <a:t> </a:t>
            </a:r>
            <a:r>
              <a:rPr lang="en-CA" dirty="0" err="1"/>
              <a:t>góc</a:t>
            </a:r>
            <a:r>
              <a:rPr lang="en-CA" dirty="0"/>
              <a:t> </a:t>
            </a:r>
            <a:r>
              <a:rPr lang="en-CA" dirty="0" err="1"/>
              <a:t>dưới</a:t>
            </a:r>
            <a:r>
              <a:rPr lang="en-CA" dirty="0"/>
              <a:t> </a:t>
            </a:r>
            <a:r>
              <a:rPr lang="en-CA" dirty="0" err="1"/>
              <a:t>bên</a:t>
            </a:r>
            <a:r>
              <a:rPr lang="en-CA" dirty="0"/>
              <a:t> </a:t>
            </a:r>
            <a:r>
              <a:rPr lang="en-CA" dirty="0" err="1"/>
              <a:t>trái</a:t>
            </a:r>
            <a:r>
              <a:rPr lang="en-CA" dirty="0"/>
              <a:t> </a:t>
            </a:r>
            <a:r>
              <a:rPr lang="en-CA" dirty="0" err="1"/>
              <a:t>và</a:t>
            </a:r>
            <a:r>
              <a:rPr lang="en-CA" dirty="0"/>
              <a:t> </a:t>
            </a:r>
            <a:r>
              <a:rPr lang="en-CA" dirty="0" err="1"/>
              <a:t>chọn</a:t>
            </a:r>
            <a:r>
              <a:rPr lang="en-CA" dirty="0"/>
              <a:t> </a:t>
            </a:r>
            <a:endParaRPr lang="en-US" dirty="0"/>
          </a:p>
          <a:p>
            <a:pPr lvl="2"/>
            <a:r>
              <a:rPr lang="en-CA" dirty="0" err="1"/>
              <a:t>Trỏ</a:t>
            </a:r>
            <a:r>
              <a:rPr lang="en-CA" dirty="0"/>
              <a:t> </a:t>
            </a:r>
            <a:r>
              <a:rPr lang="en-CA" dirty="0" err="1"/>
              <a:t>vào</a:t>
            </a:r>
            <a:r>
              <a:rPr lang="en-CA" dirty="0"/>
              <a:t> </a:t>
            </a:r>
            <a:r>
              <a:rPr lang="en-CA" dirty="0" err="1"/>
              <a:t>góc</a:t>
            </a:r>
            <a:r>
              <a:rPr lang="en-CA" dirty="0"/>
              <a:t> </a:t>
            </a:r>
            <a:r>
              <a:rPr lang="en-CA" dirty="0" err="1"/>
              <a:t>dưới</a:t>
            </a:r>
            <a:r>
              <a:rPr lang="en-CA" dirty="0"/>
              <a:t> </a:t>
            </a:r>
            <a:r>
              <a:rPr lang="en-CA" dirty="0" err="1"/>
              <a:t>bên</a:t>
            </a:r>
            <a:r>
              <a:rPr lang="en-CA" dirty="0"/>
              <a:t> </a:t>
            </a:r>
            <a:r>
              <a:rPr lang="en-CA" dirty="0" err="1"/>
              <a:t>trái</a:t>
            </a:r>
            <a:r>
              <a:rPr lang="en-CA" dirty="0"/>
              <a:t> </a:t>
            </a:r>
            <a:r>
              <a:rPr lang="en-CA" dirty="0" err="1"/>
              <a:t>và</a:t>
            </a:r>
            <a:r>
              <a:rPr lang="en-CA" dirty="0"/>
              <a:t> </a:t>
            </a:r>
            <a:r>
              <a:rPr lang="en-CA" dirty="0" err="1"/>
              <a:t>chọn</a:t>
            </a:r>
            <a:r>
              <a:rPr lang="en-CA" dirty="0"/>
              <a:t> </a:t>
            </a:r>
            <a:endParaRPr lang="en-US" dirty="0"/>
          </a:p>
          <a:p>
            <a:pPr lvl="1"/>
            <a:r>
              <a:rPr lang="en-CA" dirty="0" err="1"/>
              <a:t>Sử</a:t>
            </a:r>
            <a:r>
              <a:rPr lang="en-CA" dirty="0"/>
              <a:t> </a:t>
            </a:r>
            <a:r>
              <a:rPr lang="en-CA" dirty="0" err="1"/>
              <a:t>dụng</a:t>
            </a:r>
            <a:r>
              <a:rPr lang="en-CA" dirty="0"/>
              <a:t> </a:t>
            </a:r>
            <a:r>
              <a:rPr lang="en-CA" b="1" dirty="0"/>
              <a:t>Go to Slide </a:t>
            </a:r>
            <a:r>
              <a:rPr lang="en-CA" dirty="0" err="1"/>
              <a:t>để</a:t>
            </a:r>
            <a:r>
              <a:rPr lang="en-CA" dirty="0"/>
              <a:t> </a:t>
            </a:r>
            <a:r>
              <a:rPr lang="en-CA" dirty="0" err="1"/>
              <a:t>nhanh</a:t>
            </a:r>
            <a:r>
              <a:rPr lang="en-CA" dirty="0"/>
              <a:t> </a:t>
            </a:r>
            <a:r>
              <a:rPr lang="en-CA" dirty="0" err="1"/>
              <a:t>chóng</a:t>
            </a:r>
            <a:r>
              <a:rPr lang="en-CA" dirty="0"/>
              <a:t> </a:t>
            </a:r>
            <a:r>
              <a:rPr lang="en-CA" dirty="0" err="1"/>
              <a:t>điều</a:t>
            </a:r>
            <a:r>
              <a:rPr lang="en-CA" dirty="0"/>
              <a:t> </a:t>
            </a:r>
            <a:r>
              <a:rPr lang="en-CA" dirty="0" err="1"/>
              <a:t>hướng</a:t>
            </a:r>
            <a:r>
              <a:rPr lang="en-CA" dirty="0"/>
              <a:t> </a:t>
            </a:r>
            <a:r>
              <a:rPr lang="en-CA" dirty="0" err="1"/>
              <a:t>đến</a:t>
            </a:r>
            <a:r>
              <a:rPr lang="en-CA" dirty="0"/>
              <a:t> </a:t>
            </a:r>
            <a:r>
              <a:rPr lang="en-CA" dirty="0" smtClean="0"/>
              <a:t/>
            </a:r>
            <a:br>
              <a:rPr lang="en-CA" dirty="0" smtClean="0"/>
            </a:br>
            <a:r>
              <a:rPr lang="en-CA" dirty="0" smtClean="0"/>
              <a:t>slide </a:t>
            </a:r>
            <a:r>
              <a:rPr lang="en-CA" dirty="0" err="1"/>
              <a:t>khác</a:t>
            </a:r>
            <a:r>
              <a:rPr lang="en-CA" dirty="0"/>
              <a:t> </a:t>
            </a:r>
            <a:r>
              <a:rPr lang="en-CA" dirty="0" err="1"/>
              <a:t>trên</a:t>
            </a:r>
            <a:r>
              <a:rPr lang="en-CA" dirty="0"/>
              <a:t> </a:t>
            </a:r>
            <a:r>
              <a:rPr lang="en-CA" dirty="0" err="1"/>
              <a:t>bản</a:t>
            </a:r>
            <a:r>
              <a:rPr lang="en-CA" dirty="0"/>
              <a:t> </a:t>
            </a:r>
            <a:r>
              <a:rPr lang="en-CA" dirty="0" err="1"/>
              <a:t>trình</a:t>
            </a:r>
            <a:r>
              <a:rPr lang="en-CA" dirty="0"/>
              <a:t> </a:t>
            </a:r>
            <a:r>
              <a:rPr lang="en-CA" dirty="0" err="1"/>
              <a:t>chiếu</a:t>
            </a:r>
            <a:endParaRPr lang="en-CA" dirty="0" smtClean="0"/>
          </a:p>
          <a:p>
            <a:pPr lvl="2"/>
            <a:r>
              <a:rPr lang="en-CA" dirty="0" smtClean="0"/>
              <a:t>Each </a:t>
            </a:r>
            <a:r>
              <a:rPr lang="en-CA" dirty="0"/>
              <a:t>slide displays </a:t>
            </a:r>
            <a:r>
              <a:rPr lang="en-CA" dirty="0" smtClean="0"/>
              <a:t>title </a:t>
            </a:r>
            <a:r>
              <a:rPr lang="en-CA" dirty="0"/>
              <a:t>in </a:t>
            </a:r>
            <a:r>
              <a:rPr lang="en-CA" dirty="0" smtClean="0"/>
              <a:t>submenu</a:t>
            </a:r>
          </a:p>
          <a:p>
            <a:pPr lvl="1"/>
            <a:r>
              <a:rPr lang="en-CA" dirty="0" err="1"/>
              <a:t>Sử</a:t>
            </a:r>
            <a:r>
              <a:rPr lang="en-CA" dirty="0"/>
              <a:t> </a:t>
            </a:r>
            <a:r>
              <a:rPr lang="en-CA" dirty="0" err="1"/>
              <a:t>dụng</a:t>
            </a:r>
            <a:r>
              <a:rPr lang="en-CA" dirty="0"/>
              <a:t> </a:t>
            </a:r>
            <a:r>
              <a:rPr lang="en-CA" b="1" dirty="0"/>
              <a:t>Screen</a:t>
            </a:r>
            <a:r>
              <a:rPr lang="en-CA" dirty="0"/>
              <a:t> </a:t>
            </a:r>
            <a:r>
              <a:rPr lang="en-CA" dirty="0" err="1"/>
              <a:t>để</a:t>
            </a:r>
            <a:r>
              <a:rPr lang="en-CA" dirty="0"/>
              <a:t> </a:t>
            </a:r>
            <a:r>
              <a:rPr lang="en-CA" dirty="0" err="1"/>
              <a:t>thay</a:t>
            </a:r>
            <a:r>
              <a:rPr lang="en-CA" dirty="0"/>
              <a:t> </a:t>
            </a:r>
            <a:r>
              <a:rPr lang="en-CA" dirty="0" err="1"/>
              <a:t>đổi</a:t>
            </a:r>
            <a:r>
              <a:rPr lang="en-CA" dirty="0"/>
              <a:t> </a:t>
            </a:r>
            <a:r>
              <a:rPr lang="en-CA" dirty="0" err="1"/>
              <a:t>cách</a:t>
            </a:r>
            <a:r>
              <a:rPr lang="en-CA" dirty="0"/>
              <a:t> </a:t>
            </a:r>
            <a:r>
              <a:rPr lang="en-CA" dirty="0" err="1"/>
              <a:t>thức</a:t>
            </a:r>
            <a:r>
              <a:rPr lang="en-CA" dirty="0"/>
              <a:t> </a:t>
            </a:r>
            <a:r>
              <a:rPr lang="en-CA" dirty="0" err="1"/>
              <a:t>hiển</a:t>
            </a:r>
            <a:r>
              <a:rPr lang="en-CA" dirty="0"/>
              <a:t> thị </a:t>
            </a:r>
            <a:r>
              <a:rPr lang="en-CA" dirty="0" err="1"/>
              <a:t>trên</a:t>
            </a:r>
            <a:r>
              <a:rPr lang="en-CA" dirty="0"/>
              <a:t> </a:t>
            </a:r>
            <a:r>
              <a:rPr lang="en-CA" dirty="0" err="1"/>
              <a:t>màn</a:t>
            </a:r>
            <a:r>
              <a:rPr lang="en-CA" dirty="0"/>
              <a:t> </a:t>
            </a:r>
            <a:r>
              <a:rPr lang="en-CA" dirty="0" err="1"/>
              <a:t>hình</a:t>
            </a:r>
            <a:endParaRPr lang="en-CA" dirty="0" smtClean="0"/>
          </a:p>
          <a:p>
            <a:pPr lvl="1"/>
            <a:r>
              <a:rPr lang="en-CA" dirty="0" err="1"/>
              <a:t>Sử</a:t>
            </a:r>
            <a:r>
              <a:rPr lang="en-CA" dirty="0"/>
              <a:t> </a:t>
            </a:r>
            <a:r>
              <a:rPr lang="en-CA" dirty="0" err="1"/>
              <a:t>dụng</a:t>
            </a:r>
            <a:r>
              <a:rPr lang="en-CA" dirty="0"/>
              <a:t> </a:t>
            </a:r>
            <a:r>
              <a:rPr lang="en-CA" b="1" dirty="0"/>
              <a:t>Pointer Options </a:t>
            </a:r>
            <a:r>
              <a:rPr lang="en-CA" dirty="0" err="1"/>
              <a:t>để</a:t>
            </a:r>
            <a:r>
              <a:rPr lang="en-CA" dirty="0"/>
              <a:t> </a:t>
            </a:r>
            <a:r>
              <a:rPr lang="en-CA" dirty="0" err="1"/>
              <a:t>ghi</a:t>
            </a:r>
            <a:r>
              <a:rPr lang="en-CA" dirty="0"/>
              <a:t> </a:t>
            </a:r>
            <a:r>
              <a:rPr lang="en-CA" dirty="0" err="1"/>
              <a:t>hoặc</a:t>
            </a:r>
            <a:r>
              <a:rPr lang="en-CA" dirty="0"/>
              <a:t> </a:t>
            </a:r>
            <a:r>
              <a:rPr lang="en-CA" dirty="0" err="1"/>
              <a:t>nhấn</a:t>
            </a:r>
            <a:r>
              <a:rPr lang="en-CA" dirty="0"/>
              <a:t> </a:t>
            </a:r>
            <a:r>
              <a:rPr lang="en-CA" dirty="0" err="1"/>
              <a:t>mạnh</a:t>
            </a:r>
            <a:r>
              <a:rPr lang="en-CA" dirty="0"/>
              <a:t> </a:t>
            </a:r>
            <a:r>
              <a:rPr lang="en-CA" dirty="0" err="1"/>
              <a:t>thứ</a:t>
            </a:r>
            <a:r>
              <a:rPr lang="en-CA" dirty="0"/>
              <a:t> </a:t>
            </a:r>
            <a:r>
              <a:rPr lang="en-CA" dirty="0" err="1"/>
              <a:t>gì</a:t>
            </a:r>
            <a:r>
              <a:rPr lang="en-CA" dirty="0"/>
              <a:t> </a:t>
            </a:r>
            <a:r>
              <a:rPr lang="en-CA" dirty="0" err="1"/>
              <a:t>đó</a:t>
            </a:r>
            <a:r>
              <a:rPr lang="en-CA" dirty="0"/>
              <a:t> </a:t>
            </a:r>
            <a:r>
              <a:rPr lang="en-CA" dirty="0" err="1"/>
              <a:t>xác</a:t>
            </a:r>
            <a:r>
              <a:rPr lang="en-CA" dirty="0"/>
              <a:t> </a:t>
            </a:r>
            <a:r>
              <a:rPr lang="en-CA" dirty="0" err="1"/>
              <a:t>định</a:t>
            </a:r>
            <a:r>
              <a:rPr lang="en-CA" dirty="0"/>
              <a:t> </a:t>
            </a:r>
            <a:r>
              <a:rPr lang="en-CA" dirty="0" err="1"/>
              <a:t>trong</a:t>
            </a:r>
            <a:r>
              <a:rPr lang="en-CA" dirty="0"/>
              <a:t> </a:t>
            </a:r>
            <a:r>
              <a:rPr lang="en-CA" dirty="0" err="1"/>
              <a:t>suốt</a:t>
            </a:r>
            <a:r>
              <a:rPr lang="en-CA" dirty="0"/>
              <a:t> </a:t>
            </a:r>
            <a:r>
              <a:rPr lang="en-CA" dirty="0" err="1"/>
              <a:t>bài</a:t>
            </a:r>
            <a:r>
              <a:rPr lang="en-CA" dirty="0"/>
              <a:t> </a:t>
            </a:r>
            <a:r>
              <a:rPr lang="en-CA" dirty="0" err="1"/>
              <a:t>thuyết</a:t>
            </a:r>
            <a:r>
              <a:rPr lang="en-CA" dirty="0"/>
              <a:t> </a:t>
            </a:r>
            <a:r>
              <a:rPr lang="en-CA" dirty="0" err="1"/>
              <a:t>trình</a:t>
            </a:r>
            <a:r>
              <a:rPr lang="en-CA" dirty="0"/>
              <a:t> </a:t>
            </a:r>
            <a:r>
              <a:rPr lang="en-CA" dirty="0" err="1"/>
              <a:t>của</a:t>
            </a:r>
            <a:r>
              <a:rPr lang="en-CA" dirty="0"/>
              <a:t> </a:t>
            </a:r>
            <a:r>
              <a:rPr lang="en-CA" dirty="0" err="1"/>
              <a:t>bạn</a:t>
            </a:r>
            <a:endParaRPr lang="en-US" dirty="0" smtClean="0"/>
          </a:p>
          <a:p>
            <a:pPr lvl="1"/>
            <a:r>
              <a:rPr lang="en-CA" dirty="0" err="1"/>
              <a:t>Nếu</a:t>
            </a:r>
            <a:r>
              <a:rPr lang="en-CA" dirty="0"/>
              <a:t> </a:t>
            </a:r>
            <a:r>
              <a:rPr lang="en-CA" dirty="0" err="1"/>
              <a:t>có</a:t>
            </a:r>
            <a:r>
              <a:rPr lang="en-CA" dirty="0"/>
              <a:t> </a:t>
            </a:r>
            <a:r>
              <a:rPr lang="en-CA" dirty="0" err="1"/>
              <a:t>bất</a:t>
            </a:r>
            <a:r>
              <a:rPr lang="en-CA" dirty="0"/>
              <a:t> </a:t>
            </a:r>
            <a:r>
              <a:rPr lang="en-CA" dirty="0" err="1"/>
              <a:t>kỳ</a:t>
            </a:r>
            <a:r>
              <a:rPr lang="en-CA" dirty="0"/>
              <a:t> </a:t>
            </a:r>
            <a:r>
              <a:rPr lang="en-CA" dirty="0" err="1"/>
              <a:t>liên</a:t>
            </a:r>
            <a:r>
              <a:rPr lang="en-CA" dirty="0"/>
              <a:t> </a:t>
            </a:r>
            <a:r>
              <a:rPr lang="en-CA" dirty="0" err="1"/>
              <a:t>kết</a:t>
            </a:r>
            <a:r>
              <a:rPr lang="en-CA" dirty="0"/>
              <a:t> </a:t>
            </a:r>
            <a:r>
              <a:rPr lang="en-CA" dirty="0" err="1"/>
              <a:t>nào</a:t>
            </a:r>
            <a:r>
              <a:rPr lang="en-CA" dirty="0"/>
              <a:t> </a:t>
            </a:r>
            <a:r>
              <a:rPr lang="en-CA" dirty="0" err="1"/>
              <a:t>trong</a:t>
            </a:r>
            <a:r>
              <a:rPr lang="en-CA" dirty="0"/>
              <a:t> </a:t>
            </a:r>
            <a:r>
              <a:rPr lang="en-CA" dirty="0" err="1"/>
              <a:t>các</a:t>
            </a:r>
            <a:r>
              <a:rPr lang="en-CA" dirty="0"/>
              <a:t> slide, </a:t>
            </a:r>
            <a:r>
              <a:rPr lang="en-CA" dirty="0" err="1"/>
              <a:t>trong</a:t>
            </a:r>
            <a:r>
              <a:rPr lang="en-CA" dirty="0"/>
              <a:t> </a:t>
            </a:r>
            <a:r>
              <a:rPr lang="en-CA" dirty="0" err="1"/>
              <a:t>lúc</a:t>
            </a:r>
            <a:r>
              <a:rPr lang="en-CA" dirty="0"/>
              <a:t> </a:t>
            </a:r>
            <a:r>
              <a:rPr lang="en-CA" dirty="0" err="1"/>
              <a:t>diễn</a:t>
            </a:r>
            <a:r>
              <a:rPr lang="en-CA" dirty="0"/>
              <a:t> </a:t>
            </a:r>
            <a:r>
              <a:rPr lang="en-CA" dirty="0" err="1"/>
              <a:t>thuyết</a:t>
            </a:r>
            <a:r>
              <a:rPr lang="en-CA" dirty="0"/>
              <a:t> </a:t>
            </a:r>
            <a:r>
              <a:rPr lang="en-CA" dirty="0" err="1"/>
              <a:t>bạn</a:t>
            </a:r>
            <a:r>
              <a:rPr lang="en-CA" dirty="0"/>
              <a:t> </a:t>
            </a:r>
            <a:r>
              <a:rPr lang="en-CA" dirty="0" err="1"/>
              <a:t>có</a:t>
            </a:r>
            <a:r>
              <a:rPr lang="en-CA" dirty="0"/>
              <a:t> </a:t>
            </a:r>
            <a:r>
              <a:rPr lang="en-CA" dirty="0" err="1"/>
              <a:t>thể</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dirty="0" err="1"/>
              <a:t>liên</a:t>
            </a:r>
            <a:r>
              <a:rPr lang="en-CA" dirty="0"/>
              <a:t> </a:t>
            </a:r>
            <a:r>
              <a:rPr lang="en-CA" dirty="0" err="1"/>
              <a:t>kết</a:t>
            </a:r>
            <a:r>
              <a:rPr lang="en-CA" dirty="0"/>
              <a:t> </a:t>
            </a:r>
            <a:r>
              <a:rPr lang="en-CA" dirty="0" err="1"/>
              <a:t>để</a:t>
            </a:r>
            <a:r>
              <a:rPr lang="en-CA" dirty="0"/>
              <a:t> di </a:t>
            </a:r>
            <a:r>
              <a:rPr lang="en-CA" dirty="0" err="1"/>
              <a:t>chuyển</a:t>
            </a:r>
            <a:r>
              <a:rPr lang="en-CA" dirty="0"/>
              <a:t> </a:t>
            </a:r>
            <a:r>
              <a:rPr lang="en-CA" dirty="0" err="1"/>
              <a:t>nhanh</a:t>
            </a:r>
            <a:r>
              <a:rPr lang="en-CA" dirty="0"/>
              <a:t> </a:t>
            </a:r>
            <a:r>
              <a:rPr lang="en-CA" dirty="0" err="1"/>
              <a:t>đến</a:t>
            </a:r>
            <a:r>
              <a:rPr lang="en-CA" dirty="0"/>
              <a:t> </a:t>
            </a:r>
            <a:r>
              <a:rPr lang="en-CA" dirty="0" err="1"/>
              <a:t>mục</a:t>
            </a:r>
            <a:r>
              <a:rPr lang="en-CA" dirty="0"/>
              <a:t> </a:t>
            </a:r>
            <a:r>
              <a:rPr lang="en-CA" dirty="0" err="1"/>
              <a:t>đó</a:t>
            </a:r>
            <a:endParaRPr lang="en-US" b="1" dirty="0"/>
          </a:p>
          <a:p>
            <a:pPr lvl="1"/>
            <a:endParaRPr lang="en-US" dirty="0"/>
          </a:p>
          <a:p>
            <a:pPr lvl="1"/>
            <a:endParaRPr lang="en-CA" dirty="0"/>
          </a:p>
          <a:p>
            <a:pPr lvl="1"/>
            <a:endParaRPr lang="en-US" b="1"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61</a:t>
            </a:fld>
            <a:endParaRPr lang="en-US" dirty="0"/>
          </a:p>
        </p:txBody>
      </p:sp>
      <p:pic>
        <p:nvPicPr>
          <p:cNvPr id="6" name="Picture 5" descr="u6-115"/>
          <p:cNvPicPr/>
          <p:nvPr/>
        </p:nvPicPr>
        <p:blipFill>
          <a:blip r:embed="rId3">
            <a:extLst>
              <a:ext uri="{28A0092B-C50C-407E-A947-70E740481C1C}">
                <a14:useLocalDpi xmlns:a14="http://schemas.microsoft.com/office/drawing/2010/main" val="0"/>
              </a:ext>
            </a:extLst>
          </a:blip>
          <a:srcRect/>
          <a:stretch>
            <a:fillRect/>
          </a:stretch>
        </p:blipFill>
        <p:spPr bwMode="auto">
          <a:xfrm>
            <a:off x="4920614" y="2907536"/>
            <a:ext cx="247687" cy="191818"/>
          </a:xfrm>
          <a:prstGeom prst="rect">
            <a:avLst/>
          </a:prstGeom>
          <a:noFill/>
          <a:ln>
            <a:noFill/>
          </a:ln>
        </p:spPr>
      </p:pic>
      <p:pic>
        <p:nvPicPr>
          <p:cNvPr id="7" name="Picture 6" descr="C:\Users\swong\Documents\Manuals\IC3 GS4\7314 IC3 GS4\Screens\L10\l10-171.png"/>
          <p:cNvPicPr/>
          <p:nvPr/>
        </p:nvPicPr>
        <p:blipFill>
          <a:blip r:embed="rId4">
            <a:extLst>
              <a:ext uri="{28A0092B-C50C-407E-A947-70E740481C1C}">
                <a14:useLocalDpi xmlns:a14="http://schemas.microsoft.com/office/drawing/2010/main" val="0"/>
              </a:ext>
            </a:extLst>
          </a:blip>
          <a:srcRect/>
          <a:stretch>
            <a:fillRect/>
          </a:stretch>
        </p:blipFill>
        <p:spPr bwMode="auto">
          <a:xfrm>
            <a:off x="4936824" y="3324156"/>
            <a:ext cx="215266" cy="215266"/>
          </a:xfrm>
          <a:prstGeom prst="rect">
            <a:avLst/>
          </a:prstGeom>
          <a:noFill/>
          <a:ln>
            <a:noFill/>
          </a:ln>
        </p:spPr>
      </p:pic>
      <p:pic>
        <p:nvPicPr>
          <p:cNvPr id="11" name="Picture 10" descr="C:\Users\swong\Documents\Manuals\IC3 GS4\7314 IC3 GS4\Screens\L10\l10-124.png"/>
          <p:cNvPicPr/>
          <p:nvPr/>
        </p:nvPicPr>
        <p:blipFill>
          <a:blip r:embed="rId5">
            <a:extLst>
              <a:ext uri="{28A0092B-C50C-407E-A947-70E740481C1C}">
                <a14:useLocalDpi xmlns:a14="http://schemas.microsoft.com/office/drawing/2010/main" val="0"/>
              </a:ext>
            </a:extLst>
          </a:blip>
          <a:srcRect/>
          <a:stretch>
            <a:fillRect/>
          </a:stretch>
        </p:blipFill>
        <p:spPr bwMode="auto">
          <a:xfrm>
            <a:off x="7349286" y="2352992"/>
            <a:ext cx="1354024" cy="2494780"/>
          </a:xfrm>
          <a:prstGeom prst="rect">
            <a:avLst/>
          </a:prstGeom>
          <a:noFill/>
          <a:ln>
            <a:noFill/>
          </a:ln>
        </p:spPr>
      </p:pic>
      <p:pic>
        <p:nvPicPr>
          <p:cNvPr id="3076" name="Picture 9" descr="u6-1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57200"/>
            <a:ext cx="171450" cy="1333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469809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Thuyết</a:t>
            </a:r>
            <a:r>
              <a:rPr lang="en-US" dirty="0" smtClean="0"/>
              <a:t> </a:t>
            </a:r>
            <a:r>
              <a:rPr lang="en-US" dirty="0" err="1" smtClean="0"/>
              <a:t>trình</a:t>
            </a:r>
            <a:endParaRPr lang="en-US" dirty="0"/>
          </a:p>
        </p:txBody>
      </p:sp>
      <p:sp>
        <p:nvSpPr>
          <p:cNvPr id="3" name="Content Placeholder 2"/>
          <p:cNvSpPr>
            <a:spLocks noGrp="1"/>
          </p:cNvSpPr>
          <p:nvPr>
            <p:ph idx="1"/>
          </p:nvPr>
        </p:nvSpPr>
        <p:spPr>
          <a:xfrm>
            <a:off x="1" y="1344705"/>
            <a:ext cx="8758238" cy="4913219"/>
          </a:xfrm>
        </p:spPr>
        <p:txBody>
          <a:bodyPr/>
          <a:lstStyle/>
          <a:p>
            <a:pPr lvl="1"/>
            <a:r>
              <a:rPr lang="en-CA" dirty="0" err="1"/>
              <a:t>Để</a:t>
            </a:r>
            <a:r>
              <a:rPr lang="en-CA" dirty="0"/>
              <a:t> </a:t>
            </a:r>
            <a:r>
              <a:rPr lang="en-CA" dirty="0" err="1"/>
              <a:t>hiển</a:t>
            </a:r>
            <a:r>
              <a:rPr lang="en-CA" dirty="0"/>
              <a:t> thị </a:t>
            </a:r>
            <a:r>
              <a:rPr lang="en-CA" dirty="0" err="1"/>
              <a:t>một</a:t>
            </a:r>
            <a:r>
              <a:rPr lang="en-CA" dirty="0"/>
              <a:t> </a:t>
            </a:r>
            <a:r>
              <a:rPr lang="en-CA" dirty="0" err="1"/>
              <a:t>bản</a:t>
            </a:r>
            <a:r>
              <a:rPr lang="en-CA" dirty="0"/>
              <a:t> </a:t>
            </a:r>
            <a:r>
              <a:rPr lang="en-CA" dirty="0" err="1"/>
              <a:t>trình</a:t>
            </a:r>
            <a:r>
              <a:rPr lang="en-CA" dirty="0"/>
              <a:t> </a:t>
            </a:r>
            <a:r>
              <a:rPr lang="en-CA" dirty="0" err="1"/>
              <a:t>chiếu</a:t>
            </a:r>
            <a:r>
              <a:rPr lang="en-CA" dirty="0"/>
              <a:t> </a:t>
            </a:r>
            <a:r>
              <a:rPr lang="en-CA" dirty="0" err="1"/>
              <a:t>trên</a:t>
            </a:r>
            <a:r>
              <a:rPr lang="en-CA" dirty="0"/>
              <a:t> </a:t>
            </a:r>
            <a:r>
              <a:rPr lang="en-CA" dirty="0" err="1"/>
              <a:t>màn</a:t>
            </a:r>
            <a:r>
              <a:rPr lang="en-CA" dirty="0"/>
              <a:t> </a:t>
            </a:r>
            <a:r>
              <a:rPr lang="en-CA" dirty="0" err="1"/>
              <a:t>hình</a:t>
            </a:r>
            <a:r>
              <a:rPr lang="en-CA" dirty="0"/>
              <a:t> </a:t>
            </a:r>
            <a:r>
              <a:rPr lang="en-CA" dirty="0" err="1"/>
              <a:t>thứ</a:t>
            </a:r>
            <a:r>
              <a:rPr lang="en-CA" dirty="0"/>
              <a:t> </a:t>
            </a:r>
            <a:r>
              <a:rPr lang="en-CA" dirty="0" err="1"/>
              <a:t>hai</a:t>
            </a:r>
            <a:r>
              <a:rPr lang="en-CA" dirty="0"/>
              <a:t> </a:t>
            </a:r>
            <a:r>
              <a:rPr lang="en-CA" dirty="0" err="1"/>
              <a:t>hoặc</a:t>
            </a:r>
            <a:r>
              <a:rPr lang="en-CA" dirty="0"/>
              <a:t> </a:t>
            </a:r>
            <a:r>
              <a:rPr lang="en-CA" dirty="0" err="1"/>
              <a:t>trên</a:t>
            </a:r>
            <a:r>
              <a:rPr lang="en-CA" dirty="0"/>
              <a:t> </a:t>
            </a:r>
            <a:r>
              <a:rPr lang="en-CA" dirty="0" err="1"/>
              <a:t>máy</a:t>
            </a:r>
            <a:r>
              <a:rPr lang="en-CA" dirty="0"/>
              <a:t> </a:t>
            </a:r>
            <a:r>
              <a:rPr lang="en-CA" dirty="0" err="1"/>
              <a:t>chiếu</a:t>
            </a:r>
            <a:r>
              <a:rPr lang="en-CA" dirty="0"/>
              <a:t> LCD </a:t>
            </a:r>
            <a:r>
              <a:rPr lang="en-US" dirty="0" smtClean="0"/>
              <a:t>:</a:t>
            </a:r>
            <a:endParaRPr lang="en-US" dirty="0"/>
          </a:p>
          <a:p>
            <a:pPr lvl="2"/>
            <a:r>
              <a:rPr lang="en-CA" dirty="0" err="1"/>
              <a:t>Trên</a:t>
            </a:r>
            <a:r>
              <a:rPr lang="en-CA" dirty="0"/>
              <a:t> </a:t>
            </a:r>
            <a:r>
              <a:rPr lang="en-CA" dirty="0" err="1"/>
              <a:t>thẻ</a:t>
            </a:r>
            <a:r>
              <a:rPr lang="en-CA" dirty="0"/>
              <a:t> </a:t>
            </a:r>
            <a:r>
              <a:rPr lang="en-CA" b="1" dirty="0"/>
              <a:t>Slide Show</a:t>
            </a:r>
            <a:r>
              <a:rPr lang="en-CA" dirty="0"/>
              <a:t>, </a:t>
            </a:r>
            <a:r>
              <a:rPr lang="en-CA" dirty="0" err="1"/>
              <a:t>trong</a:t>
            </a:r>
            <a:r>
              <a:rPr lang="en-CA" dirty="0"/>
              <a:t> </a:t>
            </a:r>
            <a:r>
              <a:rPr lang="en-CA" dirty="0" err="1"/>
              <a:t>nhóm</a:t>
            </a:r>
            <a:r>
              <a:rPr lang="en-CA" dirty="0"/>
              <a:t> </a:t>
            </a:r>
            <a:r>
              <a:rPr lang="en-CA" b="1" dirty="0"/>
              <a:t>Set Up</a:t>
            </a:r>
            <a:r>
              <a:rPr lang="en-CA" dirty="0"/>
              <a:t>, </a:t>
            </a:r>
            <a:r>
              <a:rPr lang="en-CA" dirty="0" err="1"/>
              <a:t>chọn</a:t>
            </a:r>
            <a:r>
              <a:rPr lang="en-CA" dirty="0"/>
              <a:t> </a:t>
            </a:r>
            <a:r>
              <a:rPr lang="en-CA" b="1" dirty="0"/>
              <a:t>Set Up Slide Show</a:t>
            </a:r>
            <a:r>
              <a:rPr lang="en-CA" dirty="0"/>
              <a:t>, </a:t>
            </a:r>
            <a:r>
              <a:rPr lang="en-CA" dirty="0" err="1"/>
              <a:t>và</a:t>
            </a:r>
            <a:r>
              <a:rPr lang="en-CA" dirty="0"/>
              <a:t> </a:t>
            </a:r>
            <a:r>
              <a:rPr lang="en-CA" dirty="0" err="1"/>
              <a:t>sau</a:t>
            </a:r>
            <a:r>
              <a:rPr lang="en-CA" dirty="0"/>
              <a:t> </a:t>
            </a:r>
            <a:r>
              <a:rPr lang="en-CA" dirty="0" err="1"/>
              <a:t>đó</a:t>
            </a:r>
            <a:r>
              <a:rPr lang="en-CA" dirty="0"/>
              <a:t> </a:t>
            </a:r>
            <a:r>
              <a:rPr lang="en-CA" dirty="0" err="1"/>
              <a:t>chọn</a:t>
            </a:r>
            <a:r>
              <a:rPr lang="en-CA" dirty="0"/>
              <a:t> </a:t>
            </a:r>
            <a:r>
              <a:rPr lang="en-CA" dirty="0" err="1"/>
              <a:t>mũi</a:t>
            </a:r>
            <a:r>
              <a:rPr lang="en-CA" dirty="0"/>
              <a:t> </a:t>
            </a:r>
            <a:r>
              <a:rPr lang="en-CA" dirty="0" err="1"/>
              <a:t>tên</a:t>
            </a:r>
            <a:r>
              <a:rPr lang="en-CA" dirty="0"/>
              <a:t> </a:t>
            </a:r>
            <a:r>
              <a:rPr lang="en-CA" dirty="0" err="1"/>
              <a:t>của</a:t>
            </a:r>
            <a:r>
              <a:rPr lang="en-CA" dirty="0"/>
              <a:t> </a:t>
            </a:r>
            <a:r>
              <a:rPr lang="en-CA" b="1" dirty="0"/>
              <a:t>Display slide show on</a:t>
            </a:r>
            <a:r>
              <a:rPr lang="en-CA" dirty="0"/>
              <a:t> </a:t>
            </a:r>
            <a:r>
              <a:rPr lang="en-CA" dirty="0" err="1"/>
              <a:t>và</a:t>
            </a:r>
            <a:r>
              <a:rPr lang="en-CA" dirty="0"/>
              <a:t> </a:t>
            </a:r>
            <a:r>
              <a:rPr lang="en-CA" dirty="0" err="1"/>
              <a:t>chọn</a:t>
            </a:r>
            <a:r>
              <a:rPr lang="en-CA" dirty="0"/>
              <a:t> </a:t>
            </a:r>
            <a:r>
              <a:rPr lang="en-CA" dirty="0" err="1"/>
              <a:t>màn</a:t>
            </a:r>
            <a:r>
              <a:rPr lang="en-CA" dirty="0"/>
              <a:t> </a:t>
            </a:r>
            <a:r>
              <a:rPr lang="en-CA" dirty="0" err="1"/>
              <a:t>hình</a:t>
            </a:r>
            <a:r>
              <a:rPr lang="en-CA" dirty="0"/>
              <a:t> </a:t>
            </a:r>
            <a:r>
              <a:rPr lang="en-CA" dirty="0" err="1"/>
              <a:t>thứ</a:t>
            </a:r>
            <a:r>
              <a:rPr lang="en-CA" dirty="0"/>
              <a:t> </a:t>
            </a:r>
            <a:r>
              <a:rPr lang="en-CA" dirty="0" err="1"/>
              <a:t>hai</a:t>
            </a:r>
            <a:r>
              <a:rPr lang="en-CA" dirty="0"/>
              <a:t>, </a:t>
            </a:r>
            <a:r>
              <a:rPr lang="en-CA" dirty="0" err="1"/>
              <a:t>rồi</a:t>
            </a:r>
            <a:r>
              <a:rPr lang="en-CA" dirty="0"/>
              <a:t> </a:t>
            </a:r>
            <a:r>
              <a:rPr lang="en-CA" dirty="0" err="1"/>
              <a:t>chọn</a:t>
            </a:r>
            <a:r>
              <a:rPr lang="en-CA" dirty="0"/>
              <a:t> </a:t>
            </a:r>
            <a:r>
              <a:rPr lang="en-CA" b="1" dirty="0"/>
              <a:t>OK</a:t>
            </a:r>
            <a:endParaRPr lang="en-US" dirty="0"/>
          </a:p>
          <a:p>
            <a:pPr lvl="2"/>
            <a:r>
              <a:rPr lang="en-CA" dirty="0" err="1"/>
              <a:t>trên</a:t>
            </a:r>
            <a:r>
              <a:rPr lang="en-CA" dirty="0"/>
              <a:t> </a:t>
            </a:r>
            <a:r>
              <a:rPr lang="en-CA" dirty="0" err="1"/>
              <a:t>thẻ</a:t>
            </a:r>
            <a:r>
              <a:rPr lang="en-CA" dirty="0"/>
              <a:t> </a:t>
            </a:r>
            <a:r>
              <a:rPr lang="en-CA" b="1" dirty="0"/>
              <a:t>Slide Show</a:t>
            </a:r>
            <a:r>
              <a:rPr lang="en-CA" dirty="0"/>
              <a:t>, </a:t>
            </a:r>
            <a:r>
              <a:rPr lang="en-CA" dirty="0" err="1"/>
              <a:t>trong</a:t>
            </a:r>
            <a:r>
              <a:rPr lang="en-CA" dirty="0"/>
              <a:t> </a:t>
            </a:r>
            <a:r>
              <a:rPr lang="en-CA" dirty="0" err="1"/>
              <a:t>nhóm</a:t>
            </a:r>
            <a:r>
              <a:rPr lang="en-CA" dirty="0"/>
              <a:t> </a:t>
            </a:r>
            <a:r>
              <a:rPr lang="en-CA" dirty="0" smtClean="0"/>
              <a:t/>
            </a:r>
            <a:br>
              <a:rPr lang="en-CA" dirty="0" smtClean="0"/>
            </a:br>
            <a:r>
              <a:rPr lang="en-CA" b="1" dirty="0" smtClean="0"/>
              <a:t>Monitors</a:t>
            </a:r>
            <a:r>
              <a:rPr lang="en-CA" dirty="0"/>
              <a:t>, </a:t>
            </a:r>
            <a:r>
              <a:rPr lang="en-CA" dirty="0" err="1"/>
              <a:t>chọn</a:t>
            </a:r>
            <a:r>
              <a:rPr lang="en-CA" dirty="0"/>
              <a:t> </a:t>
            </a:r>
            <a:r>
              <a:rPr lang="en-CA" dirty="0" err="1"/>
              <a:t>mũi</a:t>
            </a:r>
            <a:r>
              <a:rPr lang="en-CA" dirty="0"/>
              <a:t> </a:t>
            </a:r>
            <a:r>
              <a:rPr lang="en-CA" dirty="0" err="1"/>
              <a:t>tên</a:t>
            </a:r>
            <a:r>
              <a:rPr lang="en-CA" dirty="0"/>
              <a:t> </a:t>
            </a:r>
            <a:r>
              <a:rPr lang="en-CA" dirty="0" err="1"/>
              <a:t>của</a:t>
            </a:r>
            <a:r>
              <a:rPr lang="en-CA" dirty="0"/>
              <a:t> </a:t>
            </a:r>
            <a:r>
              <a:rPr lang="en-CA" b="1" dirty="0"/>
              <a:t>Show </a:t>
            </a:r>
            <a:r>
              <a:rPr lang="en-CA" b="1" dirty="0" smtClean="0"/>
              <a:t/>
            </a:r>
            <a:br>
              <a:rPr lang="en-CA" b="1" dirty="0" smtClean="0"/>
            </a:br>
            <a:r>
              <a:rPr lang="en-CA" b="1" dirty="0" smtClean="0"/>
              <a:t>On</a:t>
            </a:r>
            <a:r>
              <a:rPr lang="en-CA" dirty="0"/>
              <a:t>, </a:t>
            </a:r>
            <a:r>
              <a:rPr lang="en-CA" dirty="0" err="1"/>
              <a:t>và</a:t>
            </a:r>
            <a:r>
              <a:rPr lang="en-CA" dirty="0"/>
              <a:t> </a:t>
            </a:r>
            <a:r>
              <a:rPr lang="en-CA" dirty="0" err="1"/>
              <a:t>chọn</a:t>
            </a:r>
            <a:r>
              <a:rPr lang="en-CA" dirty="0"/>
              <a:t> </a:t>
            </a:r>
            <a:r>
              <a:rPr lang="en-CA" dirty="0" err="1"/>
              <a:t>màn</a:t>
            </a:r>
            <a:r>
              <a:rPr lang="en-CA" dirty="0"/>
              <a:t> </a:t>
            </a:r>
            <a:r>
              <a:rPr lang="en-CA" dirty="0" err="1"/>
              <a:t>hình</a:t>
            </a:r>
            <a:r>
              <a:rPr lang="en-CA" dirty="0"/>
              <a:t> </a:t>
            </a:r>
            <a:r>
              <a:rPr lang="en-CA" dirty="0" err="1"/>
              <a:t>thứ</a:t>
            </a:r>
            <a:r>
              <a:rPr lang="en-CA" dirty="0"/>
              <a:t> </a:t>
            </a:r>
            <a:r>
              <a:rPr lang="en-CA" dirty="0" err="1"/>
              <a:t>hai</a:t>
            </a:r>
            <a:endParaRPr lang="en-US" dirty="0"/>
          </a:p>
          <a:p>
            <a:pPr lvl="1"/>
            <a:r>
              <a:rPr lang="en-CA" dirty="0" err="1"/>
              <a:t>bật</a:t>
            </a:r>
            <a:r>
              <a:rPr lang="en-CA" dirty="0"/>
              <a:t> </a:t>
            </a:r>
            <a:r>
              <a:rPr lang="en-CA" dirty="0" err="1"/>
              <a:t>tính</a:t>
            </a:r>
            <a:r>
              <a:rPr lang="en-CA" dirty="0"/>
              <a:t> </a:t>
            </a:r>
            <a:r>
              <a:rPr lang="en-CA" dirty="0" err="1"/>
              <a:t>năng</a:t>
            </a:r>
            <a:r>
              <a:rPr lang="en-CA" dirty="0"/>
              <a:t> </a:t>
            </a:r>
            <a:r>
              <a:rPr lang="en-CA" b="1" dirty="0"/>
              <a:t>Use Presenter View</a:t>
            </a:r>
            <a:r>
              <a:rPr lang="en-CA" dirty="0"/>
              <a:t> </a:t>
            </a:r>
            <a:r>
              <a:rPr lang="en-CA" dirty="0" smtClean="0"/>
              <a:t/>
            </a:r>
            <a:br>
              <a:rPr lang="en-CA" dirty="0" smtClean="0"/>
            </a:br>
            <a:r>
              <a:rPr lang="en-CA" dirty="0" err="1" smtClean="0"/>
              <a:t>với</a:t>
            </a:r>
            <a:r>
              <a:rPr lang="en-CA" dirty="0" smtClean="0"/>
              <a:t> </a:t>
            </a:r>
            <a:r>
              <a:rPr lang="en-CA" dirty="0" err="1"/>
              <a:t>màn</a:t>
            </a:r>
            <a:r>
              <a:rPr lang="en-CA" dirty="0"/>
              <a:t> </a:t>
            </a:r>
            <a:r>
              <a:rPr lang="en-CA" dirty="0" err="1"/>
              <a:t>hình</a:t>
            </a:r>
            <a:r>
              <a:rPr lang="en-CA" dirty="0"/>
              <a:t> </a:t>
            </a:r>
            <a:r>
              <a:rPr lang="en-CA" dirty="0" err="1"/>
              <a:t>thứ</a:t>
            </a:r>
            <a:r>
              <a:rPr lang="en-CA" dirty="0"/>
              <a:t> </a:t>
            </a:r>
            <a:r>
              <a:rPr lang="en-CA" dirty="0" err="1"/>
              <a:t>hai</a:t>
            </a:r>
            <a:r>
              <a:rPr lang="en-CA" dirty="0"/>
              <a:t>, </a:t>
            </a:r>
            <a:r>
              <a:rPr lang="en-CA" dirty="0" err="1"/>
              <a:t>màn</a:t>
            </a:r>
            <a:r>
              <a:rPr lang="en-CA" dirty="0"/>
              <a:t> </a:t>
            </a:r>
            <a:r>
              <a:rPr lang="en-CA" dirty="0" err="1"/>
              <a:t>hình</a:t>
            </a:r>
            <a:r>
              <a:rPr lang="en-CA" dirty="0"/>
              <a:t> </a:t>
            </a:r>
            <a:r>
              <a:rPr lang="en-CA" dirty="0" err="1"/>
              <a:t>chính</a:t>
            </a:r>
            <a:r>
              <a:rPr lang="en-CA" dirty="0"/>
              <a:t> </a:t>
            </a:r>
            <a:r>
              <a:rPr lang="en-CA" dirty="0" smtClean="0"/>
              <a:t/>
            </a:r>
            <a:br>
              <a:rPr lang="en-CA" dirty="0" smtClean="0"/>
            </a:br>
            <a:r>
              <a:rPr lang="en-CA" dirty="0" err="1" smtClean="0"/>
              <a:t>sẽ</a:t>
            </a:r>
            <a:r>
              <a:rPr lang="en-CA" dirty="0" smtClean="0"/>
              <a:t> </a:t>
            </a:r>
            <a:r>
              <a:rPr lang="en-CA" dirty="0" err="1"/>
              <a:t>thay</a:t>
            </a:r>
            <a:r>
              <a:rPr lang="en-CA" dirty="0"/>
              <a:t> </a:t>
            </a:r>
            <a:r>
              <a:rPr lang="en-CA" dirty="0" err="1"/>
              <a:t>đổi</a:t>
            </a:r>
            <a:r>
              <a:rPr lang="en-CA" dirty="0"/>
              <a:t> </a:t>
            </a:r>
            <a:r>
              <a:rPr lang="en-CA" dirty="0" err="1"/>
              <a:t>từ</a:t>
            </a:r>
            <a:r>
              <a:rPr lang="en-CA" dirty="0"/>
              <a:t> </a:t>
            </a:r>
            <a:r>
              <a:rPr lang="en-CA" dirty="0" err="1"/>
              <a:t>chế</a:t>
            </a:r>
            <a:r>
              <a:rPr lang="en-CA" dirty="0"/>
              <a:t> </a:t>
            </a:r>
            <a:r>
              <a:rPr lang="en-CA" dirty="0" err="1"/>
              <a:t>độ</a:t>
            </a:r>
            <a:r>
              <a:rPr lang="en-CA" dirty="0"/>
              <a:t> </a:t>
            </a:r>
            <a:r>
              <a:rPr lang="en-CA" dirty="0" err="1"/>
              <a:t>hiển</a:t>
            </a:r>
            <a:r>
              <a:rPr lang="en-CA" dirty="0"/>
              <a:t> thị PowerPoint sang </a:t>
            </a:r>
            <a:r>
              <a:rPr lang="en-CA" dirty="0" err="1"/>
              <a:t>chế</a:t>
            </a:r>
            <a:r>
              <a:rPr lang="en-CA" dirty="0"/>
              <a:t> </a:t>
            </a:r>
            <a:r>
              <a:rPr lang="en-CA" dirty="0" err="1"/>
              <a:t>độ</a:t>
            </a:r>
            <a:r>
              <a:rPr lang="en-CA" dirty="0"/>
              <a:t> </a:t>
            </a:r>
            <a:r>
              <a:rPr lang="en-CA" dirty="0" err="1"/>
              <a:t>hiển</a:t>
            </a:r>
            <a:r>
              <a:rPr lang="en-CA" dirty="0"/>
              <a:t> thị </a:t>
            </a:r>
            <a:r>
              <a:rPr lang="en-CA" dirty="0" err="1"/>
              <a:t>như</a:t>
            </a:r>
            <a:r>
              <a:rPr lang="en-CA" dirty="0"/>
              <a:t> </a:t>
            </a:r>
            <a:r>
              <a:rPr lang="en-CA" dirty="0" err="1"/>
              <a:t>hình</a:t>
            </a:r>
            <a:r>
              <a:rPr lang="en-CA" dirty="0"/>
              <a:t> </a:t>
            </a:r>
            <a:r>
              <a:rPr lang="en-CA" dirty="0" err="1"/>
              <a:t>dưới</a:t>
            </a:r>
            <a:r>
              <a:rPr lang="en-CA" dirty="0"/>
              <a:t> </a:t>
            </a:r>
            <a:r>
              <a:rPr lang="en-CA" dirty="0" err="1"/>
              <a:t>đây</a:t>
            </a:r>
            <a:r>
              <a:rPr lang="en-CA" dirty="0"/>
              <a:t> </a:t>
            </a:r>
            <a:r>
              <a:rPr lang="en-CA" dirty="0" err="1"/>
              <a:t>khi</a:t>
            </a:r>
            <a:r>
              <a:rPr lang="en-CA" dirty="0"/>
              <a:t> </a:t>
            </a:r>
            <a:r>
              <a:rPr lang="en-CA" dirty="0" err="1"/>
              <a:t>bạn</a:t>
            </a:r>
            <a:r>
              <a:rPr lang="en-CA" dirty="0"/>
              <a:t> </a:t>
            </a:r>
            <a:r>
              <a:rPr lang="en-CA" dirty="0" err="1"/>
              <a:t>chạy</a:t>
            </a:r>
            <a:r>
              <a:rPr lang="en-CA" dirty="0"/>
              <a:t> </a:t>
            </a:r>
            <a:r>
              <a:rPr lang="en-CA" dirty="0" err="1"/>
              <a:t>trình</a:t>
            </a:r>
            <a:r>
              <a:rPr lang="en-CA" dirty="0"/>
              <a:t> </a:t>
            </a:r>
            <a:r>
              <a:rPr lang="en-CA" dirty="0" err="1"/>
              <a:t>chiếu</a:t>
            </a:r>
            <a:endParaRPr lang="en-US" dirty="0"/>
          </a:p>
          <a:p>
            <a:pPr lvl="1"/>
            <a:r>
              <a:rPr lang="en-US" dirty="0"/>
              <a:t>To stop </a:t>
            </a:r>
            <a:r>
              <a:rPr lang="en-US" dirty="0" smtClean="0"/>
              <a:t>slide show:</a:t>
            </a:r>
            <a:endParaRPr lang="en-US" dirty="0"/>
          </a:p>
          <a:p>
            <a:pPr lvl="2"/>
            <a:r>
              <a:rPr lang="en-CA" dirty="0" err="1"/>
              <a:t>bật</a:t>
            </a:r>
            <a:r>
              <a:rPr lang="en-CA" dirty="0"/>
              <a:t> </a:t>
            </a:r>
            <a:r>
              <a:rPr lang="en-CA" dirty="0" err="1"/>
              <a:t>tính</a:t>
            </a:r>
            <a:r>
              <a:rPr lang="en-CA" dirty="0"/>
              <a:t> </a:t>
            </a:r>
            <a:r>
              <a:rPr lang="en-CA" dirty="0" err="1"/>
              <a:t>năng</a:t>
            </a:r>
            <a:r>
              <a:rPr lang="en-CA" dirty="0"/>
              <a:t> </a:t>
            </a:r>
            <a:r>
              <a:rPr lang="en-CA" b="1" dirty="0"/>
              <a:t>Use Presenter View</a:t>
            </a:r>
            <a:r>
              <a:rPr lang="en-CA" dirty="0"/>
              <a:t> </a:t>
            </a:r>
            <a:r>
              <a:rPr lang="en-CA" dirty="0" err="1"/>
              <a:t>với</a:t>
            </a:r>
            <a:r>
              <a:rPr lang="en-CA" dirty="0"/>
              <a:t> </a:t>
            </a:r>
            <a:r>
              <a:rPr lang="en-CA" dirty="0" err="1"/>
              <a:t>màn</a:t>
            </a:r>
            <a:r>
              <a:rPr lang="en-CA" dirty="0"/>
              <a:t> </a:t>
            </a:r>
            <a:r>
              <a:rPr lang="en-CA" dirty="0" err="1"/>
              <a:t>hình</a:t>
            </a:r>
            <a:r>
              <a:rPr lang="en-CA" dirty="0"/>
              <a:t> </a:t>
            </a:r>
            <a:r>
              <a:rPr lang="en-CA" dirty="0" err="1"/>
              <a:t>thứ</a:t>
            </a:r>
            <a:r>
              <a:rPr lang="en-CA" dirty="0"/>
              <a:t> </a:t>
            </a:r>
            <a:r>
              <a:rPr lang="en-CA" dirty="0" err="1"/>
              <a:t>hai</a:t>
            </a:r>
            <a:r>
              <a:rPr lang="en-CA" dirty="0"/>
              <a:t>, </a:t>
            </a:r>
            <a:r>
              <a:rPr lang="en-CA" dirty="0" err="1"/>
              <a:t>màn</a:t>
            </a:r>
            <a:r>
              <a:rPr lang="en-CA" dirty="0"/>
              <a:t> </a:t>
            </a:r>
            <a:r>
              <a:rPr lang="en-CA" dirty="0" err="1"/>
              <a:t>hình</a:t>
            </a:r>
            <a:r>
              <a:rPr lang="en-CA" dirty="0"/>
              <a:t> </a:t>
            </a:r>
            <a:r>
              <a:rPr lang="en-CA" dirty="0" err="1"/>
              <a:t>chính</a:t>
            </a:r>
            <a:r>
              <a:rPr lang="en-CA" dirty="0"/>
              <a:t> </a:t>
            </a:r>
            <a:r>
              <a:rPr lang="en-CA" dirty="0" err="1"/>
              <a:t>sẽ</a:t>
            </a:r>
            <a:r>
              <a:rPr lang="en-CA" dirty="0"/>
              <a:t> </a:t>
            </a:r>
            <a:r>
              <a:rPr lang="en-CA" dirty="0" err="1"/>
              <a:t>thay</a:t>
            </a:r>
            <a:r>
              <a:rPr lang="en-CA" dirty="0"/>
              <a:t> </a:t>
            </a:r>
            <a:r>
              <a:rPr lang="en-CA" dirty="0" err="1"/>
              <a:t>đổi</a:t>
            </a:r>
            <a:r>
              <a:rPr lang="en-CA" dirty="0"/>
              <a:t> </a:t>
            </a:r>
            <a:r>
              <a:rPr lang="en-CA" dirty="0" err="1"/>
              <a:t>từ</a:t>
            </a:r>
            <a:r>
              <a:rPr lang="en-CA" dirty="0"/>
              <a:t> </a:t>
            </a:r>
            <a:r>
              <a:rPr lang="en-CA" dirty="0" err="1"/>
              <a:t>chế</a:t>
            </a:r>
            <a:r>
              <a:rPr lang="en-CA" dirty="0"/>
              <a:t> </a:t>
            </a:r>
            <a:r>
              <a:rPr lang="en-CA" dirty="0" err="1"/>
              <a:t>độ</a:t>
            </a:r>
            <a:r>
              <a:rPr lang="en-CA" dirty="0"/>
              <a:t> </a:t>
            </a:r>
            <a:r>
              <a:rPr lang="en-CA" dirty="0" err="1"/>
              <a:t>hiển</a:t>
            </a:r>
            <a:r>
              <a:rPr lang="en-CA" dirty="0"/>
              <a:t> thị PowerPoint sang </a:t>
            </a:r>
            <a:r>
              <a:rPr lang="en-CA" dirty="0" err="1"/>
              <a:t>chế</a:t>
            </a:r>
            <a:r>
              <a:rPr lang="en-CA" dirty="0"/>
              <a:t> </a:t>
            </a:r>
            <a:r>
              <a:rPr lang="en-CA" dirty="0" err="1"/>
              <a:t>độ</a:t>
            </a:r>
            <a:r>
              <a:rPr lang="en-CA" dirty="0"/>
              <a:t> </a:t>
            </a:r>
            <a:r>
              <a:rPr lang="en-CA" dirty="0" err="1"/>
              <a:t>hiển</a:t>
            </a:r>
            <a:r>
              <a:rPr lang="en-CA" dirty="0"/>
              <a:t> thị </a:t>
            </a:r>
            <a:r>
              <a:rPr lang="en-CA" dirty="0" err="1"/>
              <a:t>như</a:t>
            </a:r>
            <a:r>
              <a:rPr lang="en-CA" dirty="0"/>
              <a:t> </a:t>
            </a:r>
            <a:r>
              <a:rPr lang="en-CA" dirty="0" err="1"/>
              <a:t>hình</a:t>
            </a:r>
            <a:r>
              <a:rPr lang="en-CA" dirty="0"/>
              <a:t> </a:t>
            </a:r>
            <a:r>
              <a:rPr lang="en-CA" dirty="0" err="1"/>
              <a:t>dưới</a:t>
            </a:r>
            <a:r>
              <a:rPr lang="en-CA" dirty="0"/>
              <a:t> </a:t>
            </a:r>
            <a:r>
              <a:rPr lang="en-CA" dirty="0" err="1"/>
              <a:t>đây</a:t>
            </a:r>
            <a:r>
              <a:rPr lang="en-CA" dirty="0"/>
              <a:t> </a:t>
            </a:r>
            <a:r>
              <a:rPr lang="en-CA" dirty="0" err="1"/>
              <a:t>khi</a:t>
            </a:r>
            <a:r>
              <a:rPr lang="en-CA" dirty="0"/>
              <a:t> </a:t>
            </a:r>
            <a:r>
              <a:rPr lang="en-CA" dirty="0" err="1"/>
              <a:t>bạn</a:t>
            </a:r>
            <a:r>
              <a:rPr lang="en-CA" dirty="0"/>
              <a:t> </a:t>
            </a:r>
            <a:r>
              <a:rPr lang="en-CA" dirty="0" err="1"/>
              <a:t>chạy</a:t>
            </a:r>
            <a:r>
              <a:rPr lang="en-CA" dirty="0"/>
              <a:t> </a:t>
            </a:r>
            <a:r>
              <a:rPr lang="en-CA" dirty="0" err="1"/>
              <a:t>trình</a:t>
            </a:r>
            <a:r>
              <a:rPr lang="en-CA" dirty="0"/>
              <a:t> </a:t>
            </a:r>
            <a:r>
              <a:rPr lang="en-CA" dirty="0" err="1"/>
              <a:t>chiếu</a:t>
            </a:r>
            <a:r>
              <a:rPr lang="en-US" dirty="0" smtClean="0"/>
              <a:t>press ESC</a:t>
            </a:r>
            <a:endParaRPr lang="en-US" dirty="0"/>
          </a:p>
          <a:p>
            <a:endParaRPr lang="en-US" b="1"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62</a:t>
            </a:fld>
            <a:endParaRPr lang="en-US" dirty="0"/>
          </a:p>
        </p:txBody>
      </p:sp>
      <p:pic>
        <p:nvPicPr>
          <p:cNvPr id="6" name="Picture 5" descr="C:\Users\swong\Documents\Manuals\IC3 GS4\7314 IC3 GS4\l10 pres view.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92395" y="2590482"/>
            <a:ext cx="3951605" cy="2816225"/>
          </a:xfrm>
          <a:prstGeom prst="rect">
            <a:avLst/>
          </a:prstGeom>
          <a:noFill/>
          <a:ln>
            <a:noFill/>
          </a:ln>
        </p:spPr>
      </p:pic>
    </p:spTree>
    <p:extLst>
      <p:ext uri="{BB962C8B-B14F-4D97-AF65-F5344CB8AC3E}">
        <p14:creationId xmlns:p14="http://schemas.microsoft.com/office/powerpoint/2010/main" val="218691784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z="3600" dirty="0" err="1"/>
              <a:t>Xem</a:t>
            </a:r>
            <a:r>
              <a:rPr lang="en-CA" sz="3600" dirty="0"/>
              <a:t> </a:t>
            </a:r>
            <a:r>
              <a:rPr lang="en-CA" sz="3600" dirty="0" err="1"/>
              <a:t>trước</a:t>
            </a:r>
            <a:r>
              <a:rPr lang="en-CA" sz="3600" dirty="0"/>
              <a:t> </a:t>
            </a:r>
            <a:r>
              <a:rPr lang="en-CA" sz="3600" dirty="0" err="1"/>
              <a:t>hoặc</a:t>
            </a:r>
            <a:r>
              <a:rPr lang="en-CA" sz="3600" dirty="0"/>
              <a:t> in </a:t>
            </a:r>
            <a:r>
              <a:rPr lang="en-CA" sz="3600" dirty="0" err="1"/>
              <a:t>bản</a:t>
            </a:r>
            <a:r>
              <a:rPr lang="en-CA" sz="3600" dirty="0"/>
              <a:t> </a:t>
            </a:r>
            <a:r>
              <a:rPr lang="en-CA" sz="3600" dirty="0" err="1"/>
              <a:t>trình</a:t>
            </a:r>
            <a:r>
              <a:rPr lang="en-CA" sz="3600" dirty="0"/>
              <a:t> </a:t>
            </a:r>
            <a:r>
              <a:rPr lang="en-CA" sz="3600" dirty="0" err="1"/>
              <a:t>chiếu</a:t>
            </a:r>
            <a:endParaRPr lang="en-US" sz="3600" dirty="0"/>
          </a:p>
        </p:txBody>
      </p:sp>
      <p:sp>
        <p:nvSpPr>
          <p:cNvPr id="3" name="Content Placeholder 2"/>
          <p:cNvSpPr>
            <a:spLocks noGrp="1"/>
          </p:cNvSpPr>
          <p:nvPr>
            <p:ph idx="1"/>
          </p:nvPr>
        </p:nvSpPr>
        <p:spPr/>
        <p:txBody>
          <a:bodyPr/>
          <a:lstStyle/>
          <a:p>
            <a:r>
              <a:rPr lang="en-US" dirty="0" err="1" smtClean="0"/>
              <a:t>Luôn</a:t>
            </a:r>
            <a:r>
              <a:rPr lang="en-US" dirty="0" smtClean="0"/>
              <a:t> </a:t>
            </a:r>
            <a:r>
              <a:rPr lang="en-US" dirty="0" err="1" smtClean="0"/>
              <a:t>xem</a:t>
            </a:r>
            <a:r>
              <a:rPr lang="en-US" dirty="0" smtClean="0"/>
              <a:t> </a:t>
            </a:r>
            <a:r>
              <a:rPr lang="en-US" dirty="0" err="1" smtClean="0"/>
              <a:t>trước</a:t>
            </a:r>
            <a:r>
              <a:rPr lang="en-US" dirty="0" smtClean="0"/>
              <a:t> </a:t>
            </a:r>
            <a:r>
              <a:rPr lang="en-US" dirty="0" err="1" smtClean="0"/>
              <a:t>bài</a:t>
            </a:r>
            <a:r>
              <a:rPr lang="en-US" dirty="0" smtClean="0"/>
              <a:t> </a:t>
            </a:r>
            <a:r>
              <a:rPr lang="en-US" dirty="0" err="1" smtClean="0"/>
              <a:t>thuyết</a:t>
            </a:r>
            <a:r>
              <a:rPr lang="en-US" dirty="0" smtClean="0"/>
              <a:t> </a:t>
            </a:r>
            <a:r>
              <a:rPr lang="en-US" dirty="0" err="1" smtClean="0"/>
              <a:t>trình</a:t>
            </a:r>
            <a:r>
              <a:rPr lang="en-US" dirty="0" smtClean="0"/>
              <a:t> </a:t>
            </a:r>
            <a:r>
              <a:rPr lang="en-US" dirty="0" err="1" smtClean="0"/>
              <a:t>của</a:t>
            </a:r>
            <a:r>
              <a:rPr lang="en-US" dirty="0" smtClean="0"/>
              <a:t> </a:t>
            </a:r>
            <a:r>
              <a:rPr lang="en-US" dirty="0" err="1" smtClean="0"/>
              <a:t>mình</a:t>
            </a:r>
            <a:r>
              <a:rPr lang="en-US" dirty="0" smtClean="0"/>
              <a:t> </a:t>
            </a:r>
            <a:r>
              <a:rPr lang="en-US" dirty="0" err="1" smtClean="0"/>
              <a:t>và</a:t>
            </a:r>
            <a:r>
              <a:rPr lang="en-US" dirty="0" smtClean="0"/>
              <a:t> </a:t>
            </a:r>
            <a:r>
              <a:rPr lang="en-US" dirty="0" err="1" smtClean="0"/>
              <a:t>đảm</a:t>
            </a:r>
            <a:r>
              <a:rPr lang="en-US" dirty="0" smtClean="0"/>
              <a:t> </a:t>
            </a:r>
            <a:r>
              <a:rPr lang="en-US" dirty="0" err="1" smtClean="0"/>
              <a:t>bảo</a:t>
            </a:r>
            <a:r>
              <a:rPr lang="en-US" dirty="0" smtClean="0"/>
              <a:t> </a:t>
            </a:r>
            <a:r>
              <a:rPr lang="en-US" dirty="0" err="1" smtClean="0"/>
              <a:t>không</a:t>
            </a:r>
            <a:r>
              <a:rPr lang="en-US" dirty="0" smtClean="0"/>
              <a:t> </a:t>
            </a:r>
            <a:r>
              <a:rPr lang="en-US" dirty="0" err="1" smtClean="0"/>
              <a:t>có</a:t>
            </a:r>
            <a:r>
              <a:rPr lang="en-US" dirty="0" smtClean="0"/>
              <a:t> </a:t>
            </a:r>
            <a:r>
              <a:rPr lang="en-US" dirty="0" err="1" smtClean="0"/>
              <a:t>lỗi</a:t>
            </a:r>
            <a:r>
              <a:rPr lang="en-US" dirty="0" smtClean="0"/>
              <a:t> </a:t>
            </a:r>
            <a:r>
              <a:rPr lang="en-US" dirty="0" err="1" smtClean="0"/>
              <a:t>gì</a:t>
            </a:r>
            <a:r>
              <a:rPr lang="en-US" dirty="0" smtClean="0"/>
              <a:t> </a:t>
            </a:r>
            <a:r>
              <a:rPr lang="en-US" dirty="0" err="1" smtClean="0"/>
              <a:t>phát</a:t>
            </a:r>
            <a:r>
              <a:rPr lang="en-US" dirty="0" smtClean="0"/>
              <a:t> </a:t>
            </a:r>
            <a:r>
              <a:rPr lang="en-US" dirty="0" err="1" smtClean="0"/>
              <a:t>sinh</a:t>
            </a:r>
            <a:r>
              <a:rPr lang="en-US" dirty="0" smtClean="0"/>
              <a:t>. </a:t>
            </a:r>
          </a:p>
          <a:p>
            <a:r>
              <a:rPr lang="en-CA" dirty="0" err="1"/>
              <a:t>có</a:t>
            </a:r>
            <a:r>
              <a:rPr lang="en-CA" dirty="0"/>
              <a:t> </a:t>
            </a:r>
            <a:r>
              <a:rPr lang="en-CA" dirty="0" err="1"/>
              <a:t>thể</a:t>
            </a:r>
            <a:r>
              <a:rPr lang="en-CA" dirty="0"/>
              <a:t> </a:t>
            </a:r>
            <a:r>
              <a:rPr lang="en-CA" dirty="0" err="1"/>
              <a:t>muốn</a:t>
            </a:r>
            <a:r>
              <a:rPr lang="en-CA" dirty="0"/>
              <a:t> </a:t>
            </a:r>
            <a:r>
              <a:rPr lang="en-CA" dirty="0" err="1"/>
              <a:t>xem</a:t>
            </a:r>
            <a:r>
              <a:rPr lang="en-CA" dirty="0"/>
              <a:t> </a:t>
            </a:r>
            <a:r>
              <a:rPr lang="en-CA" dirty="0" err="1"/>
              <a:t>trước</a:t>
            </a:r>
            <a:r>
              <a:rPr lang="en-CA" dirty="0"/>
              <a:t> </a:t>
            </a:r>
            <a:r>
              <a:rPr lang="en-CA" dirty="0" err="1"/>
              <a:t>bản</a:t>
            </a:r>
            <a:r>
              <a:rPr lang="en-CA" dirty="0"/>
              <a:t> </a:t>
            </a:r>
            <a:r>
              <a:rPr lang="en-CA" dirty="0" err="1"/>
              <a:t>trình</a:t>
            </a:r>
            <a:r>
              <a:rPr lang="en-CA" dirty="0"/>
              <a:t> </a:t>
            </a:r>
            <a:r>
              <a:rPr lang="en-CA" dirty="0" err="1" smtClean="0"/>
              <a:t>chiếu</a:t>
            </a:r>
            <a:r>
              <a:rPr lang="en-CA" dirty="0" smtClean="0"/>
              <a:t>, </a:t>
            </a:r>
            <a:r>
              <a:rPr lang="en-CA" dirty="0" err="1"/>
              <a:t>sử</a:t>
            </a:r>
            <a:r>
              <a:rPr lang="en-CA" dirty="0"/>
              <a:t> </a:t>
            </a:r>
            <a:r>
              <a:rPr lang="en-CA" dirty="0" err="1"/>
              <a:t>dụng</a:t>
            </a:r>
            <a:r>
              <a:rPr lang="en-CA" dirty="0"/>
              <a:t> </a:t>
            </a:r>
            <a:r>
              <a:rPr lang="en-CA" dirty="0" err="1"/>
              <a:t>tính</a:t>
            </a:r>
            <a:r>
              <a:rPr lang="en-CA" dirty="0"/>
              <a:t> </a:t>
            </a:r>
            <a:r>
              <a:rPr lang="en-CA" dirty="0" err="1"/>
              <a:t>năng</a:t>
            </a:r>
            <a:r>
              <a:rPr lang="en-CA" dirty="0"/>
              <a:t> </a:t>
            </a:r>
            <a:r>
              <a:rPr lang="en-CA" dirty="0" err="1"/>
              <a:t>xem</a:t>
            </a:r>
            <a:r>
              <a:rPr lang="en-CA" dirty="0"/>
              <a:t> </a:t>
            </a:r>
            <a:r>
              <a:rPr lang="en-CA" dirty="0" err="1"/>
              <a:t>trước</a:t>
            </a:r>
            <a:r>
              <a:rPr lang="en-CA" dirty="0"/>
              <a:t> </a:t>
            </a:r>
            <a:r>
              <a:rPr lang="en-CA" dirty="0" err="1"/>
              <a:t>khi</a:t>
            </a:r>
            <a:r>
              <a:rPr lang="en-CA" dirty="0"/>
              <a:t> in </a:t>
            </a:r>
            <a:r>
              <a:rPr lang="en-CA" dirty="0" err="1"/>
              <a:t>truyền</a:t>
            </a:r>
            <a:r>
              <a:rPr lang="en-CA" dirty="0"/>
              <a:t> </a:t>
            </a:r>
            <a:r>
              <a:rPr lang="en-CA" dirty="0" err="1"/>
              <a:t>thống</a:t>
            </a:r>
            <a:r>
              <a:rPr lang="en-CA" dirty="0"/>
              <a:t> </a:t>
            </a:r>
            <a:r>
              <a:rPr lang="en-CA" dirty="0" err="1"/>
              <a:t>để</a:t>
            </a:r>
            <a:r>
              <a:rPr lang="en-CA" dirty="0"/>
              <a:t> </a:t>
            </a:r>
            <a:r>
              <a:rPr lang="en-CA" dirty="0" err="1"/>
              <a:t>quan</a:t>
            </a:r>
            <a:r>
              <a:rPr lang="en-CA" dirty="0"/>
              <a:t> </a:t>
            </a:r>
            <a:r>
              <a:rPr lang="en-CA" dirty="0" err="1"/>
              <a:t>sát</a:t>
            </a:r>
            <a:r>
              <a:rPr lang="en-CA" dirty="0"/>
              <a:t> </a:t>
            </a:r>
            <a:r>
              <a:rPr lang="en-CA" dirty="0" err="1"/>
              <a:t>các</a:t>
            </a:r>
            <a:r>
              <a:rPr lang="en-CA" dirty="0"/>
              <a:t> slide </a:t>
            </a:r>
            <a:r>
              <a:rPr lang="en-CA" dirty="0" err="1"/>
              <a:t>trong</a:t>
            </a:r>
            <a:r>
              <a:rPr lang="en-CA" dirty="0"/>
              <a:t> </a:t>
            </a:r>
            <a:r>
              <a:rPr lang="en-CA" dirty="0" err="1"/>
              <a:t>bản</a:t>
            </a:r>
            <a:r>
              <a:rPr lang="en-CA" dirty="0"/>
              <a:t> </a:t>
            </a:r>
            <a:r>
              <a:rPr lang="en-CA" dirty="0" err="1"/>
              <a:t>trình</a:t>
            </a:r>
            <a:r>
              <a:rPr lang="en-CA" dirty="0"/>
              <a:t> </a:t>
            </a:r>
            <a:r>
              <a:rPr lang="en-CA" dirty="0" err="1"/>
              <a:t>chiếu</a:t>
            </a:r>
            <a:r>
              <a:rPr lang="en-CA" dirty="0"/>
              <a:t> </a:t>
            </a:r>
            <a:r>
              <a:rPr lang="en-CA" dirty="0" err="1"/>
              <a:t>sẽ</a:t>
            </a:r>
            <a:r>
              <a:rPr lang="en-CA" dirty="0"/>
              <a:t> </a:t>
            </a:r>
            <a:r>
              <a:rPr lang="en-CA" dirty="0" err="1"/>
              <a:t>xuất</a:t>
            </a:r>
            <a:r>
              <a:rPr lang="en-CA" dirty="0"/>
              <a:t> </a:t>
            </a:r>
            <a:r>
              <a:rPr lang="en-CA" dirty="0" err="1"/>
              <a:t>hiện</a:t>
            </a:r>
            <a:r>
              <a:rPr lang="en-CA" dirty="0"/>
              <a:t> </a:t>
            </a:r>
            <a:r>
              <a:rPr lang="en-CA" dirty="0" err="1"/>
              <a:t>như</a:t>
            </a:r>
            <a:r>
              <a:rPr lang="en-CA" dirty="0"/>
              <a:t> </a:t>
            </a:r>
            <a:r>
              <a:rPr lang="en-CA" dirty="0" err="1"/>
              <a:t>thế</a:t>
            </a:r>
            <a:r>
              <a:rPr lang="en-CA" dirty="0"/>
              <a:t> </a:t>
            </a:r>
            <a:r>
              <a:rPr lang="en-CA" dirty="0" err="1"/>
              <a:t>nào</a:t>
            </a:r>
            <a:r>
              <a:rPr lang="en-CA" dirty="0"/>
              <a:t> </a:t>
            </a:r>
            <a:r>
              <a:rPr lang="en-CA" dirty="0" err="1"/>
              <a:t>khi</a:t>
            </a:r>
            <a:r>
              <a:rPr lang="en-CA" dirty="0"/>
              <a:t> </a:t>
            </a:r>
            <a:r>
              <a:rPr lang="en-CA" dirty="0" err="1"/>
              <a:t>bạn</a:t>
            </a:r>
            <a:r>
              <a:rPr lang="en-CA" dirty="0"/>
              <a:t> in </a:t>
            </a:r>
            <a:r>
              <a:rPr lang="en-CA" dirty="0" err="1"/>
              <a:t>các</a:t>
            </a:r>
            <a:r>
              <a:rPr lang="en-CA" dirty="0"/>
              <a:t> slide </a:t>
            </a:r>
            <a:r>
              <a:rPr lang="en-CA" dirty="0" err="1"/>
              <a:t>hoặc</a:t>
            </a:r>
            <a:r>
              <a:rPr lang="en-CA" dirty="0"/>
              <a:t> </a:t>
            </a:r>
            <a:r>
              <a:rPr lang="en-CA" dirty="0" err="1"/>
              <a:t>các</a:t>
            </a:r>
            <a:r>
              <a:rPr lang="en-CA" dirty="0"/>
              <a:t> </a:t>
            </a:r>
            <a:r>
              <a:rPr lang="en-CA" dirty="0" err="1"/>
              <a:t>trang</a:t>
            </a:r>
            <a:r>
              <a:rPr lang="en-CA" dirty="0"/>
              <a:t> </a:t>
            </a:r>
            <a:r>
              <a:rPr lang="en-CA" dirty="0" err="1"/>
              <a:t>ghi</a:t>
            </a:r>
            <a:r>
              <a:rPr lang="en-CA" dirty="0"/>
              <a:t> </a:t>
            </a:r>
            <a:r>
              <a:rPr lang="en-CA" dirty="0" err="1"/>
              <a:t>chú</a:t>
            </a:r>
            <a:endParaRPr lang="en-US" dirty="0"/>
          </a:p>
          <a:p>
            <a:r>
              <a:rPr lang="en-CA" dirty="0" err="1"/>
              <a:t>Khi</a:t>
            </a:r>
            <a:r>
              <a:rPr lang="en-CA" dirty="0"/>
              <a:t> </a:t>
            </a:r>
            <a:r>
              <a:rPr lang="en-CA" dirty="0" err="1"/>
              <a:t>bạn</a:t>
            </a:r>
            <a:r>
              <a:rPr lang="en-CA" dirty="0"/>
              <a:t> </a:t>
            </a:r>
            <a:r>
              <a:rPr lang="en-CA" dirty="0" err="1"/>
              <a:t>bắt</a:t>
            </a:r>
            <a:r>
              <a:rPr lang="en-CA" dirty="0"/>
              <a:t> </a:t>
            </a:r>
            <a:r>
              <a:rPr lang="en-CA" dirty="0" err="1"/>
              <a:t>đầu</a:t>
            </a:r>
            <a:r>
              <a:rPr lang="en-CA" dirty="0"/>
              <a:t> </a:t>
            </a:r>
            <a:r>
              <a:rPr lang="en-CA" dirty="0" err="1"/>
              <a:t>kết</a:t>
            </a:r>
            <a:r>
              <a:rPr lang="en-CA" dirty="0"/>
              <a:t> </a:t>
            </a:r>
            <a:r>
              <a:rPr lang="en-CA" dirty="0" err="1"/>
              <a:t>thúc</a:t>
            </a:r>
            <a:r>
              <a:rPr lang="en-CA" dirty="0"/>
              <a:t> </a:t>
            </a:r>
            <a:r>
              <a:rPr lang="en-CA" dirty="0" err="1"/>
              <a:t>trình</a:t>
            </a:r>
            <a:r>
              <a:rPr lang="en-CA" dirty="0"/>
              <a:t> </a:t>
            </a:r>
            <a:r>
              <a:rPr lang="en-CA" dirty="0" err="1"/>
              <a:t>chiếu</a:t>
            </a:r>
            <a:r>
              <a:rPr lang="en-CA" dirty="0"/>
              <a:t>, </a:t>
            </a:r>
            <a:r>
              <a:rPr lang="en-CA" dirty="0" err="1"/>
              <a:t>bạn</a:t>
            </a:r>
            <a:r>
              <a:rPr lang="en-CA" dirty="0"/>
              <a:t> </a:t>
            </a:r>
            <a:r>
              <a:rPr lang="en-CA" dirty="0" err="1"/>
              <a:t>có</a:t>
            </a:r>
            <a:r>
              <a:rPr lang="en-CA" dirty="0"/>
              <a:t> </a:t>
            </a:r>
            <a:r>
              <a:rPr lang="en-CA" dirty="0" err="1"/>
              <a:t>thể</a:t>
            </a:r>
            <a:r>
              <a:rPr lang="en-CA" dirty="0"/>
              <a:t> </a:t>
            </a:r>
            <a:r>
              <a:rPr lang="en-CA" dirty="0" err="1"/>
              <a:t>thêm</a:t>
            </a:r>
            <a:r>
              <a:rPr lang="en-CA" dirty="0"/>
              <a:t> </a:t>
            </a:r>
            <a:r>
              <a:rPr lang="en-CA" dirty="0" err="1"/>
              <a:t>các</a:t>
            </a:r>
            <a:r>
              <a:rPr lang="en-CA" dirty="0"/>
              <a:t> </a:t>
            </a:r>
            <a:r>
              <a:rPr lang="en-CA" dirty="0" err="1"/>
              <a:t>ghi</a:t>
            </a:r>
            <a:r>
              <a:rPr lang="en-CA" dirty="0"/>
              <a:t> </a:t>
            </a:r>
            <a:r>
              <a:rPr lang="en-CA" dirty="0" err="1"/>
              <a:t>chú</a:t>
            </a:r>
            <a:r>
              <a:rPr lang="en-CA" dirty="0"/>
              <a:t> </a:t>
            </a:r>
            <a:r>
              <a:rPr lang="en-CA" dirty="0" err="1"/>
              <a:t>của</a:t>
            </a:r>
            <a:r>
              <a:rPr lang="en-CA" dirty="0"/>
              <a:t> </a:t>
            </a:r>
            <a:r>
              <a:rPr lang="en-CA" dirty="0" err="1"/>
              <a:t>diễn</a:t>
            </a:r>
            <a:r>
              <a:rPr lang="en-CA" dirty="0"/>
              <a:t> </a:t>
            </a:r>
            <a:r>
              <a:rPr lang="en-CA" dirty="0" err="1"/>
              <a:t>giả</a:t>
            </a:r>
            <a:r>
              <a:rPr lang="en-CA" dirty="0"/>
              <a:t> </a:t>
            </a:r>
            <a:r>
              <a:rPr lang="en-CA" dirty="0" err="1"/>
              <a:t>để</a:t>
            </a:r>
            <a:r>
              <a:rPr lang="en-CA" dirty="0"/>
              <a:t> </a:t>
            </a:r>
            <a:r>
              <a:rPr lang="en-CA" dirty="0" err="1"/>
              <a:t>giúp</a:t>
            </a:r>
            <a:r>
              <a:rPr lang="en-CA" dirty="0"/>
              <a:t> </a:t>
            </a:r>
            <a:r>
              <a:rPr lang="en-CA" dirty="0" err="1"/>
              <a:t>bạn</a:t>
            </a:r>
            <a:r>
              <a:rPr lang="en-CA" dirty="0"/>
              <a:t> </a:t>
            </a:r>
            <a:r>
              <a:rPr lang="en-CA" dirty="0" err="1"/>
              <a:t>trong</a:t>
            </a:r>
            <a:r>
              <a:rPr lang="en-CA" dirty="0"/>
              <a:t> </a:t>
            </a:r>
            <a:r>
              <a:rPr lang="en-CA" dirty="0" err="1"/>
              <a:t>lúc</a:t>
            </a:r>
            <a:r>
              <a:rPr lang="en-CA" dirty="0"/>
              <a:t> </a:t>
            </a:r>
            <a:r>
              <a:rPr lang="en-CA" dirty="0" err="1"/>
              <a:t>thuyết</a:t>
            </a:r>
            <a:r>
              <a:rPr lang="en-CA" dirty="0"/>
              <a:t> </a:t>
            </a:r>
            <a:r>
              <a:rPr lang="en-CA" dirty="0" err="1"/>
              <a:t>trình</a:t>
            </a:r>
            <a:endParaRPr lang="en-US" dirty="0" smtClean="0"/>
          </a:p>
          <a:p>
            <a:r>
              <a:rPr lang="en-CA" dirty="0" err="1"/>
              <a:t>Bạn</a:t>
            </a:r>
            <a:r>
              <a:rPr lang="en-CA" dirty="0"/>
              <a:t> </a:t>
            </a:r>
            <a:r>
              <a:rPr lang="en-CA" dirty="0" err="1"/>
              <a:t>cũng</a:t>
            </a:r>
            <a:r>
              <a:rPr lang="en-CA" dirty="0"/>
              <a:t> </a:t>
            </a:r>
            <a:r>
              <a:rPr lang="en-CA" dirty="0" err="1"/>
              <a:t>có</a:t>
            </a:r>
            <a:r>
              <a:rPr lang="en-CA" dirty="0"/>
              <a:t> </a:t>
            </a:r>
            <a:r>
              <a:rPr lang="en-CA" dirty="0" err="1"/>
              <a:t>thể</a:t>
            </a:r>
            <a:r>
              <a:rPr lang="en-CA" dirty="0"/>
              <a:t> </a:t>
            </a:r>
            <a:r>
              <a:rPr lang="en-CA" dirty="0" err="1"/>
              <a:t>sử</a:t>
            </a:r>
            <a:r>
              <a:rPr lang="en-CA" dirty="0"/>
              <a:t> </a:t>
            </a:r>
            <a:r>
              <a:rPr lang="en-CA" dirty="0" err="1"/>
              <a:t>dụng</a:t>
            </a:r>
            <a:r>
              <a:rPr lang="en-CA" dirty="0"/>
              <a:t> </a:t>
            </a:r>
            <a:r>
              <a:rPr lang="en-CA" dirty="0" err="1"/>
              <a:t>nhiều</a:t>
            </a:r>
            <a:r>
              <a:rPr lang="en-CA" dirty="0"/>
              <a:t> </a:t>
            </a:r>
            <a:r>
              <a:rPr lang="en-CA" dirty="0" err="1"/>
              <a:t>định</a:t>
            </a:r>
            <a:r>
              <a:rPr lang="en-CA" dirty="0"/>
              <a:t> </a:t>
            </a:r>
            <a:r>
              <a:rPr lang="en-CA" dirty="0" err="1"/>
              <a:t>dạng</a:t>
            </a:r>
            <a:r>
              <a:rPr lang="en-CA" dirty="0"/>
              <a:t> in </a:t>
            </a:r>
            <a:r>
              <a:rPr lang="en-CA" dirty="0" err="1"/>
              <a:t>tờ</a:t>
            </a:r>
            <a:r>
              <a:rPr lang="en-CA" dirty="0"/>
              <a:t> </a:t>
            </a:r>
            <a:r>
              <a:rPr lang="en-CA" dirty="0" err="1"/>
              <a:t>rơi</a:t>
            </a:r>
            <a:r>
              <a:rPr lang="en-CA" dirty="0"/>
              <a:t>. </a:t>
            </a:r>
            <a:r>
              <a:rPr lang="en-CA" dirty="0" err="1"/>
              <a:t>Tờ</a:t>
            </a:r>
            <a:r>
              <a:rPr lang="en-CA" dirty="0"/>
              <a:t> </a:t>
            </a:r>
            <a:r>
              <a:rPr lang="en-CA" dirty="0" err="1"/>
              <a:t>rơi</a:t>
            </a:r>
            <a:r>
              <a:rPr lang="en-CA" dirty="0"/>
              <a:t> (handouts) </a:t>
            </a:r>
            <a:r>
              <a:rPr lang="en-CA" dirty="0" err="1"/>
              <a:t>là</a:t>
            </a:r>
            <a:r>
              <a:rPr lang="en-CA" dirty="0"/>
              <a:t> </a:t>
            </a:r>
            <a:r>
              <a:rPr lang="en-CA" dirty="0" err="1"/>
              <a:t>phiên</a:t>
            </a:r>
            <a:r>
              <a:rPr lang="en-CA" dirty="0"/>
              <a:t> </a:t>
            </a:r>
            <a:r>
              <a:rPr lang="en-CA" dirty="0" err="1"/>
              <a:t>bản</a:t>
            </a:r>
            <a:r>
              <a:rPr lang="en-CA" dirty="0"/>
              <a:t> in </a:t>
            </a:r>
            <a:r>
              <a:rPr lang="en-CA" dirty="0" err="1"/>
              <a:t>của</a:t>
            </a:r>
            <a:r>
              <a:rPr lang="en-CA" dirty="0"/>
              <a:t> </a:t>
            </a:r>
            <a:r>
              <a:rPr lang="en-CA" dirty="0" err="1"/>
              <a:t>bản</a:t>
            </a:r>
            <a:r>
              <a:rPr lang="en-CA" dirty="0"/>
              <a:t> </a:t>
            </a:r>
            <a:r>
              <a:rPr lang="en-CA" dirty="0" err="1"/>
              <a:t>trình</a:t>
            </a:r>
            <a:r>
              <a:rPr lang="en-CA" dirty="0"/>
              <a:t> </a:t>
            </a:r>
            <a:r>
              <a:rPr lang="en-CA" dirty="0" err="1"/>
              <a:t>chiếu</a:t>
            </a:r>
            <a:r>
              <a:rPr lang="en-CA" dirty="0"/>
              <a:t> </a:t>
            </a:r>
            <a:r>
              <a:rPr lang="en-CA" dirty="0" err="1"/>
              <a:t>mà</a:t>
            </a:r>
            <a:r>
              <a:rPr lang="en-CA" dirty="0"/>
              <a:t> </a:t>
            </a:r>
            <a:r>
              <a:rPr lang="en-CA" dirty="0" err="1"/>
              <a:t>bạn</a:t>
            </a:r>
            <a:r>
              <a:rPr lang="en-CA" dirty="0"/>
              <a:t> </a:t>
            </a:r>
            <a:r>
              <a:rPr lang="en-CA" dirty="0" err="1"/>
              <a:t>có</a:t>
            </a:r>
            <a:r>
              <a:rPr lang="en-CA" dirty="0"/>
              <a:t> </a:t>
            </a:r>
            <a:r>
              <a:rPr lang="en-CA" dirty="0" err="1"/>
              <a:t>thể</a:t>
            </a:r>
            <a:r>
              <a:rPr lang="en-CA" dirty="0"/>
              <a:t> </a:t>
            </a:r>
            <a:r>
              <a:rPr lang="en-CA" dirty="0" err="1"/>
              <a:t>phát</a:t>
            </a:r>
            <a:r>
              <a:rPr lang="en-CA" dirty="0"/>
              <a:t> </a:t>
            </a:r>
            <a:r>
              <a:rPr lang="en-CA" dirty="0" err="1"/>
              <a:t>cho</a:t>
            </a:r>
            <a:r>
              <a:rPr lang="en-CA" dirty="0"/>
              <a:t> </a:t>
            </a:r>
            <a:r>
              <a:rPr lang="en-CA" dirty="0" err="1"/>
              <a:t>người</a:t>
            </a:r>
            <a:r>
              <a:rPr lang="en-CA" dirty="0"/>
              <a:t> </a:t>
            </a:r>
            <a:r>
              <a:rPr lang="en-CA" dirty="0" err="1"/>
              <a:t>nghe</a:t>
            </a:r>
            <a:endParaRPr lang="en-US" dirty="0"/>
          </a:p>
          <a:p>
            <a:endParaRPr lang="en-US" b="1"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63</a:t>
            </a:fld>
            <a:endParaRPr lang="en-US" dirty="0"/>
          </a:p>
        </p:txBody>
      </p:sp>
    </p:spTree>
    <p:extLst>
      <p:ext uri="{BB962C8B-B14F-4D97-AF65-F5344CB8AC3E}">
        <p14:creationId xmlns:p14="http://schemas.microsoft.com/office/powerpoint/2010/main" val="1503347115"/>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3600" dirty="0" smtClean="0"/>
              <a:t>Xem trước hoặc in bản trình chiếu</a:t>
            </a:r>
            <a:endParaRPr lang="en-US" sz="3600" dirty="0"/>
          </a:p>
        </p:txBody>
      </p:sp>
      <p:sp>
        <p:nvSpPr>
          <p:cNvPr id="3" name="Content Placeholder 2"/>
          <p:cNvSpPr>
            <a:spLocks noGrp="1"/>
          </p:cNvSpPr>
          <p:nvPr>
            <p:ph idx="1"/>
          </p:nvPr>
        </p:nvSpPr>
        <p:spPr/>
        <p:txBody>
          <a:bodyPr/>
          <a:lstStyle/>
          <a:p>
            <a:r>
              <a:rPr lang="en-CA" b="1" dirty="0" err="1"/>
              <a:t>Tạo</a:t>
            </a:r>
            <a:r>
              <a:rPr lang="en-CA" b="1" dirty="0"/>
              <a:t> </a:t>
            </a:r>
            <a:r>
              <a:rPr lang="en-CA" b="1" dirty="0" err="1"/>
              <a:t>các</a:t>
            </a:r>
            <a:r>
              <a:rPr lang="en-CA" b="1" dirty="0"/>
              <a:t> </a:t>
            </a:r>
            <a:r>
              <a:rPr lang="en-CA" b="1" dirty="0" err="1"/>
              <a:t>ghi</a:t>
            </a:r>
            <a:r>
              <a:rPr lang="en-CA" b="1" dirty="0"/>
              <a:t> </a:t>
            </a:r>
            <a:r>
              <a:rPr lang="en-CA" b="1" dirty="0" err="1"/>
              <a:t>chú</a:t>
            </a:r>
            <a:endParaRPr lang="en-US" b="1" dirty="0"/>
          </a:p>
          <a:p>
            <a:pPr lvl="1"/>
            <a:r>
              <a:rPr lang="en-CA" dirty="0" err="1"/>
              <a:t>Ghi</a:t>
            </a:r>
            <a:r>
              <a:rPr lang="en-CA" dirty="0"/>
              <a:t> </a:t>
            </a:r>
            <a:r>
              <a:rPr lang="en-CA" dirty="0" err="1"/>
              <a:t>chú</a:t>
            </a:r>
            <a:r>
              <a:rPr lang="en-CA" dirty="0"/>
              <a:t> </a:t>
            </a:r>
            <a:r>
              <a:rPr lang="en-CA" dirty="0" err="1"/>
              <a:t>giúp</a:t>
            </a:r>
            <a:r>
              <a:rPr lang="en-CA" dirty="0"/>
              <a:t> </a:t>
            </a:r>
            <a:r>
              <a:rPr lang="en-CA" dirty="0" err="1"/>
              <a:t>bạn</a:t>
            </a:r>
            <a:r>
              <a:rPr lang="en-CA" dirty="0"/>
              <a:t> </a:t>
            </a:r>
            <a:r>
              <a:rPr lang="en-CA" dirty="0" err="1"/>
              <a:t>tổ</a:t>
            </a:r>
            <a:r>
              <a:rPr lang="en-CA" dirty="0"/>
              <a:t> </a:t>
            </a:r>
            <a:r>
              <a:rPr lang="en-CA" dirty="0" err="1"/>
              <a:t>chức</a:t>
            </a:r>
            <a:r>
              <a:rPr lang="en-CA" dirty="0"/>
              <a:t> </a:t>
            </a:r>
            <a:r>
              <a:rPr lang="en-CA" dirty="0" err="1"/>
              <a:t>suy</a:t>
            </a:r>
            <a:r>
              <a:rPr lang="en-CA" dirty="0"/>
              <a:t> </a:t>
            </a:r>
            <a:r>
              <a:rPr lang="en-CA" dirty="0" err="1"/>
              <a:t>nghĩ</a:t>
            </a:r>
            <a:r>
              <a:rPr lang="en-CA" dirty="0"/>
              <a:t> </a:t>
            </a:r>
            <a:r>
              <a:rPr lang="en-CA" dirty="0" err="1"/>
              <a:t>của</a:t>
            </a:r>
            <a:r>
              <a:rPr lang="en-CA" dirty="0"/>
              <a:t> </a:t>
            </a:r>
            <a:r>
              <a:rPr lang="en-CA" dirty="0" err="1"/>
              <a:t>mình</a:t>
            </a:r>
            <a:r>
              <a:rPr lang="en-CA" dirty="0"/>
              <a:t> </a:t>
            </a:r>
            <a:r>
              <a:rPr lang="en-CA" dirty="0" err="1"/>
              <a:t>về</a:t>
            </a:r>
            <a:r>
              <a:rPr lang="en-CA" dirty="0"/>
              <a:t> </a:t>
            </a:r>
            <a:r>
              <a:rPr lang="en-CA" dirty="0" err="1"/>
              <a:t>các</a:t>
            </a:r>
            <a:r>
              <a:rPr lang="en-CA" dirty="0"/>
              <a:t> </a:t>
            </a:r>
            <a:r>
              <a:rPr lang="en-CA" dirty="0" err="1"/>
              <a:t>thông</a:t>
            </a:r>
            <a:r>
              <a:rPr lang="en-CA" dirty="0"/>
              <a:t> tin </a:t>
            </a:r>
            <a:r>
              <a:rPr lang="en-CA" dirty="0" err="1"/>
              <a:t>trình</a:t>
            </a:r>
            <a:r>
              <a:rPr lang="en-CA" dirty="0"/>
              <a:t> </a:t>
            </a:r>
            <a:r>
              <a:rPr lang="en-CA" dirty="0" err="1"/>
              <a:t>bày</a:t>
            </a:r>
            <a:r>
              <a:rPr lang="en-CA" dirty="0"/>
              <a:t> </a:t>
            </a:r>
            <a:r>
              <a:rPr lang="en-CA" dirty="0" err="1"/>
              <a:t>trên</a:t>
            </a:r>
            <a:r>
              <a:rPr lang="en-CA" dirty="0"/>
              <a:t> </a:t>
            </a:r>
            <a:r>
              <a:rPr lang="en-CA" dirty="0" err="1"/>
              <a:t>mỗi</a:t>
            </a:r>
            <a:r>
              <a:rPr lang="en-CA" dirty="0"/>
              <a:t> </a:t>
            </a:r>
            <a:r>
              <a:rPr lang="en-CA" dirty="0" smtClean="0"/>
              <a:t>slide </a:t>
            </a:r>
            <a:endParaRPr lang="en-US" dirty="0" smtClean="0"/>
          </a:p>
          <a:p>
            <a:pPr lvl="1"/>
            <a:r>
              <a:rPr lang="en-CA" dirty="0" err="1"/>
              <a:t>có</a:t>
            </a:r>
            <a:r>
              <a:rPr lang="en-CA" dirty="0"/>
              <a:t> </a:t>
            </a:r>
            <a:r>
              <a:rPr lang="en-CA" dirty="0" err="1"/>
              <a:t>thể</a:t>
            </a:r>
            <a:r>
              <a:rPr lang="en-CA" dirty="0"/>
              <a:t> </a:t>
            </a:r>
            <a:r>
              <a:rPr lang="en-CA" dirty="0" err="1"/>
              <a:t>tạo</a:t>
            </a:r>
            <a:r>
              <a:rPr lang="en-CA" dirty="0"/>
              <a:t> </a:t>
            </a:r>
            <a:r>
              <a:rPr lang="en-CA" dirty="0" err="1"/>
              <a:t>các</a:t>
            </a:r>
            <a:r>
              <a:rPr lang="en-CA" dirty="0"/>
              <a:t> </a:t>
            </a:r>
            <a:r>
              <a:rPr lang="en-CA" dirty="0" err="1"/>
              <a:t>ghi</a:t>
            </a:r>
            <a:r>
              <a:rPr lang="en-CA" dirty="0"/>
              <a:t> </a:t>
            </a:r>
            <a:r>
              <a:rPr lang="en-CA" dirty="0" err="1"/>
              <a:t>chú</a:t>
            </a:r>
            <a:r>
              <a:rPr lang="en-CA" dirty="0"/>
              <a:t> </a:t>
            </a:r>
            <a:r>
              <a:rPr lang="en-CA" dirty="0" err="1"/>
              <a:t>tại</a:t>
            </a:r>
            <a:r>
              <a:rPr lang="en-CA" dirty="0"/>
              <a:t> </a:t>
            </a:r>
            <a:r>
              <a:rPr lang="en-CA" dirty="0" err="1"/>
              <a:t>thời</a:t>
            </a:r>
            <a:r>
              <a:rPr lang="en-CA" dirty="0"/>
              <a:t> </a:t>
            </a:r>
            <a:r>
              <a:rPr lang="en-CA" dirty="0" err="1"/>
              <a:t>điểm</a:t>
            </a:r>
            <a:r>
              <a:rPr lang="en-CA" dirty="0"/>
              <a:t> </a:t>
            </a:r>
            <a:r>
              <a:rPr lang="en-CA" dirty="0" err="1"/>
              <a:t>tạo</a:t>
            </a:r>
            <a:r>
              <a:rPr lang="en-CA" dirty="0"/>
              <a:t> </a:t>
            </a:r>
            <a:r>
              <a:rPr lang="en-CA" dirty="0" smtClean="0"/>
              <a:t>slide </a:t>
            </a:r>
            <a:r>
              <a:rPr lang="en-CA" dirty="0" err="1" smtClean="0"/>
              <a:t>hoặc</a:t>
            </a:r>
            <a:r>
              <a:rPr lang="en-CA" dirty="0" smtClean="0"/>
              <a:t> </a:t>
            </a:r>
            <a:r>
              <a:rPr lang="en-CA" dirty="0" err="1" smtClean="0"/>
              <a:t>sau</a:t>
            </a:r>
            <a:r>
              <a:rPr lang="en-CA" dirty="0" smtClean="0"/>
              <a:t> </a:t>
            </a:r>
            <a:r>
              <a:rPr lang="en-CA" dirty="0" err="1" smtClean="0"/>
              <a:t>khi</a:t>
            </a:r>
            <a:r>
              <a:rPr lang="en-CA" dirty="0" smtClean="0"/>
              <a:t> </a:t>
            </a:r>
            <a:r>
              <a:rPr lang="en-CA" dirty="0" err="1" smtClean="0"/>
              <a:t>kết</a:t>
            </a:r>
            <a:r>
              <a:rPr lang="en-CA" dirty="0" smtClean="0"/>
              <a:t> </a:t>
            </a:r>
            <a:r>
              <a:rPr lang="en-CA" dirty="0" err="1" smtClean="0"/>
              <a:t>thúc</a:t>
            </a:r>
            <a:r>
              <a:rPr lang="en-CA" dirty="0" smtClean="0"/>
              <a:t> </a:t>
            </a:r>
            <a:r>
              <a:rPr lang="en-CA" dirty="0" err="1" smtClean="0"/>
              <a:t>nội</a:t>
            </a:r>
            <a:r>
              <a:rPr lang="en-CA" dirty="0" smtClean="0"/>
              <a:t> dung </a:t>
            </a:r>
            <a:r>
              <a:rPr lang="en-CA" dirty="0" err="1" smtClean="0"/>
              <a:t>trình</a:t>
            </a:r>
            <a:r>
              <a:rPr lang="en-CA" dirty="0" smtClean="0"/>
              <a:t> </a:t>
            </a:r>
            <a:r>
              <a:rPr lang="en-CA" dirty="0" err="1" smtClean="0"/>
              <a:t>chiếu</a:t>
            </a:r>
            <a:endParaRPr lang="en-US" dirty="0" smtClean="0"/>
          </a:p>
          <a:p>
            <a:pPr lvl="1"/>
            <a:r>
              <a:rPr lang="en-US" dirty="0" err="1" smtClean="0"/>
              <a:t>Để</a:t>
            </a:r>
            <a:r>
              <a:rPr lang="en-US" dirty="0" smtClean="0"/>
              <a:t> </a:t>
            </a:r>
            <a:r>
              <a:rPr lang="en-US" dirty="0" err="1" smtClean="0"/>
              <a:t>xem</a:t>
            </a:r>
            <a:r>
              <a:rPr lang="en-US" dirty="0" smtClean="0"/>
              <a:t> </a:t>
            </a:r>
            <a:r>
              <a:rPr lang="en-US" dirty="0" err="1" smtClean="0"/>
              <a:t>được</a:t>
            </a:r>
            <a:r>
              <a:rPr lang="en-US" dirty="0" smtClean="0"/>
              <a:t> </a:t>
            </a:r>
            <a:r>
              <a:rPr lang="en-US" dirty="0" err="1" smtClean="0"/>
              <a:t>nhiều</a:t>
            </a:r>
            <a:r>
              <a:rPr lang="en-US" dirty="0" smtClean="0"/>
              <a:t> </a:t>
            </a:r>
            <a:r>
              <a:rPr lang="en-US" dirty="0" err="1" smtClean="0"/>
              <a:t>hơn</a:t>
            </a:r>
            <a:r>
              <a:rPr lang="en-US" dirty="0" smtClean="0"/>
              <a:t> </a:t>
            </a:r>
            <a:r>
              <a:rPr lang="en-US" dirty="0" err="1" smtClean="0"/>
              <a:t>phần</a:t>
            </a:r>
            <a:r>
              <a:rPr lang="en-US" dirty="0" smtClean="0"/>
              <a:t/>
            </a:r>
            <a:br>
              <a:rPr lang="en-US" dirty="0" smtClean="0"/>
            </a:br>
            <a:r>
              <a:rPr lang="en-US" dirty="0" err="1" smtClean="0"/>
              <a:t>ghi</a:t>
            </a:r>
            <a:r>
              <a:rPr lang="en-US" dirty="0" smtClean="0"/>
              <a:t> </a:t>
            </a:r>
            <a:r>
              <a:rPr lang="en-US" dirty="0" err="1" smtClean="0"/>
              <a:t>chú</a:t>
            </a:r>
            <a:r>
              <a:rPr lang="en-US" dirty="0" smtClean="0"/>
              <a:t> </a:t>
            </a:r>
            <a:r>
              <a:rPr lang="en-US" dirty="0" err="1" smtClean="0"/>
              <a:t>của</a:t>
            </a:r>
            <a:r>
              <a:rPr lang="en-US" dirty="0" smtClean="0"/>
              <a:t> slide, </a:t>
            </a:r>
            <a:r>
              <a:rPr lang="en-US" dirty="0" err="1" smtClean="0"/>
              <a:t>kéo</a:t>
            </a:r>
            <a:r>
              <a:rPr lang="en-US" dirty="0" smtClean="0"/>
              <a:t> </a:t>
            </a:r>
            <a:r>
              <a:rPr lang="en-US" dirty="0" err="1" smtClean="0"/>
              <a:t>thanh</a:t>
            </a:r>
            <a:r>
              <a:rPr lang="en-US" dirty="0" smtClean="0"/>
              <a:t> </a:t>
            </a:r>
            <a:r>
              <a:rPr lang="en-US" dirty="0" err="1" smtClean="0"/>
              <a:t>phân</a:t>
            </a:r>
            <a:r>
              <a:rPr lang="en-US" dirty="0" smtClean="0"/>
              <a:t> </a:t>
            </a:r>
            <a:br>
              <a:rPr lang="en-US" dirty="0" smtClean="0"/>
            </a:br>
            <a:r>
              <a:rPr lang="en-US" dirty="0" smtClean="0"/>
              <a:t>chia ở </a:t>
            </a:r>
            <a:r>
              <a:rPr lang="en-US" dirty="0" err="1" smtClean="0"/>
              <a:t>phía</a:t>
            </a:r>
            <a:r>
              <a:rPr lang="en-US" dirty="0" smtClean="0"/>
              <a:t> </a:t>
            </a:r>
            <a:r>
              <a:rPr lang="en-US" dirty="0" err="1" smtClean="0"/>
              <a:t>trên</a:t>
            </a:r>
            <a:r>
              <a:rPr lang="en-US" dirty="0" smtClean="0"/>
              <a:t> </a:t>
            </a:r>
            <a:r>
              <a:rPr lang="en-US" dirty="0" err="1" smtClean="0"/>
              <a:t>của</a:t>
            </a:r>
            <a:r>
              <a:rPr lang="en-US" dirty="0" smtClean="0"/>
              <a:t> ô </a:t>
            </a:r>
            <a:r>
              <a:rPr lang="en-US" dirty="0" err="1" smtClean="0"/>
              <a:t>ghi</a:t>
            </a:r>
            <a:r>
              <a:rPr lang="en-US" dirty="0" smtClean="0"/>
              <a:t> </a:t>
            </a:r>
            <a:r>
              <a:rPr lang="en-US" dirty="0" err="1" smtClean="0"/>
              <a:t>chú</a:t>
            </a:r>
            <a:r>
              <a:rPr lang="en-US" dirty="0" smtClean="0"/>
              <a:t> </a:t>
            </a:r>
            <a:r>
              <a:rPr lang="en-US" dirty="0" err="1" smtClean="0"/>
              <a:t>và</a:t>
            </a:r>
            <a:r>
              <a:rPr lang="en-US" dirty="0" smtClean="0"/>
              <a:t> </a:t>
            </a:r>
            <a:br>
              <a:rPr lang="en-US" dirty="0" smtClean="0"/>
            </a:br>
            <a:r>
              <a:rPr lang="en-US" dirty="0" err="1" smtClean="0"/>
              <a:t>kéo</a:t>
            </a:r>
            <a:r>
              <a:rPr lang="en-US" dirty="0" smtClean="0"/>
              <a:t> </a:t>
            </a:r>
            <a:r>
              <a:rPr lang="en-US" dirty="0" err="1" smtClean="0"/>
              <a:t>để</a:t>
            </a:r>
            <a:r>
              <a:rPr lang="en-US" dirty="0" smtClean="0"/>
              <a:t> </a:t>
            </a:r>
            <a:r>
              <a:rPr lang="en-US" dirty="0" err="1" smtClean="0"/>
              <a:t>thay</a:t>
            </a:r>
            <a:r>
              <a:rPr lang="en-US" dirty="0" smtClean="0"/>
              <a:t> </a:t>
            </a:r>
            <a:r>
              <a:rPr lang="en-US" dirty="0" err="1" smtClean="0"/>
              <a:t>đổi</a:t>
            </a:r>
            <a:r>
              <a:rPr lang="en-US" dirty="0" smtClean="0"/>
              <a:t> </a:t>
            </a:r>
            <a:r>
              <a:rPr lang="en-US" dirty="0" err="1" smtClean="0"/>
              <a:t>kích</a:t>
            </a:r>
            <a:r>
              <a:rPr lang="en-US" dirty="0" smtClean="0"/>
              <a:t> </a:t>
            </a:r>
            <a:r>
              <a:rPr lang="en-US" dirty="0" err="1" smtClean="0"/>
              <a:t>thước</a:t>
            </a:r>
            <a:r>
              <a:rPr lang="en-US" dirty="0" smtClean="0"/>
              <a:t> </a:t>
            </a:r>
            <a:r>
              <a:rPr lang="en-US" dirty="0" err="1" smtClean="0"/>
              <a:t>như</a:t>
            </a:r>
            <a:r>
              <a:rPr lang="en-US" dirty="0" smtClean="0"/>
              <a:t> </a:t>
            </a:r>
            <a:br>
              <a:rPr lang="en-US" dirty="0" smtClean="0"/>
            </a:br>
            <a:r>
              <a:rPr lang="en-US" dirty="0" err="1" smtClean="0"/>
              <a:t>mong</a:t>
            </a:r>
            <a:r>
              <a:rPr lang="en-US" dirty="0" smtClean="0"/>
              <a:t> </a:t>
            </a:r>
            <a:r>
              <a:rPr lang="en-US" dirty="0" err="1" smtClean="0"/>
              <a:t>muốn</a:t>
            </a:r>
            <a:r>
              <a:rPr lang="en-US" dirty="0" smtClean="0"/>
              <a:t>.</a:t>
            </a:r>
          </a:p>
          <a:p>
            <a:pPr lvl="1"/>
            <a:r>
              <a:rPr lang="en-US" dirty="0" err="1" smtClean="0"/>
              <a:t>Chỉ</a:t>
            </a:r>
            <a:r>
              <a:rPr lang="en-US" dirty="0" smtClean="0"/>
              <a:t> </a:t>
            </a:r>
            <a:r>
              <a:rPr lang="en-US" dirty="0" err="1" smtClean="0"/>
              <a:t>có</a:t>
            </a:r>
            <a:r>
              <a:rPr lang="en-US" dirty="0" smtClean="0"/>
              <a:t> </a:t>
            </a:r>
            <a:r>
              <a:rPr lang="en-US" dirty="0" err="1" smtClean="0"/>
              <a:t>thể</a:t>
            </a:r>
            <a:r>
              <a:rPr lang="en-US" dirty="0" smtClean="0"/>
              <a:t> </a:t>
            </a:r>
            <a:r>
              <a:rPr lang="en-US" dirty="0" err="1" smtClean="0"/>
              <a:t>nhập</a:t>
            </a:r>
            <a:r>
              <a:rPr lang="en-US" dirty="0"/>
              <a:t> </a:t>
            </a:r>
            <a:r>
              <a:rPr lang="en-US" dirty="0" err="1" smtClean="0"/>
              <a:t>văn</a:t>
            </a:r>
            <a:r>
              <a:rPr lang="en-US" dirty="0" smtClean="0"/>
              <a:t> </a:t>
            </a:r>
            <a:r>
              <a:rPr lang="en-US" dirty="0" err="1" smtClean="0"/>
              <a:t>bản</a:t>
            </a:r>
            <a:r>
              <a:rPr lang="en-US" dirty="0" smtClean="0"/>
              <a:t> </a:t>
            </a:r>
            <a:r>
              <a:rPr lang="en-US" dirty="0" err="1" smtClean="0"/>
              <a:t>vào</a:t>
            </a:r>
            <a:r>
              <a:rPr lang="en-US" dirty="0" smtClean="0"/>
              <a:t> </a:t>
            </a:r>
            <a:r>
              <a:rPr lang="en-US" dirty="0" err="1" smtClean="0"/>
              <a:t>vùng</a:t>
            </a:r>
            <a:r>
              <a:rPr lang="en-US" dirty="0" smtClean="0"/>
              <a:t/>
            </a:r>
            <a:br>
              <a:rPr lang="en-US" dirty="0" smtClean="0"/>
            </a:br>
            <a:r>
              <a:rPr lang="en-US" dirty="0" err="1" smtClean="0"/>
              <a:t>này</a:t>
            </a:r>
            <a:r>
              <a:rPr lang="en-US" dirty="0" smtClean="0"/>
              <a:t>, </a:t>
            </a:r>
            <a:r>
              <a:rPr lang="en-US" dirty="0" err="1" smtClean="0"/>
              <a:t>nhưng</a:t>
            </a:r>
            <a:r>
              <a:rPr lang="en-US" dirty="0" smtClean="0"/>
              <a:t> </a:t>
            </a:r>
            <a:r>
              <a:rPr lang="en-US" dirty="0" err="1" smtClean="0"/>
              <a:t>có</a:t>
            </a:r>
            <a:r>
              <a:rPr lang="en-US" dirty="0" smtClean="0"/>
              <a:t> </a:t>
            </a:r>
            <a:r>
              <a:rPr lang="en-US" dirty="0" err="1" smtClean="0"/>
              <a:t>thể</a:t>
            </a:r>
            <a:r>
              <a:rPr lang="en-US" dirty="0" smtClean="0"/>
              <a:t> </a:t>
            </a:r>
            <a:r>
              <a:rPr lang="en-US" dirty="0" err="1" smtClean="0"/>
              <a:t>áp</a:t>
            </a:r>
            <a:r>
              <a:rPr lang="en-US" dirty="0" smtClean="0"/>
              <a:t> </a:t>
            </a:r>
            <a:r>
              <a:rPr lang="en-US" dirty="0" err="1" smtClean="0"/>
              <a:t>dụng</a:t>
            </a:r>
            <a:r>
              <a:rPr lang="en-US" dirty="0" smtClean="0"/>
              <a:t> </a:t>
            </a:r>
            <a:r>
              <a:rPr lang="en-US" dirty="0" err="1" smtClean="0"/>
              <a:t>một</a:t>
            </a:r>
            <a:r>
              <a:rPr lang="en-US" dirty="0" smtClean="0"/>
              <a:t> </a:t>
            </a:r>
            <a:r>
              <a:rPr lang="en-US" dirty="0" err="1" smtClean="0"/>
              <a:t>số</a:t>
            </a:r>
            <a:r>
              <a:rPr lang="en-US" dirty="0" smtClean="0"/>
              <a:t/>
            </a:r>
            <a:br>
              <a:rPr lang="en-US" dirty="0" smtClean="0"/>
            </a:br>
            <a:r>
              <a:rPr lang="en-US" dirty="0" err="1" smtClean="0"/>
              <a:t>định</a:t>
            </a:r>
            <a:r>
              <a:rPr lang="en-US" dirty="0" smtClean="0"/>
              <a:t> </a:t>
            </a:r>
            <a:r>
              <a:rPr lang="en-US" dirty="0" err="1" smtClean="0"/>
              <a:t>dạng</a:t>
            </a:r>
            <a:r>
              <a:rPr lang="en-US" dirty="0" smtClean="0"/>
              <a:t> </a:t>
            </a:r>
            <a:r>
              <a:rPr lang="en-US" dirty="0" err="1" smtClean="0"/>
              <a:t>cơ</a:t>
            </a:r>
            <a:r>
              <a:rPr lang="en-US" dirty="0" smtClean="0"/>
              <a:t> </a:t>
            </a:r>
            <a:r>
              <a:rPr lang="en-US" dirty="0" err="1" smtClean="0"/>
              <a:t>bản</a:t>
            </a:r>
            <a:r>
              <a:rPr lang="en-US" dirty="0" smtClean="0"/>
              <a:t> </a:t>
            </a:r>
            <a:r>
              <a:rPr lang="en-US" dirty="0" err="1" smtClean="0"/>
              <a:t>cho</a:t>
            </a:r>
            <a:r>
              <a:rPr lang="en-US" dirty="0" smtClean="0"/>
              <a:t> </a:t>
            </a:r>
            <a:r>
              <a:rPr lang="en-US" dirty="0" err="1" smtClean="0"/>
              <a:t>phần</a:t>
            </a:r>
            <a:r>
              <a:rPr lang="en-US" dirty="0" smtClean="0"/>
              <a:t> </a:t>
            </a:r>
            <a:r>
              <a:rPr lang="en-US" dirty="0" err="1" smtClean="0"/>
              <a:t>văn</a:t>
            </a:r>
            <a:r>
              <a:rPr lang="en-US" dirty="0" smtClean="0"/>
              <a:t> </a:t>
            </a:r>
            <a:r>
              <a:rPr lang="en-US" dirty="0" err="1" smtClean="0"/>
              <a:t>bản</a:t>
            </a:r>
            <a:r>
              <a:rPr lang="en-US" dirty="0" smtClean="0"/>
              <a:t> </a:t>
            </a:r>
            <a:r>
              <a:rPr lang="en-US" dirty="0" err="1" smtClean="0"/>
              <a:t>này</a:t>
            </a:r>
            <a:r>
              <a:rPr lang="en-US" dirty="0" smtClean="0"/>
              <a:t>.</a:t>
            </a:r>
            <a:endParaRPr lang="en-US" dirty="0"/>
          </a:p>
          <a:p>
            <a:endParaRPr lang="en-US" b="1"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64</a:t>
            </a:fld>
            <a:endParaRPr lang="en-US" dirty="0"/>
          </a:p>
        </p:txBody>
      </p:sp>
      <p:pic>
        <p:nvPicPr>
          <p:cNvPr id="6" name="Picture 5" descr="C:\Users\swong\Documents\Manuals\IC3 GS4\7314 IC3 GS4\Screens\L10\l10-128.png"/>
          <p:cNvPicPr/>
          <p:nvPr/>
        </p:nvPicPr>
        <p:blipFill>
          <a:blip r:embed="rId3">
            <a:extLst>
              <a:ext uri="{28A0092B-C50C-407E-A947-70E740481C1C}">
                <a14:useLocalDpi xmlns:a14="http://schemas.microsoft.com/office/drawing/2010/main" val="0"/>
              </a:ext>
            </a:extLst>
          </a:blip>
          <a:srcRect/>
          <a:stretch>
            <a:fillRect/>
          </a:stretch>
        </p:blipFill>
        <p:spPr bwMode="auto">
          <a:xfrm>
            <a:off x="5163503" y="3188519"/>
            <a:ext cx="3726497" cy="2652619"/>
          </a:xfrm>
          <a:prstGeom prst="rect">
            <a:avLst/>
          </a:prstGeom>
          <a:noFill/>
          <a:ln>
            <a:noFill/>
          </a:ln>
        </p:spPr>
      </p:pic>
    </p:spTree>
    <p:extLst>
      <p:ext uri="{BB962C8B-B14F-4D97-AF65-F5344CB8AC3E}">
        <p14:creationId xmlns:p14="http://schemas.microsoft.com/office/powerpoint/2010/main" val="2619605544"/>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3600" dirty="0" smtClean="0"/>
              <a:t>Xem trước hoặc in bản trình chiếu</a:t>
            </a:r>
            <a:endParaRPr lang="en-US" sz="3600" dirty="0"/>
          </a:p>
        </p:txBody>
      </p:sp>
      <p:sp>
        <p:nvSpPr>
          <p:cNvPr id="3" name="Content Placeholder 2"/>
          <p:cNvSpPr>
            <a:spLocks noGrp="1"/>
          </p:cNvSpPr>
          <p:nvPr>
            <p:ph idx="1"/>
          </p:nvPr>
        </p:nvSpPr>
        <p:spPr>
          <a:xfrm>
            <a:off x="373064" y="1344705"/>
            <a:ext cx="4881108" cy="4913219"/>
          </a:xfrm>
        </p:spPr>
        <p:txBody>
          <a:bodyPr/>
          <a:lstStyle/>
          <a:p>
            <a:r>
              <a:rPr lang="en-CA" sz="2000" dirty="0" err="1"/>
              <a:t>Để</a:t>
            </a:r>
            <a:r>
              <a:rPr lang="en-CA" sz="2000" dirty="0"/>
              <a:t> </a:t>
            </a:r>
            <a:r>
              <a:rPr lang="en-CA" sz="2000" dirty="0" err="1"/>
              <a:t>quan</a:t>
            </a:r>
            <a:r>
              <a:rPr lang="en-CA" sz="2000" dirty="0"/>
              <a:t> </a:t>
            </a:r>
            <a:r>
              <a:rPr lang="en-CA" sz="2000" dirty="0" err="1"/>
              <a:t>sát</a:t>
            </a:r>
            <a:r>
              <a:rPr lang="en-CA" sz="2000" dirty="0"/>
              <a:t> </a:t>
            </a:r>
            <a:r>
              <a:rPr lang="en-CA" sz="2000" dirty="0" err="1"/>
              <a:t>các</a:t>
            </a:r>
            <a:r>
              <a:rPr lang="en-CA" sz="2000" dirty="0"/>
              <a:t> </a:t>
            </a:r>
            <a:r>
              <a:rPr lang="en-CA" sz="2000" dirty="0" err="1"/>
              <a:t>hình</a:t>
            </a:r>
            <a:r>
              <a:rPr lang="en-CA" sz="2000" dirty="0"/>
              <a:t> </a:t>
            </a:r>
            <a:r>
              <a:rPr lang="en-CA" sz="2000" dirty="0" err="1"/>
              <a:t>ảnh</a:t>
            </a:r>
            <a:r>
              <a:rPr lang="en-CA" sz="2000" dirty="0"/>
              <a:t> thu </a:t>
            </a:r>
            <a:r>
              <a:rPr lang="en-CA" sz="2000" dirty="0" err="1"/>
              <a:t>nhỏ</a:t>
            </a:r>
            <a:r>
              <a:rPr lang="en-CA" sz="2000" dirty="0"/>
              <a:t> </a:t>
            </a:r>
            <a:r>
              <a:rPr lang="en-CA" sz="2000" dirty="0" err="1"/>
              <a:t>của</a:t>
            </a:r>
            <a:r>
              <a:rPr lang="en-CA" sz="2000" dirty="0"/>
              <a:t> slide </a:t>
            </a:r>
            <a:r>
              <a:rPr lang="en-CA" sz="2000" dirty="0" err="1"/>
              <a:t>hoặc</a:t>
            </a:r>
            <a:r>
              <a:rPr lang="en-CA" sz="2000" dirty="0"/>
              <a:t> </a:t>
            </a:r>
            <a:r>
              <a:rPr lang="en-CA" sz="2000" dirty="0" err="1"/>
              <a:t>nhập</a:t>
            </a:r>
            <a:r>
              <a:rPr lang="en-CA" sz="2000" dirty="0"/>
              <a:t> </a:t>
            </a:r>
            <a:r>
              <a:rPr lang="en-CA" sz="2000" dirty="0" err="1"/>
              <a:t>ghi</a:t>
            </a:r>
            <a:r>
              <a:rPr lang="en-CA" sz="2000" dirty="0"/>
              <a:t> </a:t>
            </a:r>
            <a:r>
              <a:rPr lang="en-CA" sz="2000" dirty="0" err="1"/>
              <a:t>chú</a:t>
            </a:r>
            <a:r>
              <a:rPr lang="en-CA" sz="2000" dirty="0"/>
              <a:t> </a:t>
            </a:r>
            <a:r>
              <a:rPr lang="en-CA" sz="2000" dirty="0" err="1"/>
              <a:t>đi</a:t>
            </a:r>
            <a:r>
              <a:rPr lang="en-CA" sz="2000" dirty="0"/>
              <a:t> </a:t>
            </a:r>
            <a:r>
              <a:rPr lang="en-CA" sz="2000" dirty="0" err="1"/>
              <a:t>kèm</a:t>
            </a:r>
            <a:r>
              <a:rPr lang="en-CA" sz="2000" dirty="0"/>
              <a:t> </a:t>
            </a:r>
            <a:r>
              <a:rPr lang="en-CA" sz="2000" dirty="0" err="1"/>
              <a:t>với</a:t>
            </a:r>
            <a:r>
              <a:rPr lang="en-CA" sz="2000" dirty="0"/>
              <a:t> </a:t>
            </a:r>
            <a:r>
              <a:rPr lang="en-CA" sz="2000" dirty="0" err="1"/>
              <a:t>nó</a:t>
            </a:r>
            <a:r>
              <a:rPr lang="en-CA" sz="2000" dirty="0"/>
              <a:t>, </a:t>
            </a:r>
            <a:r>
              <a:rPr lang="en-CA" sz="2000" dirty="0" err="1"/>
              <a:t>chuyển</a:t>
            </a:r>
            <a:r>
              <a:rPr lang="en-CA" sz="2000" dirty="0"/>
              <a:t> sang </a:t>
            </a:r>
            <a:r>
              <a:rPr lang="en-CA" sz="2000" dirty="0" err="1"/>
              <a:t>cách</a:t>
            </a:r>
            <a:r>
              <a:rPr lang="en-CA" sz="2000" dirty="0"/>
              <a:t> </a:t>
            </a:r>
            <a:r>
              <a:rPr lang="en-CA" sz="2000" dirty="0" err="1"/>
              <a:t>hiển</a:t>
            </a:r>
            <a:r>
              <a:rPr lang="en-CA" sz="2000" dirty="0"/>
              <a:t> thị Notes Page</a:t>
            </a:r>
            <a:endParaRPr lang="en-US" sz="2000" dirty="0" smtClean="0"/>
          </a:p>
          <a:p>
            <a:pPr lvl="1"/>
            <a:r>
              <a:rPr lang="en-US" sz="1800" dirty="0" err="1" smtClean="0"/>
              <a:t>Chèn</a:t>
            </a:r>
            <a:r>
              <a:rPr lang="en-US" sz="1800" dirty="0" smtClean="0"/>
              <a:t> </a:t>
            </a:r>
            <a:r>
              <a:rPr lang="en-US" sz="1800" dirty="0" err="1" smtClean="0"/>
              <a:t>đối</a:t>
            </a:r>
            <a:r>
              <a:rPr lang="en-US" sz="1800" dirty="0" smtClean="0"/>
              <a:t> </a:t>
            </a:r>
            <a:r>
              <a:rPr lang="en-US" sz="1800" dirty="0" err="1" smtClean="0"/>
              <a:t>tượng</a:t>
            </a:r>
            <a:r>
              <a:rPr lang="en-US" sz="1800" dirty="0" smtClean="0"/>
              <a:t> </a:t>
            </a:r>
            <a:r>
              <a:rPr lang="en-US" sz="1800" dirty="0" err="1" smtClean="0"/>
              <a:t>hình</a:t>
            </a:r>
            <a:r>
              <a:rPr lang="en-US" sz="1800" dirty="0" smtClean="0"/>
              <a:t> </a:t>
            </a:r>
            <a:r>
              <a:rPr lang="en-US" sz="1800" dirty="0" err="1" smtClean="0"/>
              <a:t>vẽ</a:t>
            </a:r>
            <a:r>
              <a:rPr lang="en-US" sz="1800" dirty="0" smtClean="0"/>
              <a:t> </a:t>
            </a:r>
            <a:r>
              <a:rPr lang="en-US" sz="1800" dirty="0" err="1" smtClean="0"/>
              <a:t>hoặc</a:t>
            </a:r>
            <a:r>
              <a:rPr lang="en-US" sz="1800" dirty="0" smtClean="0"/>
              <a:t> </a:t>
            </a:r>
            <a:r>
              <a:rPr lang="en-US" sz="1800" dirty="0" err="1" smtClean="0"/>
              <a:t>ảnh</a:t>
            </a:r>
            <a:endParaRPr lang="en-US" sz="1800" dirty="0"/>
          </a:p>
          <a:p>
            <a:r>
              <a:rPr lang="en-CA" sz="2000" dirty="0" err="1"/>
              <a:t>Phụ</a:t>
            </a:r>
            <a:r>
              <a:rPr lang="en-CA" sz="2000" dirty="0"/>
              <a:t> </a:t>
            </a:r>
            <a:r>
              <a:rPr lang="en-CA" sz="2000" dirty="0" err="1"/>
              <a:t>thuộc</a:t>
            </a:r>
            <a:r>
              <a:rPr lang="en-CA" sz="2000" dirty="0"/>
              <a:t> </a:t>
            </a:r>
            <a:r>
              <a:rPr lang="en-CA" sz="2000" dirty="0" err="1"/>
              <a:t>vào</a:t>
            </a:r>
            <a:r>
              <a:rPr lang="en-CA" sz="2000" dirty="0"/>
              <a:t> </a:t>
            </a:r>
            <a:r>
              <a:rPr lang="en-CA" sz="2000" dirty="0" err="1"/>
              <a:t>lượng</a:t>
            </a:r>
            <a:r>
              <a:rPr lang="en-CA" sz="2000" dirty="0"/>
              <a:t> </a:t>
            </a:r>
            <a:r>
              <a:rPr lang="en-CA" sz="2000" dirty="0" err="1"/>
              <a:t>thông</a:t>
            </a:r>
            <a:r>
              <a:rPr lang="en-CA" sz="2000" dirty="0"/>
              <a:t> tin </a:t>
            </a:r>
            <a:r>
              <a:rPr lang="en-CA" sz="2000" dirty="0" err="1"/>
              <a:t>trong</a:t>
            </a:r>
            <a:r>
              <a:rPr lang="en-CA" sz="2000" dirty="0"/>
              <a:t> </a:t>
            </a:r>
            <a:r>
              <a:rPr lang="en-CA" sz="2000" dirty="0" err="1"/>
              <a:t>diện</a:t>
            </a:r>
            <a:r>
              <a:rPr lang="en-CA" sz="2000" dirty="0"/>
              <a:t> </a:t>
            </a:r>
            <a:r>
              <a:rPr lang="en-CA" sz="2000" dirty="0" err="1"/>
              <a:t>tích</a:t>
            </a:r>
            <a:r>
              <a:rPr lang="en-CA" sz="2000" dirty="0"/>
              <a:t> </a:t>
            </a:r>
            <a:r>
              <a:rPr lang="en-CA" sz="2000" dirty="0" err="1"/>
              <a:t>ghi</a:t>
            </a:r>
            <a:r>
              <a:rPr lang="en-CA" sz="2000" dirty="0"/>
              <a:t> </a:t>
            </a:r>
            <a:r>
              <a:rPr lang="en-CA" sz="2000" dirty="0" err="1"/>
              <a:t>chú</a:t>
            </a:r>
            <a:r>
              <a:rPr lang="en-CA" sz="2000" dirty="0"/>
              <a:t>, </a:t>
            </a:r>
            <a:r>
              <a:rPr lang="en-CA" sz="2000" dirty="0" err="1"/>
              <a:t>bạn</a:t>
            </a:r>
            <a:r>
              <a:rPr lang="en-CA" sz="2000" dirty="0"/>
              <a:t> </a:t>
            </a:r>
            <a:r>
              <a:rPr lang="en-CA" sz="2000" dirty="0" err="1"/>
              <a:t>có</a:t>
            </a:r>
            <a:r>
              <a:rPr lang="en-CA" sz="2000" dirty="0"/>
              <a:t> </a:t>
            </a:r>
            <a:r>
              <a:rPr lang="en-CA" sz="2000" dirty="0" err="1"/>
              <a:t>thể</a:t>
            </a:r>
            <a:r>
              <a:rPr lang="en-CA" sz="2000" dirty="0"/>
              <a:t> </a:t>
            </a:r>
            <a:r>
              <a:rPr lang="en-CA" sz="2000" dirty="0" err="1"/>
              <a:t>phải</a:t>
            </a:r>
            <a:r>
              <a:rPr lang="en-CA" sz="2000" dirty="0"/>
              <a:t> </a:t>
            </a:r>
            <a:r>
              <a:rPr lang="en-CA" sz="2000" dirty="0" err="1"/>
              <a:t>thay</a:t>
            </a:r>
            <a:r>
              <a:rPr lang="en-CA" sz="2000" dirty="0"/>
              <a:t> </a:t>
            </a:r>
            <a:r>
              <a:rPr lang="en-CA" sz="2000" dirty="0" err="1"/>
              <a:t>đổi</a:t>
            </a:r>
            <a:r>
              <a:rPr lang="en-CA" sz="2000" dirty="0"/>
              <a:t> </a:t>
            </a:r>
            <a:r>
              <a:rPr lang="en-CA" sz="2000" dirty="0" err="1"/>
              <a:t>kích</a:t>
            </a:r>
            <a:r>
              <a:rPr lang="en-CA" sz="2000" dirty="0"/>
              <a:t> </a:t>
            </a:r>
            <a:r>
              <a:rPr lang="en-CA" sz="2000" dirty="0" err="1"/>
              <a:t>thước</a:t>
            </a:r>
            <a:r>
              <a:rPr lang="en-CA" sz="2000" dirty="0"/>
              <a:t> </a:t>
            </a:r>
            <a:r>
              <a:rPr lang="en-CA" sz="2000" dirty="0" err="1"/>
              <a:t>hoặc</a:t>
            </a:r>
            <a:r>
              <a:rPr lang="en-CA" sz="2000" dirty="0"/>
              <a:t> font </a:t>
            </a:r>
            <a:r>
              <a:rPr lang="en-CA" sz="2000" dirty="0" err="1"/>
              <a:t>chữ</a:t>
            </a:r>
            <a:r>
              <a:rPr lang="en-CA" sz="2000" dirty="0"/>
              <a:t> </a:t>
            </a:r>
            <a:r>
              <a:rPr lang="en-CA" sz="2000" dirty="0" err="1"/>
              <a:t>của</a:t>
            </a:r>
            <a:r>
              <a:rPr lang="en-CA" sz="2000" dirty="0"/>
              <a:t> ô </a:t>
            </a:r>
            <a:r>
              <a:rPr lang="en-CA" sz="2000" dirty="0" err="1"/>
              <a:t>đặt</a:t>
            </a:r>
            <a:r>
              <a:rPr lang="en-CA" sz="2000" dirty="0"/>
              <a:t> </a:t>
            </a:r>
            <a:r>
              <a:rPr lang="en-CA" sz="2000" dirty="0" err="1"/>
              <a:t>nội</a:t>
            </a:r>
            <a:r>
              <a:rPr lang="en-CA" sz="2000" dirty="0"/>
              <a:t> dung </a:t>
            </a:r>
            <a:r>
              <a:rPr lang="en-CA" sz="2000" dirty="0" err="1"/>
              <a:t>để</a:t>
            </a:r>
            <a:r>
              <a:rPr lang="en-CA" sz="2000" dirty="0"/>
              <a:t> </a:t>
            </a:r>
            <a:r>
              <a:rPr lang="en-CA" sz="2000" dirty="0" err="1"/>
              <a:t>làm</a:t>
            </a:r>
            <a:r>
              <a:rPr lang="en-CA" sz="2000" dirty="0"/>
              <a:t> </a:t>
            </a:r>
            <a:r>
              <a:rPr lang="en-CA" sz="2000" dirty="0" err="1"/>
              <a:t>cho</a:t>
            </a:r>
            <a:r>
              <a:rPr lang="en-CA" sz="2000" dirty="0"/>
              <a:t> </a:t>
            </a:r>
            <a:r>
              <a:rPr lang="en-CA" sz="2000" dirty="0" err="1"/>
              <a:t>thông</a:t>
            </a:r>
            <a:r>
              <a:rPr lang="en-CA" sz="2000" dirty="0"/>
              <a:t> tin </a:t>
            </a:r>
            <a:r>
              <a:rPr lang="en-CA" sz="2000" dirty="0" err="1"/>
              <a:t>vừa</a:t>
            </a:r>
            <a:r>
              <a:rPr lang="en-CA" sz="2000" dirty="0"/>
              <a:t> </a:t>
            </a:r>
            <a:r>
              <a:rPr lang="en-CA" sz="2000" dirty="0" err="1"/>
              <a:t>với</a:t>
            </a:r>
            <a:r>
              <a:rPr lang="en-CA" sz="2000" dirty="0"/>
              <a:t> </a:t>
            </a:r>
            <a:r>
              <a:rPr lang="en-CA" sz="2000" dirty="0" err="1"/>
              <a:t>hộp</a:t>
            </a:r>
            <a:r>
              <a:rPr lang="en-CA" sz="2000" dirty="0"/>
              <a:t> </a:t>
            </a:r>
            <a:r>
              <a:rPr lang="en-CA" sz="2000" dirty="0" err="1"/>
              <a:t>văn</a:t>
            </a:r>
            <a:r>
              <a:rPr lang="en-CA" sz="2000" dirty="0"/>
              <a:t> </a:t>
            </a:r>
            <a:r>
              <a:rPr lang="en-CA" sz="2000" dirty="0" err="1"/>
              <a:t>bản</a:t>
            </a:r>
            <a:r>
              <a:rPr lang="en-CA" sz="2000" dirty="0"/>
              <a:t> </a:t>
            </a:r>
            <a:r>
              <a:rPr lang="en-CA" sz="2000" dirty="0" err="1"/>
              <a:t>mặc</a:t>
            </a:r>
            <a:r>
              <a:rPr lang="en-CA" sz="2000" dirty="0"/>
              <a:t> </a:t>
            </a:r>
            <a:r>
              <a:rPr lang="en-CA" sz="2000" dirty="0" err="1"/>
              <a:t>định</a:t>
            </a:r>
            <a:r>
              <a:rPr lang="en-CA" sz="2000" dirty="0"/>
              <a:t> </a:t>
            </a:r>
            <a:r>
              <a:rPr lang="en-CA" sz="2000" dirty="0" err="1"/>
              <a:t>đã</a:t>
            </a:r>
            <a:r>
              <a:rPr lang="en-CA" sz="2000" dirty="0"/>
              <a:t> </a:t>
            </a:r>
            <a:r>
              <a:rPr lang="en-CA" sz="2000" dirty="0" err="1"/>
              <a:t>được</a:t>
            </a:r>
            <a:r>
              <a:rPr lang="en-CA" sz="2000" dirty="0"/>
              <a:t> </a:t>
            </a:r>
            <a:r>
              <a:rPr lang="en-CA" sz="2000" dirty="0" err="1"/>
              <a:t>cung</a:t>
            </a:r>
            <a:r>
              <a:rPr lang="en-CA" sz="2000" dirty="0"/>
              <a:t> </a:t>
            </a:r>
            <a:r>
              <a:rPr lang="en-CA" sz="2000" dirty="0" err="1"/>
              <a:t>cấp</a:t>
            </a:r>
            <a:endParaRPr lang="en-CA" sz="2000" dirty="0" smtClean="0"/>
          </a:p>
          <a:p>
            <a:r>
              <a:rPr lang="en-CA" sz="2000" dirty="0" err="1"/>
              <a:t>có</a:t>
            </a:r>
            <a:r>
              <a:rPr lang="en-CA" sz="2000" dirty="0"/>
              <a:t> </a:t>
            </a:r>
            <a:r>
              <a:rPr lang="en-CA" sz="2000" dirty="0" err="1"/>
              <a:t>thể</a:t>
            </a:r>
            <a:r>
              <a:rPr lang="en-CA" sz="2000" dirty="0"/>
              <a:t> </a:t>
            </a:r>
            <a:r>
              <a:rPr lang="en-CA" sz="2000" dirty="0" err="1"/>
              <a:t>thiết</a:t>
            </a:r>
            <a:r>
              <a:rPr lang="en-CA" sz="2000" dirty="0"/>
              <a:t> </a:t>
            </a:r>
            <a:r>
              <a:rPr lang="en-CA" sz="2000" dirty="0" err="1"/>
              <a:t>lập</a:t>
            </a:r>
            <a:r>
              <a:rPr lang="en-CA" sz="2000" dirty="0"/>
              <a:t> </a:t>
            </a:r>
            <a:r>
              <a:rPr lang="en-CA" sz="2000" dirty="0" err="1"/>
              <a:t>các</a:t>
            </a:r>
            <a:r>
              <a:rPr lang="en-CA" sz="2000" dirty="0"/>
              <a:t> </a:t>
            </a:r>
            <a:r>
              <a:rPr lang="en-CA" sz="2000" dirty="0" err="1"/>
              <a:t>tùy</a:t>
            </a:r>
            <a:r>
              <a:rPr lang="en-CA" sz="2000" dirty="0"/>
              <a:t> </a:t>
            </a:r>
            <a:r>
              <a:rPr lang="en-CA" sz="2000" dirty="0" err="1"/>
              <a:t>chọn</a:t>
            </a:r>
            <a:r>
              <a:rPr lang="en-CA" sz="2000" dirty="0"/>
              <a:t> </a:t>
            </a:r>
            <a:r>
              <a:rPr lang="en-CA" sz="2000" dirty="0" err="1"/>
              <a:t>này</a:t>
            </a:r>
            <a:r>
              <a:rPr lang="en-CA" sz="2000" dirty="0"/>
              <a:t> </a:t>
            </a:r>
            <a:r>
              <a:rPr lang="en-CA" sz="2000" dirty="0" err="1"/>
              <a:t>sử</a:t>
            </a:r>
            <a:r>
              <a:rPr lang="en-CA" sz="2000" dirty="0"/>
              <a:t> </a:t>
            </a:r>
            <a:r>
              <a:rPr lang="en-CA" sz="2000" dirty="0" err="1"/>
              <a:t>dụng</a:t>
            </a:r>
            <a:r>
              <a:rPr lang="en-CA" sz="2000" dirty="0"/>
              <a:t> </a:t>
            </a:r>
            <a:r>
              <a:rPr lang="en-CA" sz="2000" dirty="0" err="1"/>
              <a:t>tính</a:t>
            </a:r>
            <a:r>
              <a:rPr lang="en-CA" sz="2000" dirty="0"/>
              <a:t> </a:t>
            </a:r>
            <a:r>
              <a:rPr lang="en-CA" sz="2000" dirty="0" err="1"/>
              <a:t>năng</a:t>
            </a:r>
            <a:r>
              <a:rPr lang="en-CA" sz="2000" dirty="0"/>
              <a:t> Notes Master</a:t>
            </a:r>
            <a:endParaRPr lang="en-US" sz="2000" b="1"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65</a:t>
            </a:fld>
            <a:endParaRPr lang="en-US" dirty="0"/>
          </a:p>
        </p:txBody>
      </p:sp>
      <p:pic>
        <p:nvPicPr>
          <p:cNvPr id="6" name="Picture 5" descr="C:\Users\swong\Documents\Manuals\IC3 GS4\7314 IC3 GS4\Screens\L10\l10-129.png"/>
          <p:cNvPicPr/>
          <p:nvPr/>
        </p:nvPicPr>
        <p:blipFill>
          <a:blip r:embed="rId3">
            <a:extLst>
              <a:ext uri="{28A0092B-C50C-407E-A947-70E740481C1C}">
                <a14:useLocalDpi xmlns:a14="http://schemas.microsoft.com/office/drawing/2010/main" val="0"/>
              </a:ext>
            </a:extLst>
          </a:blip>
          <a:srcRect/>
          <a:stretch>
            <a:fillRect/>
          </a:stretch>
        </p:blipFill>
        <p:spPr bwMode="auto">
          <a:xfrm>
            <a:off x="5396437" y="1489029"/>
            <a:ext cx="3256936" cy="4331199"/>
          </a:xfrm>
          <a:prstGeom prst="rect">
            <a:avLst/>
          </a:prstGeom>
          <a:noFill/>
          <a:ln>
            <a:noFill/>
          </a:ln>
        </p:spPr>
      </p:pic>
    </p:spTree>
    <p:extLst>
      <p:ext uri="{BB962C8B-B14F-4D97-AF65-F5344CB8AC3E}">
        <p14:creationId xmlns:p14="http://schemas.microsoft.com/office/powerpoint/2010/main" val="474271230"/>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3600" dirty="0" smtClean="0"/>
              <a:t>Xem trước hoặc in bản trình chiếu</a:t>
            </a:r>
            <a:endParaRPr lang="en-US" sz="3600" dirty="0"/>
          </a:p>
        </p:txBody>
      </p:sp>
      <p:sp>
        <p:nvSpPr>
          <p:cNvPr id="3" name="Content Placeholder 2"/>
          <p:cNvSpPr>
            <a:spLocks noGrp="1"/>
          </p:cNvSpPr>
          <p:nvPr>
            <p:ph idx="1"/>
          </p:nvPr>
        </p:nvSpPr>
        <p:spPr>
          <a:xfrm>
            <a:off x="373063" y="1344705"/>
            <a:ext cx="4895623" cy="4913219"/>
          </a:xfrm>
        </p:spPr>
        <p:txBody>
          <a:bodyPr/>
          <a:lstStyle/>
          <a:p>
            <a:r>
              <a:rPr lang="en-CA" b="1" dirty="0" err="1"/>
              <a:t>Tạo</a:t>
            </a:r>
            <a:r>
              <a:rPr lang="en-CA" b="1" dirty="0"/>
              <a:t> </a:t>
            </a:r>
            <a:r>
              <a:rPr lang="en-CA" b="1" dirty="0" err="1"/>
              <a:t>các</a:t>
            </a:r>
            <a:r>
              <a:rPr lang="en-CA" b="1" dirty="0"/>
              <a:t> </a:t>
            </a:r>
            <a:r>
              <a:rPr lang="en-CA" b="1" dirty="0" err="1"/>
              <a:t>tờ</a:t>
            </a:r>
            <a:r>
              <a:rPr lang="en-CA" b="1" dirty="0"/>
              <a:t> </a:t>
            </a:r>
            <a:r>
              <a:rPr lang="en-CA" b="1" dirty="0" err="1"/>
              <a:t>rơi</a:t>
            </a:r>
            <a:endParaRPr lang="en-US" b="1" dirty="0"/>
          </a:p>
          <a:p>
            <a:pPr lvl="1"/>
            <a:r>
              <a:rPr lang="en-CA" dirty="0" err="1"/>
              <a:t>các</a:t>
            </a:r>
            <a:r>
              <a:rPr lang="en-CA" dirty="0"/>
              <a:t> </a:t>
            </a:r>
            <a:r>
              <a:rPr lang="en-CA" dirty="0" err="1"/>
              <a:t>bản</a:t>
            </a:r>
            <a:r>
              <a:rPr lang="en-CA" dirty="0"/>
              <a:t> </a:t>
            </a:r>
            <a:r>
              <a:rPr lang="en-CA" dirty="0" err="1"/>
              <a:t>sao</a:t>
            </a:r>
            <a:r>
              <a:rPr lang="en-CA" dirty="0"/>
              <a:t> </a:t>
            </a:r>
            <a:r>
              <a:rPr lang="en-CA" dirty="0" err="1"/>
              <a:t>được</a:t>
            </a:r>
            <a:r>
              <a:rPr lang="en-CA" dirty="0"/>
              <a:t> in </a:t>
            </a:r>
            <a:r>
              <a:rPr lang="en-CA" dirty="0" err="1"/>
              <a:t>của</a:t>
            </a:r>
            <a:r>
              <a:rPr lang="en-CA" dirty="0"/>
              <a:t> </a:t>
            </a:r>
            <a:r>
              <a:rPr lang="en-CA" dirty="0" err="1"/>
              <a:t>các</a:t>
            </a:r>
            <a:r>
              <a:rPr lang="en-CA" dirty="0"/>
              <a:t> slide </a:t>
            </a:r>
            <a:r>
              <a:rPr lang="en-CA" dirty="0" err="1"/>
              <a:t>trong</a:t>
            </a:r>
            <a:r>
              <a:rPr lang="en-CA" dirty="0"/>
              <a:t> </a:t>
            </a:r>
            <a:r>
              <a:rPr lang="en-CA" dirty="0" err="1"/>
              <a:t>bản</a:t>
            </a:r>
            <a:r>
              <a:rPr lang="en-CA" dirty="0"/>
              <a:t> </a:t>
            </a:r>
            <a:r>
              <a:rPr lang="en-CA" dirty="0" err="1"/>
              <a:t>trình</a:t>
            </a:r>
            <a:r>
              <a:rPr lang="en-CA" dirty="0"/>
              <a:t> </a:t>
            </a:r>
            <a:r>
              <a:rPr lang="en-CA" dirty="0" err="1"/>
              <a:t>chiếu</a:t>
            </a:r>
            <a:r>
              <a:rPr lang="en-CA" dirty="0"/>
              <a:t>, </a:t>
            </a:r>
            <a:r>
              <a:rPr lang="en-CA" dirty="0" err="1"/>
              <a:t>thường</a:t>
            </a:r>
            <a:r>
              <a:rPr lang="en-CA" dirty="0"/>
              <a:t> </a:t>
            </a:r>
            <a:r>
              <a:rPr lang="en-CA" dirty="0" err="1"/>
              <a:t>được</a:t>
            </a:r>
            <a:r>
              <a:rPr lang="en-CA" dirty="0"/>
              <a:t> </a:t>
            </a:r>
            <a:r>
              <a:rPr lang="en-CA" dirty="0" err="1"/>
              <a:t>dùng</a:t>
            </a:r>
            <a:r>
              <a:rPr lang="en-CA" dirty="0"/>
              <a:t> </a:t>
            </a:r>
            <a:r>
              <a:rPr lang="en-CA" dirty="0" err="1"/>
              <a:t>để</a:t>
            </a:r>
            <a:r>
              <a:rPr lang="en-CA" dirty="0"/>
              <a:t> </a:t>
            </a:r>
            <a:r>
              <a:rPr lang="en-CA" dirty="0" err="1"/>
              <a:t>phát</a:t>
            </a:r>
            <a:r>
              <a:rPr lang="en-CA" dirty="0"/>
              <a:t> </a:t>
            </a:r>
            <a:r>
              <a:rPr lang="en-CA" dirty="0" err="1"/>
              <a:t>cho</a:t>
            </a:r>
            <a:r>
              <a:rPr lang="en-CA" dirty="0"/>
              <a:t> </a:t>
            </a:r>
            <a:r>
              <a:rPr lang="en-CA" dirty="0" err="1"/>
              <a:t>người</a:t>
            </a:r>
            <a:r>
              <a:rPr lang="en-CA" dirty="0"/>
              <a:t> </a:t>
            </a:r>
            <a:r>
              <a:rPr lang="en-CA" dirty="0" err="1"/>
              <a:t>nghe</a:t>
            </a:r>
            <a:endParaRPr lang="en-US" dirty="0" smtClean="0"/>
          </a:p>
          <a:p>
            <a:pPr lvl="1"/>
            <a:r>
              <a:rPr lang="en-CA" dirty="0" err="1"/>
              <a:t>xác</a:t>
            </a:r>
            <a:r>
              <a:rPr lang="en-CA" dirty="0"/>
              <a:t> </a:t>
            </a:r>
            <a:r>
              <a:rPr lang="en-CA" dirty="0" err="1"/>
              <a:t>định</a:t>
            </a:r>
            <a:r>
              <a:rPr lang="en-CA" dirty="0"/>
              <a:t> </a:t>
            </a:r>
            <a:r>
              <a:rPr lang="en-CA" dirty="0" err="1"/>
              <a:t>bao</a:t>
            </a:r>
            <a:r>
              <a:rPr lang="en-CA" dirty="0"/>
              <a:t> </a:t>
            </a:r>
            <a:r>
              <a:rPr lang="en-CA" dirty="0" err="1"/>
              <a:t>nhiêu</a:t>
            </a:r>
            <a:r>
              <a:rPr lang="en-CA" dirty="0"/>
              <a:t> slide </a:t>
            </a:r>
            <a:r>
              <a:rPr lang="en-CA" dirty="0" err="1"/>
              <a:t>được</a:t>
            </a:r>
            <a:r>
              <a:rPr lang="en-CA" dirty="0"/>
              <a:t> in </a:t>
            </a:r>
            <a:r>
              <a:rPr lang="en-CA" dirty="0" err="1"/>
              <a:t>trên</a:t>
            </a:r>
            <a:r>
              <a:rPr lang="en-CA" dirty="0"/>
              <a:t> </a:t>
            </a:r>
            <a:r>
              <a:rPr lang="en-CA" dirty="0" err="1"/>
              <a:t>mỗi</a:t>
            </a:r>
            <a:r>
              <a:rPr lang="en-CA" dirty="0"/>
              <a:t> </a:t>
            </a:r>
            <a:r>
              <a:rPr lang="en-CA" dirty="0" err="1"/>
              <a:t>trang</a:t>
            </a:r>
            <a:r>
              <a:rPr lang="en-CA" dirty="0"/>
              <a:t>, </a:t>
            </a:r>
            <a:r>
              <a:rPr lang="en-CA" dirty="0" err="1"/>
              <a:t>tối</a:t>
            </a:r>
            <a:r>
              <a:rPr lang="en-CA" dirty="0"/>
              <a:t> </a:t>
            </a:r>
            <a:r>
              <a:rPr lang="en-CA" dirty="0" err="1"/>
              <a:t>đa</a:t>
            </a:r>
            <a:r>
              <a:rPr lang="en-CA" dirty="0"/>
              <a:t> </a:t>
            </a:r>
            <a:r>
              <a:rPr lang="en-CA" dirty="0" err="1"/>
              <a:t>lên</a:t>
            </a:r>
            <a:r>
              <a:rPr lang="en-CA" dirty="0"/>
              <a:t> </a:t>
            </a:r>
            <a:r>
              <a:rPr lang="en-CA" dirty="0" err="1"/>
              <a:t>đến</a:t>
            </a:r>
            <a:r>
              <a:rPr lang="en-CA" dirty="0"/>
              <a:t> </a:t>
            </a:r>
            <a:r>
              <a:rPr lang="en-CA" dirty="0" err="1"/>
              <a:t>chín</a:t>
            </a:r>
            <a:r>
              <a:rPr lang="en-CA" dirty="0"/>
              <a:t> slide </a:t>
            </a:r>
            <a:r>
              <a:rPr lang="en-CA" dirty="0" err="1"/>
              <a:t>trên</a:t>
            </a:r>
            <a:r>
              <a:rPr lang="en-CA" dirty="0"/>
              <a:t> </a:t>
            </a:r>
            <a:r>
              <a:rPr lang="en-CA" dirty="0" err="1"/>
              <a:t>mỗi</a:t>
            </a:r>
            <a:r>
              <a:rPr lang="en-CA" dirty="0"/>
              <a:t> </a:t>
            </a:r>
            <a:r>
              <a:rPr lang="en-CA" dirty="0" err="1"/>
              <a:t>trang</a:t>
            </a:r>
            <a:endParaRPr lang="en-US" dirty="0"/>
          </a:p>
          <a:p>
            <a:pPr lvl="1"/>
            <a:r>
              <a:rPr lang="en-CA" dirty="0" err="1"/>
              <a:t>sử</a:t>
            </a:r>
            <a:r>
              <a:rPr lang="en-CA" dirty="0"/>
              <a:t> </a:t>
            </a:r>
            <a:r>
              <a:rPr lang="en-CA" dirty="0" err="1"/>
              <a:t>dụng</a:t>
            </a:r>
            <a:r>
              <a:rPr lang="en-CA" dirty="0"/>
              <a:t> </a:t>
            </a:r>
            <a:r>
              <a:rPr lang="en-CA" dirty="0" err="1"/>
              <a:t>tùy</a:t>
            </a:r>
            <a:r>
              <a:rPr lang="en-CA" dirty="0"/>
              <a:t> </a:t>
            </a:r>
            <a:r>
              <a:rPr lang="en-CA" dirty="0" err="1"/>
              <a:t>chọn</a:t>
            </a:r>
            <a:r>
              <a:rPr lang="en-CA" dirty="0"/>
              <a:t> </a:t>
            </a:r>
            <a:r>
              <a:rPr lang="en-CA" b="1" dirty="0"/>
              <a:t>Print Layout</a:t>
            </a:r>
            <a:r>
              <a:rPr lang="en-CA" dirty="0"/>
              <a:t>, </a:t>
            </a:r>
            <a:r>
              <a:rPr lang="en-CA" dirty="0" err="1"/>
              <a:t>trong</a:t>
            </a:r>
            <a:r>
              <a:rPr lang="en-CA" dirty="0"/>
              <a:t> </a:t>
            </a:r>
            <a:r>
              <a:rPr lang="en-CA" dirty="0" err="1"/>
              <a:t>vùng</a:t>
            </a:r>
            <a:r>
              <a:rPr lang="en-CA" dirty="0"/>
              <a:t> </a:t>
            </a:r>
            <a:r>
              <a:rPr lang="en-CA" dirty="0" err="1"/>
              <a:t>diện</a:t>
            </a:r>
            <a:r>
              <a:rPr lang="en-CA" dirty="0"/>
              <a:t> </a:t>
            </a:r>
            <a:r>
              <a:rPr lang="en-CA" dirty="0" err="1"/>
              <a:t>tích</a:t>
            </a:r>
            <a:r>
              <a:rPr lang="en-CA" dirty="0"/>
              <a:t> </a:t>
            </a:r>
            <a:r>
              <a:rPr lang="en-CA" b="1" dirty="0"/>
              <a:t>Settings </a:t>
            </a:r>
            <a:r>
              <a:rPr lang="en-CA" dirty="0" err="1"/>
              <a:t>của</a:t>
            </a:r>
            <a:r>
              <a:rPr lang="en-CA" dirty="0"/>
              <a:t> </a:t>
            </a:r>
            <a:r>
              <a:rPr lang="en-CA" b="1" dirty="0"/>
              <a:t>Print</a:t>
            </a:r>
            <a:r>
              <a:rPr lang="en-CA" dirty="0"/>
              <a:t> </a:t>
            </a:r>
            <a:r>
              <a:rPr lang="en-CA" dirty="0" err="1"/>
              <a:t>trong</a:t>
            </a:r>
            <a:r>
              <a:rPr lang="en-CA" dirty="0"/>
              <a:t> </a:t>
            </a:r>
            <a:r>
              <a:rPr lang="en-CA" dirty="0" err="1"/>
              <a:t>cách</a:t>
            </a:r>
            <a:r>
              <a:rPr lang="en-CA" dirty="0"/>
              <a:t> </a:t>
            </a:r>
            <a:r>
              <a:rPr lang="en-CA" dirty="0" err="1"/>
              <a:t>hiển</a:t>
            </a:r>
            <a:r>
              <a:rPr lang="en-CA" dirty="0"/>
              <a:t> thị </a:t>
            </a:r>
            <a:r>
              <a:rPr lang="en-CA" dirty="0" smtClean="0"/>
              <a:t>backstage</a:t>
            </a:r>
          </a:p>
          <a:p>
            <a:pPr lvl="2"/>
            <a:r>
              <a:rPr lang="en-CA" dirty="0"/>
              <a:t>ba slide </a:t>
            </a:r>
            <a:r>
              <a:rPr lang="en-CA" dirty="0" err="1"/>
              <a:t>trên</a:t>
            </a:r>
            <a:r>
              <a:rPr lang="en-CA" dirty="0"/>
              <a:t> </a:t>
            </a:r>
            <a:r>
              <a:rPr lang="en-CA" dirty="0" err="1"/>
              <a:t>một</a:t>
            </a:r>
            <a:r>
              <a:rPr lang="en-CA" dirty="0"/>
              <a:t> </a:t>
            </a:r>
            <a:r>
              <a:rPr lang="en-CA" dirty="0" err="1"/>
              <a:t>trang</a:t>
            </a:r>
            <a:r>
              <a:rPr lang="en-CA" dirty="0"/>
              <a:t> in </a:t>
            </a:r>
            <a:r>
              <a:rPr lang="en-CA" dirty="0" err="1"/>
              <a:t>các</a:t>
            </a:r>
            <a:r>
              <a:rPr lang="en-CA" dirty="0"/>
              <a:t> </a:t>
            </a:r>
            <a:r>
              <a:rPr lang="en-CA" dirty="0" err="1"/>
              <a:t>dòng</a:t>
            </a:r>
            <a:r>
              <a:rPr lang="en-CA" dirty="0"/>
              <a:t> </a:t>
            </a:r>
            <a:r>
              <a:rPr lang="en-CA" dirty="0" err="1"/>
              <a:t>kẻ</a:t>
            </a:r>
            <a:r>
              <a:rPr lang="en-CA" dirty="0"/>
              <a:t> </a:t>
            </a:r>
            <a:r>
              <a:rPr lang="en-CA" dirty="0" err="1"/>
              <a:t>bên</a:t>
            </a:r>
            <a:r>
              <a:rPr lang="en-CA" dirty="0"/>
              <a:t> </a:t>
            </a:r>
            <a:r>
              <a:rPr lang="en-CA" dirty="0" err="1"/>
              <a:t>phải</a:t>
            </a:r>
            <a:r>
              <a:rPr lang="en-CA" dirty="0"/>
              <a:t> </a:t>
            </a:r>
            <a:r>
              <a:rPr lang="en-CA" dirty="0" err="1"/>
              <a:t>mỗi</a:t>
            </a:r>
            <a:r>
              <a:rPr lang="en-CA" dirty="0"/>
              <a:t> slide </a:t>
            </a:r>
            <a:r>
              <a:rPr lang="en-CA" dirty="0" err="1"/>
              <a:t>để</a:t>
            </a:r>
            <a:r>
              <a:rPr lang="en-CA" dirty="0"/>
              <a:t> </a:t>
            </a:r>
            <a:r>
              <a:rPr lang="en-CA" dirty="0" err="1"/>
              <a:t>người</a:t>
            </a:r>
            <a:r>
              <a:rPr lang="en-CA" dirty="0"/>
              <a:t> </a:t>
            </a:r>
            <a:r>
              <a:rPr lang="en-CA" dirty="0" err="1"/>
              <a:t>nghe</a:t>
            </a:r>
            <a:r>
              <a:rPr lang="en-CA" dirty="0"/>
              <a:t> </a:t>
            </a:r>
            <a:r>
              <a:rPr lang="en-CA" dirty="0" err="1"/>
              <a:t>có</a:t>
            </a:r>
            <a:r>
              <a:rPr lang="en-CA" dirty="0"/>
              <a:t> </a:t>
            </a:r>
            <a:r>
              <a:rPr lang="en-CA" dirty="0" err="1"/>
              <a:t>thể</a:t>
            </a:r>
            <a:r>
              <a:rPr lang="en-CA" dirty="0"/>
              <a:t> </a:t>
            </a:r>
            <a:r>
              <a:rPr lang="en-CA" dirty="0" err="1"/>
              <a:t>ghi</a:t>
            </a:r>
            <a:r>
              <a:rPr lang="en-CA" dirty="0"/>
              <a:t> </a:t>
            </a:r>
            <a:r>
              <a:rPr lang="en-CA" dirty="0" err="1"/>
              <a:t>chú</a:t>
            </a:r>
            <a:r>
              <a:rPr lang="en-CA" dirty="0"/>
              <a:t> </a:t>
            </a:r>
            <a:r>
              <a:rPr lang="en-CA" dirty="0" err="1"/>
              <a:t>thích</a:t>
            </a:r>
            <a:r>
              <a:rPr lang="en-CA" dirty="0"/>
              <a:t> </a:t>
            </a:r>
            <a:r>
              <a:rPr lang="en-CA" dirty="0" err="1"/>
              <a:t>trong</a:t>
            </a:r>
            <a:r>
              <a:rPr lang="en-CA" dirty="0"/>
              <a:t> </a:t>
            </a:r>
            <a:r>
              <a:rPr lang="en-CA" dirty="0" err="1"/>
              <a:t>lúc</a:t>
            </a:r>
            <a:r>
              <a:rPr lang="en-CA" dirty="0"/>
              <a:t> </a:t>
            </a:r>
            <a:r>
              <a:rPr lang="en-CA" dirty="0" err="1"/>
              <a:t>nghe</a:t>
            </a:r>
            <a:r>
              <a:rPr lang="en-CA" dirty="0"/>
              <a:t> </a:t>
            </a:r>
            <a:r>
              <a:rPr lang="en-CA" dirty="0" err="1"/>
              <a:t>thuyết</a:t>
            </a:r>
            <a:r>
              <a:rPr lang="en-CA" dirty="0"/>
              <a:t> </a:t>
            </a:r>
            <a:r>
              <a:rPr lang="en-CA" dirty="0" err="1"/>
              <a:t>trình</a:t>
            </a:r>
            <a:endParaRPr lang="en-CA" dirty="0" smtClean="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66</a:t>
            </a:fld>
            <a:endParaRPr lang="en-US" dirty="0"/>
          </a:p>
        </p:txBody>
      </p:sp>
      <p:pic>
        <p:nvPicPr>
          <p:cNvPr id="6" name="Picture 5" descr="C:\Users\swong\Documents\Manuals\IC3 GS4\7314 IC3 GS4\Screens\L10\l10-130.png"/>
          <p:cNvPicPr/>
          <p:nvPr/>
        </p:nvPicPr>
        <p:blipFill>
          <a:blip r:embed="rId3">
            <a:extLst>
              <a:ext uri="{28A0092B-C50C-407E-A947-70E740481C1C}">
                <a14:useLocalDpi xmlns:a14="http://schemas.microsoft.com/office/drawing/2010/main" val="0"/>
              </a:ext>
            </a:extLst>
          </a:blip>
          <a:srcRect/>
          <a:stretch>
            <a:fillRect/>
          </a:stretch>
        </p:blipFill>
        <p:spPr bwMode="auto">
          <a:xfrm>
            <a:off x="5350667" y="1793740"/>
            <a:ext cx="3333593" cy="4302260"/>
          </a:xfrm>
          <a:prstGeom prst="rect">
            <a:avLst/>
          </a:prstGeom>
          <a:noFill/>
          <a:ln>
            <a:noFill/>
          </a:ln>
        </p:spPr>
      </p:pic>
    </p:spTree>
    <p:extLst>
      <p:ext uri="{BB962C8B-B14F-4D97-AF65-F5344CB8AC3E}">
        <p14:creationId xmlns:p14="http://schemas.microsoft.com/office/powerpoint/2010/main" val="97279422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3600" dirty="0" smtClean="0"/>
              <a:t>Xem trước hoặc in bản trình chiếu</a:t>
            </a:r>
            <a:endParaRPr lang="en-US" sz="3600" dirty="0"/>
          </a:p>
        </p:txBody>
      </p:sp>
      <p:sp>
        <p:nvSpPr>
          <p:cNvPr id="3" name="Content Placeholder 2"/>
          <p:cNvSpPr>
            <a:spLocks noGrp="1"/>
          </p:cNvSpPr>
          <p:nvPr>
            <p:ph idx="1"/>
          </p:nvPr>
        </p:nvSpPr>
        <p:spPr/>
        <p:txBody>
          <a:bodyPr/>
          <a:lstStyle/>
          <a:p>
            <a:r>
              <a:rPr lang="en-CA" dirty="0"/>
              <a:t>In </a:t>
            </a:r>
            <a:r>
              <a:rPr lang="en-CA" dirty="0" err="1"/>
              <a:t>các</a:t>
            </a:r>
            <a:r>
              <a:rPr lang="en-CA" dirty="0"/>
              <a:t> </a:t>
            </a:r>
            <a:r>
              <a:rPr lang="en-CA" dirty="0" err="1"/>
              <a:t>mục</a:t>
            </a:r>
            <a:endParaRPr lang="en-US" b="1" dirty="0"/>
          </a:p>
          <a:p>
            <a:pPr lvl="1"/>
            <a:r>
              <a:rPr lang="en-CA" dirty="0" err="1"/>
              <a:t>Nếu</a:t>
            </a:r>
            <a:r>
              <a:rPr lang="en-CA" dirty="0"/>
              <a:t> </a:t>
            </a:r>
            <a:r>
              <a:rPr lang="en-CA" dirty="0" err="1"/>
              <a:t>bạn</a:t>
            </a:r>
            <a:r>
              <a:rPr lang="en-CA" dirty="0"/>
              <a:t> </a:t>
            </a:r>
            <a:r>
              <a:rPr lang="en-CA" dirty="0" err="1"/>
              <a:t>sử</a:t>
            </a:r>
            <a:r>
              <a:rPr lang="en-CA" dirty="0"/>
              <a:t> </a:t>
            </a:r>
            <a:r>
              <a:rPr lang="en-CA" dirty="0" err="1"/>
              <a:t>dụng</a:t>
            </a:r>
            <a:r>
              <a:rPr lang="en-CA" dirty="0"/>
              <a:t> </a:t>
            </a:r>
            <a:r>
              <a:rPr lang="en-CA" dirty="0" err="1"/>
              <a:t>máy</a:t>
            </a:r>
            <a:r>
              <a:rPr lang="en-CA" dirty="0"/>
              <a:t> in laser </a:t>
            </a:r>
            <a:r>
              <a:rPr lang="en-CA" dirty="0" err="1"/>
              <a:t>đơn</a:t>
            </a:r>
            <a:r>
              <a:rPr lang="en-CA" dirty="0"/>
              <a:t> </a:t>
            </a:r>
            <a:r>
              <a:rPr lang="en-CA" dirty="0" err="1"/>
              <a:t>sắc</a:t>
            </a:r>
            <a:r>
              <a:rPr lang="en-CA" dirty="0"/>
              <a:t>, </a:t>
            </a:r>
            <a:r>
              <a:rPr lang="en-CA" dirty="0" err="1"/>
              <a:t>tất</a:t>
            </a:r>
            <a:r>
              <a:rPr lang="en-CA" dirty="0"/>
              <a:t> </a:t>
            </a:r>
            <a:r>
              <a:rPr lang="en-CA" dirty="0" err="1"/>
              <a:t>cả</a:t>
            </a:r>
            <a:r>
              <a:rPr lang="en-CA" dirty="0"/>
              <a:t> </a:t>
            </a:r>
            <a:r>
              <a:rPr lang="en-CA" dirty="0" err="1"/>
              <a:t>các</a:t>
            </a:r>
            <a:r>
              <a:rPr lang="en-CA" dirty="0"/>
              <a:t> </a:t>
            </a:r>
            <a:r>
              <a:rPr lang="en-CA" dirty="0" err="1"/>
              <a:t>màu</a:t>
            </a:r>
            <a:r>
              <a:rPr lang="en-CA" dirty="0"/>
              <a:t> </a:t>
            </a:r>
            <a:r>
              <a:rPr lang="en-CA" dirty="0" err="1"/>
              <a:t>trong</a:t>
            </a:r>
            <a:r>
              <a:rPr lang="en-CA" dirty="0"/>
              <a:t> </a:t>
            </a:r>
            <a:r>
              <a:rPr lang="en-CA" dirty="0" err="1"/>
              <a:t>bản</a:t>
            </a:r>
            <a:r>
              <a:rPr lang="en-CA" dirty="0"/>
              <a:t> </a:t>
            </a:r>
            <a:r>
              <a:rPr lang="en-CA" dirty="0" err="1"/>
              <a:t>trình</a:t>
            </a:r>
            <a:r>
              <a:rPr lang="en-CA" dirty="0"/>
              <a:t> </a:t>
            </a:r>
            <a:r>
              <a:rPr lang="en-CA" dirty="0" err="1"/>
              <a:t>chiếu</a:t>
            </a:r>
            <a:r>
              <a:rPr lang="en-CA" dirty="0"/>
              <a:t> </a:t>
            </a:r>
            <a:r>
              <a:rPr lang="en-CA" dirty="0" err="1"/>
              <a:t>sẽ</a:t>
            </a:r>
            <a:r>
              <a:rPr lang="en-CA" dirty="0"/>
              <a:t> </a:t>
            </a:r>
            <a:r>
              <a:rPr lang="en-CA" dirty="0" err="1"/>
              <a:t>được</a:t>
            </a:r>
            <a:r>
              <a:rPr lang="en-CA" dirty="0"/>
              <a:t> in </a:t>
            </a:r>
            <a:r>
              <a:rPr lang="en-CA" dirty="0" err="1"/>
              <a:t>với</a:t>
            </a:r>
            <a:r>
              <a:rPr lang="en-CA" dirty="0"/>
              <a:t> </a:t>
            </a:r>
            <a:r>
              <a:rPr lang="en-CA" dirty="0" err="1"/>
              <a:t>các</a:t>
            </a:r>
            <a:r>
              <a:rPr lang="en-CA" dirty="0"/>
              <a:t> </a:t>
            </a:r>
            <a:r>
              <a:rPr lang="en-CA" dirty="0" err="1"/>
              <a:t>màu</a:t>
            </a:r>
            <a:r>
              <a:rPr lang="en-CA" dirty="0"/>
              <a:t> </a:t>
            </a:r>
            <a:r>
              <a:rPr lang="en-CA" dirty="0" err="1"/>
              <a:t>bóng</a:t>
            </a:r>
            <a:r>
              <a:rPr lang="en-CA" dirty="0"/>
              <a:t> </a:t>
            </a:r>
            <a:r>
              <a:rPr lang="en-CA" dirty="0" err="1"/>
              <a:t>của</a:t>
            </a:r>
            <a:r>
              <a:rPr lang="en-CA" dirty="0"/>
              <a:t> </a:t>
            </a:r>
            <a:r>
              <a:rPr lang="en-CA" dirty="0" err="1"/>
              <a:t>đen</a:t>
            </a:r>
            <a:r>
              <a:rPr lang="en-CA" dirty="0"/>
              <a:t> </a:t>
            </a:r>
            <a:r>
              <a:rPr lang="en-CA" dirty="0" err="1"/>
              <a:t>và</a:t>
            </a:r>
            <a:r>
              <a:rPr lang="en-CA" dirty="0"/>
              <a:t> </a:t>
            </a:r>
            <a:r>
              <a:rPr lang="en-CA" dirty="0" err="1"/>
              <a:t>trắng</a:t>
            </a:r>
            <a:r>
              <a:rPr lang="en-CA" dirty="0"/>
              <a:t>.</a:t>
            </a:r>
            <a:endParaRPr lang="en-US" dirty="0"/>
          </a:p>
          <a:p>
            <a:pPr lvl="1"/>
            <a:r>
              <a:rPr lang="en-CA" dirty="0" err="1"/>
              <a:t>Nếu</a:t>
            </a:r>
            <a:r>
              <a:rPr lang="en-CA" dirty="0"/>
              <a:t> </a:t>
            </a:r>
            <a:r>
              <a:rPr lang="en-CA" dirty="0" err="1"/>
              <a:t>bạn</a:t>
            </a:r>
            <a:r>
              <a:rPr lang="en-CA" dirty="0"/>
              <a:t> </a:t>
            </a:r>
            <a:r>
              <a:rPr lang="en-CA" dirty="0" err="1"/>
              <a:t>đang</a:t>
            </a:r>
            <a:r>
              <a:rPr lang="en-CA" dirty="0"/>
              <a:t> in </a:t>
            </a:r>
            <a:r>
              <a:rPr lang="en-CA" dirty="0" err="1"/>
              <a:t>với</a:t>
            </a:r>
            <a:r>
              <a:rPr lang="en-CA" dirty="0"/>
              <a:t> </a:t>
            </a:r>
            <a:r>
              <a:rPr lang="en-CA" dirty="0" err="1"/>
              <a:t>trên</a:t>
            </a:r>
            <a:r>
              <a:rPr lang="en-CA" dirty="0"/>
              <a:t> </a:t>
            </a:r>
            <a:r>
              <a:rPr lang="en-CA" dirty="0" err="1" smtClean="0"/>
              <a:t>các</a:t>
            </a:r>
            <a:r>
              <a:rPr lang="en-CA" dirty="0" smtClean="0"/>
              <a:t> </a:t>
            </a:r>
            <a:r>
              <a:rPr lang="en-CA" dirty="0" err="1"/>
              <a:t>tờ</a:t>
            </a:r>
            <a:r>
              <a:rPr lang="en-CA" dirty="0"/>
              <a:t> </a:t>
            </a:r>
            <a:r>
              <a:rPr lang="en-CA" dirty="0" err="1"/>
              <a:t>giấy</a:t>
            </a:r>
            <a:r>
              <a:rPr lang="en-CA" dirty="0"/>
              <a:t> </a:t>
            </a:r>
            <a:r>
              <a:rPr lang="en-CA" dirty="0" err="1"/>
              <a:t>trong</a:t>
            </a:r>
            <a:r>
              <a:rPr lang="en-CA" dirty="0"/>
              <a:t> </a:t>
            </a:r>
            <a:r>
              <a:rPr lang="en-CA" dirty="0" err="1"/>
              <a:t>suốt</a:t>
            </a:r>
            <a:r>
              <a:rPr lang="en-CA" dirty="0"/>
              <a:t>, </a:t>
            </a:r>
            <a:r>
              <a:rPr lang="en-CA" dirty="0" err="1"/>
              <a:t>đảm</a:t>
            </a:r>
            <a:r>
              <a:rPr lang="en-CA" dirty="0"/>
              <a:t> </a:t>
            </a:r>
            <a:r>
              <a:rPr lang="en-CA" dirty="0" err="1"/>
              <a:t>bảo</a:t>
            </a:r>
            <a:r>
              <a:rPr lang="en-CA" dirty="0"/>
              <a:t> </a:t>
            </a:r>
            <a:r>
              <a:rPr lang="en-CA" dirty="0" err="1"/>
              <a:t>các</a:t>
            </a:r>
            <a:r>
              <a:rPr lang="en-CA" dirty="0"/>
              <a:t> </a:t>
            </a:r>
            <a:r>
              <a:rPr lang="en-CA" dirty="0" err="1"/>
              <a:t>trang</a:t>
            </a:r>
            <a:r>
              <a:rPr lang="en-CA" dirty="0"/>
              <a:t> </a:t>
            </a:r>
            <a:r>
              <a:rPr lang="en-CA" dirty="0" err="1"/>
              <a:t>giấy</a:t>
            </a:r>
            <a:r>
              <a:rPr lang="en-CA" dirty="0"/>
              <a:t> </a:t>
            </a:r>
            <a:r>
              <a:rPr lang="en-CA" dirty="0" err="1"/>
              <a:t>trong</a:t>
            </a:r>
            <a:r>
              <a:rPr lang="en-CA" dirty="0"/>
              <a:t> </a:t>
            </a:r>
            <a:r>
              <a:rPr lang="en-CA" dirty="0" err="1"/>
              <a:t>suốt</a:t>
            </a:r>
            <a:r>
              <a:rPr lang="en-CA" dirty="0"/>
              <a:t> </a:t>
            </a:r>
            <a:r>
              <a:rPr lang="en-CA" dirty="0" err="1"/>
              <a:t>được</a:t>
            </a:r>
            <a:r>
              <a:rPr lang="en-CA" dirty="0"/>
              <a:t> </a:t>
            </a:r>
            <a:r>
              <a:rPr lang="en-CA" dirty="0" err="1"/>
              <a:t>thiết</a:t>
            </a:r>
            <a:r>
              <a:rPr lang="en-CA" dirty="0"/>
              <a:t> </a:t>
            </a:r>
            <a:r>
              <a:rPr lang="en-CA" dirty="0" err="1"/>
              <a:t>kế</a:t>
            </a:r>
            <a:r>
              <a:rPr lang="en-CA" dirty="0"/>
              <a:t> </a:t>
            </a:r>
            <a:r>
              <a:rPr lang="en-CA" dirty="0" err="1"/>
              <a:t>cho</a:t>
            </a:r>
            <a:r>
              <a:rPr lang="en-CA" dirty="0"/>
              <a:t> </a:t>
            </a:r>
            <a:r>
              <a:rPr lang="en-CA" dirty="0" err="1"/>
              <a:t>loại</a:t>
            </a:r>
            <a:r>
              <a:rPr lang="en-CA" dirty="0"/>
              <a:t> </a:t>
            </a:r>
            <a:r>
              <a:rPr lang="en-CA" dirty="0" err="1"/>
              <a:t>máy</a:t>
            </a:r>
            <a:r>
              <a:rPr lang="en-CA" dirty="0"/>
              <a:t> in </a:t>
            </a:r>
            <a:r>
              <a:rPr lang="en-CA" dirty="0" err="1"/>
              <a:t>của</a:t>
            </a:r>
            <a:r>
              <a:rPr lang="en-CA" dirty="0"/>
              <a:t> </a:t>
            </a:r>
            <a:r>
              <a:rPr lang="en-CA" dirty="0" err="1"/>
              <a:t>bạn</a:t>
            </a:r>
            <a:endParaRPr lang="en-US" dirty="0"/>
          </a:p>
          <a:p>
            <a:pPr lvl="1"/>
            <a:r>
              <a:rPr lang="en-CA" dirty="0" err="1"/>
              <a:t>có</a:t>
            </a:r>
            <a:r>
              <a:rPr lang="en-CA" dirty="0"/>
              <a:t> </a:t>
            </a:r>
            <a:r>
              <a:rPr lang="en-CA" dirty="0" err="1"/>
              <a:t>thể</a:t>
            </a:r>
            <a:r>
              <a:rPr lang="en-CA" dirty="0"/>
              <a:t> </a:t>
            </a:r>
            <a:r>
              <a:rPr lang="en-CA" dirty="0" err="1"/>
              <a:t>xem</a:t>
            </a:r>
            <a:r>
              <a:rPr lang="en-CA" dirty="0"/>
              <a:t> </a:t>
            </a:r>
            <a:r>
              <a:rPr lang="en-CA" dirty="0" err="1"/>
              <a:t>trước</a:t>
            </a:r>
            <a:r>
              <a:rPr lang="en-CA" dirty="0"/>
              <a:t> </a:t>
            </a:r>
            <a:r>
              <a:rPr lang="en-CA" dirty="0" err="1"/>
              <a:t>các</a:t>
            </a:r>
            <a:r>
              <a:rPr lang="en-CA" dirty="0"/>
              <a:t> </a:t>
            </a:r>
            <a:r>
              <a:rPr lang="en-CA" dirty="0" err="1"/>
              <a:t>thiết</a:t>
            </a:r>
            <a:r>
              <a:rPr lang="en-CA" dirty="0"/>
              <a:t> </a:t>
            </a:r>
            <a:r>
              <a:rPr lang="en-CA" dirty="0" smtClean="0"/>
              <a:t/>
            </a:r>
            <a:br>
              <a:rPr lang="en-CA" dirty="0" smtClean="0"/>
            </a:br>
            <a:r>
              <a:rPr lang="en-CA" dirty="0" err="1" smtClean="0"/>
              <a:t>lập</a:t>
            </a:r>
            <a:r>
              <a:rPr lang="en-CA" dirty="0" smtClean="0"/>
              <a:t> </a:t>
            </a:r>
            <a:r>
              <a:rPr lang="en-CA" dirty="0"/>
              <a:t>in </a:t>
            </a:r>
            <a:r>
              <a:rPr lang="en-CA" dirty="0" err="1"/>
              <a:t>sử</a:t>
            </a:r>
            <a:r>
              <a:rPr lang="en-CA" dirty="0"/>
              <a:t> </a:t>
            </a:r>
            <a:r>
              <a:rPr lang="en-CA" dirty="0" err="1"/>
              <a:t>dụng</a:t>
            </a:r>
            <a:r>
              <a:rPr lang="en-CA" dirty="0"/>
              <a:t> </a:t>
            </a:r>
            <a:r>
              <a:rPr lang="en-CA" dirty="0" err="1"/>
              <a:t>bảng</a:t>
            </a:r>
            <a:r>
              <a:rPr lang="en-CA" dirty="0"/>
              <a:t> </a:t>
            </a:r>
            <a:r>
              <a:rPr lang="en-CA" dirty="0" err="1"/>
              <a:t>điều</a:t>
            </a:r>
            <a:r>
              <a:rPr lang="en-CA" dirty="0"/>
              <a:t> </a:t>
            </a:r>
            <a:r>
              <a:rPr lang="en-CA" dirty="0" smtClean="0"/>
              <a:t/>
            </a:r>
            <a:br>
              <a:rPr lang="en-CA" dirty="0" smtClean="0"/>
            </a:br>
            <a:r>
              <a:rPr lang="en-CA" dirty="0" err="1" smtClean="0"/>
              <a:t>khiển</a:t>
            </a:r>
            <a:r>
              <a:rPr lang="en-CA" dirty="0" smtClean="0"/>
              <a:t> </a:t>
            </a:r>
            <a:r>
              <a:rPr lang="en-CA" dirty="0"/>
              <a:t>Print</a:t>
            </a:r>
            <a:endParaRPr lang="en-US" dirty="0"/>
          </a:p>
          <a:p>
            <a:endParaRPr lang="en-US" b="1"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67</a:t>
            </a:fld>
            <a:endParaRPr lang="en-US" dirty="0"/>
          </a:p>
        </p:txBody>
      </p:sp>
      <p:pic>
        <p:nvPicPr>
          <p:cNvPr id="6" name="Picture 5" descr="C:\Users\swong\Documents\Manuals\IC3 GS4\7314 IC3 GS4\Screens\L10\l10-131.png"/>
          <p:cNvPicPr/>
          <p:nvPr/>
        </p:nvPicPr>
        <p:blipFill>
          <a:blip r:embed="rId3">
            <a:extLst>
              <a:ext uri="{28A0092B-C50C-407E-A947-70E740481C1C}">
                <a14:useLocalDpi xmlns:a14="http://schemas.microsoft.com/office/drawing/2010/main" val="0"/>
              </a:ext>
            </a:extLst>
          </a:blip>
          <a:srcRect/>
          <a:stretch>
            <a:fillRect/>
          </a:stretch>
        </p:blipFill>
        <p:spPr bwMode="auto">
          <a:xfrm>
            <a:off x="4253917" y="3503836"/>
            <a:ext cx="4473224" cy="2754088"/>
          </a:xfrm>
          <a:prstGeom prst="rect">
            <a:avLst/>
          </a:prstGeom>
          <a:noFill/>
          <a:ln>
            <a:noFill/>
          </a:ln>
        </p:spPr>
      </p:pic>
    </p:spTree>
    <p:extLst>
      <p:ext uri="{BB962C8B-B14F-4D97-AF65-F5344CB8AC3E}">
        <p14:creationId xmlns:p14="http://schemas.microsoft.com/office/powerpoint/2010/main" val="53878179"/>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3600" dirty="0" smtClean="0"/>
              <a:t>Xem trước hoặc in bản trình chiếu</a:t>
            </a:r>
            <a:endParaRPr lang="en-US" sz="3600" dirty="0"/>
          </a:p>
        </p:txBody>
      </p:sp>
      <p:sp>
        <p:nvSpPr>
          <p:cNvPr id="3" name="Content Placeholder 2"/>
          <p:cNvSpPr>
            <a:spLocks noGrp="1"/>
          </p:cNvSpPr>
          <p:nvPr>
            <p:ph idx="1"/>
          </p:nvPr>
        </p:nvSpPr>
        <p:spPr/>
        <p:txBody>
          <a:bodyPr/>
          <a:lstStyle/>
          <a:p>
            <a:pPr lvl="1"/>
            <a:r>
              <a:rPr lang="en-CA" dirty="0" err="1"/>
              <a:t>Sử</a:t>
            </a:r>
            <a:r>
              <a:rPr lang="en-CA" dirty="0"/>
              <a:t> </a:t>
            </a:r>
            <a:r>
              <a:rPr lang="en-CA" dirty="0" err="1"/>
              <a:t>dụng</a:t>
            </a:r>
            <a:r>
              <a:rPr lang="en-CA" dirty="0"/>
              <a:t> </a:t>
            </a:r>
            <a:r>
              <a:rPr lang="en-CA" dirty="0" err="1"/>
              <a:t>các</a:t>
            </a:r>
            <a:r>
              <a:rPr lang="en-CA" dirty="0"/>
              <a:t> </a:t>
            </a:r>
            <a:r>
              <a:rPr lang="en-CA" dirty="0" err="1"/>
              <a:t>tùy</a:t>
            </a:r>
            <a:r>
              <a:rPr lang="en-CA" dirty="0"/>
              <a:t> </a:t>
            </a:r>
            <a:r>
              <a:rPr lang="en-CA" dirty="0" err="1"/>
              <a:t>chọn</a:t>
            </a:r>
            <a:r>
              <a:rPr lang="en-CA" dirty="0"/>
              <a:t> </a:t>
            </a:r>
            <a:r>
              <a:rPr lang="en-CA" dirty="0" err="1"/>
              <a:t>khác</a:t>
            </a:r>
            <a:r>
              <a:rPr lang="en-CA" dirty="0"/>
              <a:t> </a:t>
            </a:r>
            <a:r>
              <a:rPr lang="en-CA" dirty="0" err="1"/>
              <a:t>nhau</a:t>
            </a:r>
            <a:r>
              <a:rPr lang="en-CA" dirty="0"/>
              <a:t> </a:t>
            </a:r>
            <a:r>
              <a:rPr lang="en-CA" dirty="0" err="1"/>
              <a:t>trong</a:t>
            </a:r>
            <a:r>
              <a:rPr lang="en-CA" dirty="0"/>
              <a:t> </a:t>
            </a:r>
            <a:r>
              <a:rPr lang="en-CA" dirty="0" err="1"/>
              <a:t>bảng</a:t>
            </a:r>
            <a:r>
              <a:rPr lang="en-CA" dirty="0"/>
              <a:t> </a:t>
            </a:r>
            <a:r>
              <a:rPr lang="en-CA" dirty="0" err="1"/>
              <a:t>điều</a:t>
            </a:r>
            <a:r>
              <a:rPr lang="en-CA" dirty="0"/>
              <a:t> </a:t>
            </a:r>
            <a:r>
              <a:rPr lang="en-CA" dirty="0" err="1"/>
              <a:t>khiển</a:t>
            </a:r>
            <a:r>
              <a:rPr lang="en-CA" dirty="0"/>
              <a:t> Print </a:t>
            </a:r>
            <a:r>
              <a:rPr lang="en-CA" dirty="0" err="1"/>
              <a:t>để</a:t>
            </a:r>
            <a:r>
              <a:rPr lang="en-CA" dirty="0"/>
              <a:t> </a:t>
            </a:r>
            <a:r>
              <a:rPr lang="en-CA" dirty="0" err="1"/>
              <a:t>chọn</a:t>
            </a:r>
            <a:r>
              <a:rPr lang="en-CA" dirty="0"/>
              <a:t> </a:t>
            </a:r>
            <a:r>
              <a:rPr lang="en-CA" dirty="0" err="1"/>
              <a:t>những</a:t>
            </a:r>
            <a:r>
              <a:rPr lang="en-CA" dirty="0"/>
              <a:t> </a:t>
            </a:r>
            <a:r>
              <a:rPr lang="en-CA" dirty="0" err="1"/>
              <a:t>gì</a:t>
            </a:r>
            <a:r>
              <a:rPr lang="en-CA" dirty="0"/>
              <a:t> </a:t>
            </a:r>
            <a:r>
              <a:rPr lang="en-CA" dirty="0" err="1"/>
              <a:t>bạn</a:t>
            </a:r>
            <a:r>
              <a:rPr lang="en-CA" dirty="0"/>
              <a:t> </a:t>
            </a:r>
            <a:r>
              <a:rPr lang="en-CA" dirty="0" err="1"/>
              <a:t>muốn</a:t>
            </a:r>
            <a:r>
              <a:rPr lang="en-CA" dirty="0"/>
              <a:t> in </a:t>
            </a:r>
            <a:r>
              <a:rPr lang="en-CA" dirty="0" err="1"/>
              <a:t>hoặc</a:t>
            </a:r>
            <a:r>
              <a:rPr lang="en-CA" dirty="0"/>
              <a:t> </a:t>
            </a:r>
            <a:r>
              <a:rPr lang="en-CA" dirty="0" err="1"/>
              <a:t>bạn</a:t>
            </a:r>
            <a:r>
              <a:rPr lang="en-CA" dirty="0"/>
              <a:t> </a:t>
            </a:r>
            <a:r>
              <a:rPr lang="en-CA" dirty="0" err="1"/>
              <a:t>muốn</a:t>
            </a:r>
            <a:r>
              <a:rPr lang="en-CA" dirty="0"/>
              <a:t> in </a:t>
            </a:r>
            <a:r>
              <a:rPr lang="en-CA" dirty="0" err="1"/>
              <a:t>theo</a:t>
            </a:r>
            <a:r>
              <a:rPr lang="en-CA" dirty="0"/>
              <a:t> </a:t>
            </a:r>
            <a:r>
              <a:rPr lang="en-CA" dirty="0" err="1"/>
              <a:t>cách</a:t>
            </a:r>
            <a:r>
              <a:rPr lang="en-CA" dirty="0"/>
              <a:t> </a:t>
            </a:r>
            <a:r>
              <a:rPr lang="en-CA" dirty="0" err="1"/>
              <a:t>nào</a:t>
            </a:r>
            <a:r>
              <a:rPr lang="en-US" dirty="0" smtClean="0"/>
              <a:t> </a:t>
            </a:r>
          </a:p>
          <a:p>
            <a:pPr lvl="1"/>
            <a:r>
              <a:rPr lang="en-CA" dirty="0" err="1"/>
              <a:t>xem</a:t>
            </a:r>
            <a:r>
              <a:rPr lang="en-CA" dirty="0"/>
              <a:t> </a:t>
            </a:r>
            <a:r>
              <a:rPr lang="en-CA" dirty="0" err="1"/>
              <a:t>trước</a:t>
            </a:r>
            <a:r>
              <a:rPr lang="en-CA" dirty="0"/>
              <a:t> </a:t>
            </a:r>
            <a:r>
              <a:rPr lang="en-CA" dirty="0" err="1"/>
              <a:t>với</a:t>
            </a:r>
            <a:r>
              <a:rPr lang="en-CA" dirty="0"/>
              <a:t> </a:t>
            </a:r>
            <a:r>
              <a:rPr lang="en-CA" dirty="0" err="1"/>
              <a:t>các</a:t>
            </a:r>
            <a:r>
              <a:rPr lang="en-CA" dirty="0"/>
              <a:t> </a:t>
            </a:r>
            <a:r>
              <a:rPr lang="en-CA" dirty="0" err="1"/>
              <a:t>tùy</a:t>
            </a:r>
            <a:r>
              <a:rPr lang="en-CA" dirty="0"/>
              <a:t> </a:t>
            </a:r>
            <a:r>
              <a:rPr lang="en-CA" dirty="0" err="1"/>
              <a:t>chọn</a:t>
            </a:r>
            <a:r>
              <a:rPr lang="en-CA" dirty="0"/>
              <a:t> in</a:t>
            </a:r>
            <a:endParaRPr lang="en-US" dirty="0" smtClean="0"/>
          </a:p>
          <a:p>
            <a:pPr lvl="2"/>
            <a:r>
              <a:rPr lang="en-CA" dirty="0" err="1" smtClean="0"/>
              <a:t>Sử</a:t>
            </a:r>
            <a:r>
              <a:rPr lang="en-CA" dirty="0" smtClean="0"/>
              <a:t> </a:t>
            </a:r>
            <a:r>
              <a:rPr lang="en-CA" dirty="0" err="1"/>
              <a:t>dụng</a:t>
            </a:r>
            <a:r>
              <a:rPr lang="en-CA" dirty="0"/>
              <a:t> </a:t>
            </a:r>
            <a:r>
              <a:rPr lang="en-CA" dirty="0" err="1"/>
              <a:t>các</a:t>
            </a:r>
            <a:r>
              <a:rPr lang="en-CA" dirty="0"/>
              <a:t> </a:t>
            </a:r>
            <a:r>
              <a:rPr lang="en-CA" dirty="0" err="1"/>
              <a:t>mũi</a:t>
            </a:r>
            <a:r>
              <a:rPr lang="en-CA" dirty="0"/>
              <a:t> </a:t>
            </a:r>
            <a:r>
              <a:rPr lang="en-CA" dirty="0" err="1"/>
              <a:t>tên</a:t>
            </a:r>
            <a:r>
              <a:rPr lang="en-CA" dirty="0"/>
              <a:t> ở </a:t>
            </a:r>
            <a:r>
              <a:rPr lang="en-CA" dirty="0" err="1"/>
              <a:t>góc</a:t>
            </a:r>
            <a:r>
              <a:rPr lang="en-CA" dirty="0"/>
              <a:t> </a:t>
            </a:r>
            <a:r>
              <a:rPr lang="en-CA" dirty="0" err="1"/>
              <a:t>dưới</a:t>
            </a:r>
            <a:r>
              <a:rPr lang="en-CA" dirty="0"/>
              <a:t> </a:t>
            </a:r>
            <a:r>
              <a:rPr lang="en-CA" dirty="0" err="1"/>
              <a:t>bên</a:t>
            </a:r>
            <a:r>
              <a:rPr lang="en-CA" dirty="0"/>
              <a:t> </a:t>
            </a:r>
            <a:r>
              <a:rPr lang="en-CA" dirty="0" err="1"/>
              <a:t>trái</a:t>
            </a:r>
            <a:r>
              <a:rPr lang="en-CA" dirty="0"/>
              <a:t> </a:t>
            </a:r>
            <a:r>
              <a:rPr lang="en-CA" dirty="0" err="1"/>
              <a:t>của</a:t>
            </a:r>
            <a:r>
              <a:rPr lang="en-CA" dirty="0"/>
              <a:t> </a:t>
            </a:r>
            <a:r>
              <a:rPr lang="en-CA" dirty="0" err="1"/>
              <a:t>bản</a:t>
            </a:r>
            <a:r>
              <a:rPr lang="en-CA" dirty="0"/>
              <a:t> </a:t>
            </a:r>
            <a:r>
              <a:rPr lang="en-CA" dirty="0" err="1"/>
              <a:t>xem</a:t>
            </a:r>
            <a:r>
              <a:rPr lang="en-CA" dirty="0"/>
              <a:t> </a:t>
            </a:r>
            <a:r>
              <a:rPr lang="en-CA" dirty="0" err="1"/>
              <a:t>trwóc</a:t>
            </a:r>
            <a:r>
              <a:rPr lang="en-CA" dirty="0"/>
              <a:t> </a:t>
            </a:r>
            <a:r>
              <a:rPr lang="en-CA" dirty="0" err="1"/>
              <a:t>để</a:t>
            </a:r>
            <a:r>
              <a:rPr lang="en-CA" dirty="0"/>
              <a:t> </a:t>
            </a:r>
            <a:r>
              <a:rPr lang="en-CA" dirty="0" err="1"/>
              <a:t>chuyển</a:t>
            </a:r>
            <a:r>
              <a:rPr lang="en-CA" dirty="0"/>
              <a:t> </a:t>
            </a:r>
            <a:r>
              <a:rPr lang="en-CA" dirty="0" err="1"/>
              <a:t>đến</a:t>
            </a:r>
            <a:r>
              <a:rPr lang="en-CA" dirty="0"/>
              <a:t> </a:t>
            </a:r>
            <a:r>
              <a:rPr lang="en-CA" dirty="0" err="1"/>
              <a:t>các</a:t>
            </a:r>
            <a:r>
              <a:rPr lang="en-CA" dirty="0"/>
              <a:t> slide </a:t>
            </a:r>
            <a:r>
              <a:rPr lang="en-CA" dirty="0" err="1"/>
              <a:t>khác</a:t>
            </a:r>
            <a:r>
              <a:rPr lang="en-CA" dirty="0"/>
              <a:t>, </a:t>
            </a:r>
            <a:r>
              <a:rPr lang="en-CA" dirty="0" err="1"/>
              <a:t>cũng</a:t>
            </a:r>
            <a:r>
              <a:rPr lang="en-CA" dirty="0"/>
              <a:t> </a:t>
            </a:r>
            <a:r>
              <a:rPr lang="en-CA" dirty="0" err="1"/>
              <a:t>như</a:t>
            </a:r>
            <a:r>
              <a:rPr lang="en-CA" dirty="0"/>
              <a:t> </a:t>
            </a:r>
            <a:r>
              <a:rPr lang="en-CA" dirty="0" err="1"/>
              <a:t>phóng</a:t>
            </a:r>
            <a:r>
              <a:rPr lang="en-CA" dirty="0"/>
              <a:t> to </a:t>
            </a:r>
            <a:r>
              <a:rPr lang="en-CA" dirty="0" err="1"/>
              <a:t>hoặc</a:t>
            </a:r>
            <a:r>
              <a:rPr lang="en-CA" dirty="0"/>
              <a:t> thu </a:t>
            </a:r>
            <a:r>
              <a:rPr lang="en-CA" dirty="0" err="1"/>
              <a:t>nhỏ</a:t>
            </a:r>
            <a:r>
              <a:rPr lang="en-CA" dirty="0"/>
              <a:t> </a:t>
            </a:r>
            <a:r>
              <a:rPr lang="en-CA" dirty="0" err="1"/>
              <a:t>các</a:t>
            </a:r>
            <a:r>
              <a:rPr lang="en-CA" dirty="0"/>
              <a:t> slide</a:t>
            </a:r>
            <a:endParaRPr lang="en-US" dirty="0"/>
          </a:p>
          <a:p>
            <a:pPr lvl="2"/>
            <a:r>
              <a:rPr lang="en-CA" dirty="0" err="1"/>
              <a:t>xem</a:t>
            </a:r>
            <a:r>
              <a:rPr lang="en-CA" dirty="0"/>
              <a:t> </a:t>
            </a:r>
            <a:r>
              <a:rPr lang="en-CA" dirty="0" err="1"/>
              <a:t>các</a:t>
            </a:r>
            <a:r>
              <a:rPr lang="en-CA" dirty="0"/>
              <a:t> </a:t>
            </a:r>
            <a:r>
              <a:rPr lang="en-CA" dirty="0" err="1"/>
              <a:t>mục</a:t>
            </a:r>
            <a:r>
              <a:rPr lang="en-CA" dirty="0"/>
              <a:t> </a:t>
            </a:r>
            <a:r>
              <a:rPr lang="en-CA" dirty="0" err="1"/>
              <a:t>bạn</a:t>
            </a:r>
            <a:r>
              <a:rPr lang="en-CA" dirty="0"/>
              <a:t> </a:t>
            </a:r>
            <a:r>
              <a:rPr lang="en-CA" dirty="0" err="1"/>
              <a:t>định</a:t>
            </a:r>
            <a:r>
              <a:rPr lang="en-CA" dirty="0"/>
              <a:t> </a:t>
            </a:r>
            <a:r>
              <a:rPr lang="en-CA" dirty="0" err="1"/>
              <a:t>phân</a:t>
            </a:r>
            <a:r>
              <a:rPr lang="en-CA" dirty="0"/>
              <a:t> </a:t>
            </a:r>
            <a:r>
              <a:rPr lang="en-CA" dirty="0" err="1"/>
              <a:t>phát</a:t>
            </a:r>
            <a:r>
              <a:rPr lang="en-CA" dirty="0"/>
              <a:t> </a:t>
            </a:r>
            <a:r>
              <a:rPr lang="en-CA" dirty="0" err="1"/>
              <a:t>cho</a:t>
            </a:r>
            <a:r>
              <a:rPr lang="en-CA" dirty="0"/>
              <a:t> </a:t>
            </a:r>
            <a:r>
              <a:rPr lang="en-CA" dirty="0" err="1"/>
              <a:t>người</a:t>
            </a:r>
            <a:r>
              <a:rPr lang="en-CA" dirty="0"/>
              <a:t> </a:t>
            </a:r>
            <a:r>
              <a:rPr lang="en-CA" dirty="0" err="1"/>
              <a:t>xem</a:t>
            </a:r>
            <a:r>
              <a:rPr lang="en-CA" dirty="0"/>
              <a:t>, </a:t>
            </a:r>
            <a:r>
              <a:rPr lang="en-CA" dirty="0" err="1"/>
              <a:t>hoặc</a:t>
            </a:r>
            <a:r>
              <a:rPr lang="en-CA" dirty="0"/>
              <a:t> </a:t>
            </a:r>
            <a:r>
              <a:rPr lang="en-CA" dirty="0" err="1"/>
              <a:t>kiểm</a:t>
            </a:r>
            <a:r>
              <a:rPr lang="en-CA" dirty="0"/>
              <a:t> </a:t>
            </a:r>
            <a:r>
              <a:rPr lang="en-CA" dirty="0" err="1"/>
              <a:t>chứng</a:t>
            </a:r>
            <a:r>
              <a:rPr lang="en-CA" dirty="0"/>
              <a:t> </a:t>
            </a:r>
            <a:r>
              <a:rPr lang="en-CA" dirty="0" err="1"/>
              <a:t>các</a:t>
            </a:r>
            <a:r>
              <a:rPr lang="en-CA" dirty="0"/>
              <a:t> </a:t>
            </a:r>
            <a:r>
              <a:rPr lang="en-CA" dirty="0" err="1"/>
              <a:t>thành</a:t>
            </a:r>
            <a:r>
              <a:rPr lang="en-CA" dirty="0"/>
              <a:t> </a:t>
            </a:r>
            <a:r>
              <a:rPr lang="en-CA" dirty="0" err="1"/>
              <a:t>phần</a:t>
            </a:r>
            <a:r>
              <a:rPr lang="en-CA" dirty="0"/>
              <a:t> </a:t>
            </a:r>
            <a:r>
              <a:rPr lang="en-CA" dirty="0" err="1"/>
              <a:t>trên</a:t>
            </a:r>
            <a:r>
              <a:rPr lang="en-CA" dirty="0"/>
              <a:t> slide </a:t>
            </a:r>
            <a:r>
              <a:rPr lang="en-CA" dirty="0" err="1"/>
              <a:t>xuất</a:t>
            </a:r>
            <a:r>
              <a:rPr lang="en-CA" dirty="0"/>
              <a:t> </a:t>
            </a:r>
            <a:r>
              <a:rPr lang="en-CA" dirty="0" err="1"/>
              <a:t>hiện</a:t>
            </a:r>
            <a:r>
              <a:rPr lang="en-CA" dirty="0"/>
              <a:t> </a:t>
            </a:r>
            <a:r>
              <a:rPr lang="en-CA" dirty="0" err="1"/>
              <a:t>đúng</a:t>
            </a:r>
            <a:r>
              <a:rPr lang="en-CA" dirty="0"/>
              <a:t> </a:t>
            </a:r>
            <a:r>
              <a:rPr lang="en-CA" dirty="0" err="1"/>
              <a:t>theo</a:t>
            </a:r>
            <a:r>
              <a:rPr lang="en-CA" dirty="0"/>
              <a:t> ý </a:t>
            </a:r>
            <a:r>
              <a:rPr lang="en-CA" dirty="0" err="1"/>
              <a:t>muốn</a:t>
            </a:r>
            <a:r>
              <a:rPr lang="en-CA" dirty="0"/>
              <a:t> hay </a:t>
            </a:r>
            <a:r>
              <a:rPr lang="en-CA" dirty="0" err="1"/>
              <a:t>chưa</a:t>
            </a:r>
            <a:endParaRPr lang="en-US" dirty="0"/>
          </a:p>
          <a:p>
            <a:endParaRPr lang="en-US" b="1"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68</a:t>
            </a:fld>
            <a:endParaRPr lang="en-US" dirty="0"/>
          </a:p>
        </p:txBody>
      </p:sp>
    </p:spTree>
    <p:extLst>
      <p:ext uri="{BB962C8B-B14F-4D97-AF65-F5344CB8AC3E}">
        <p14:creationId xmlns:p14="http://schemas.microsoft.com/office/powerpoint/2010/main" val="3501946329"/>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Tổng</a:t>
            </a:r>
            <a:r>
              <a:rPr lang="en-US" dirty="0" smtClean="0"/>
              <a:t> </a:t>
            </a:r>
            <a:r>
              <a:rPr lang="en-US" dirty="0" err="1" smtClean="0"/>
              <a:t>kết</a:t>
            </a:r>
            <a:r>
              <a:rPr lang="en-US" dirty="0" smtClean="0"/>
              <a:t> </a:t>
            </a:r>
            <a:r>
              <a:rPr lang="en-US" dirty="0" err="1" smtClean="0"/>
              <a:t>bài</a:t>
            </a:r>
            <a:r>
              <a:rPr lang="en-US" dirty="0" smtClean="0"/>
              <a:t> </a:t>
            </a:r>
            <a:r>
              <a:rPr lang="en-US" dirty="0" err="1" smtClean="0"/>
              <a:t>học</a:t>
            </a:r>
            <a:endParaRPr lang="en-US" dirty="0"/>
          </a:p>
        </p:txBody>
      </p:sp>
      <p:sp>
        <p:nvSpPr>
          <p:cNvPr id="3" name="Content Placeholder 2"/>
          <p:cNvSpPr>
            <a:spLocks noGrp="1"/>
          </p:cNvSpPr>
          <p:nvPr>
            <p:ph idx="1"/>
          </p:nvPr>
        </p:nvSpPr>
        <p:spPr/>
        <p:txBody>
          <a:bodyPr numCol="2" spcCol="365760">
            <a:normAutofit fontScale="92500" lnSpcReduction="20000"/>
          </a:bodyPr>
          <a:lstStyle/>
          <a:p>
            <a:pPr lvl="0"/>
            <a:r>
              <a:rPr lang="en-US" dirty="0"/>
              <a:t>general structure and guidelines for creating presentations</a:t>
            </a:r>
          </a:p>
          <a:p>
            <a:pPr lvl="0"/>
            <a:r>
              <a:rPr lang="en-US" dirty="0"/>
              <a:t>creating new blank presentations or with a template</a:t>
            </a:r>
          </a:p>
          <a:p>
            <a:pPr lvl="0"/>
            <a:r>
              <a:rPr lang="en-US" dirty="0"/>
              <a:t>saving, closing, or opening presentations</a:t>
            </a:r>
          </a:p>
          <a:p>
            <a:pPr lvl="0"/>
            <a:r>
              <a:rPr lang="en-US" dirty="0"/>
              <a:t>changing the view for the slides</a:t>
            </a:r>
          </a:p>
          <a:p>
            <a:pPr lvl="0"/>
            <a:r>
              <a:rPr lang="en-US" dirty="0"/>
              <a:t>inserting, deleting or duplicating slides</a:t>
            </a:r>
          </a:p>
          <a:p>
            <a:pPr lvl="0"/>
            <a:r>
              <a:rPr lang="en-US" dirty="0"/>
              <a:t>changing the slide layout or design</a:t>
            </a:r>
          </a:p>
          <a:p>
            <a:pPr lvl="0"/>
            <a:r>
              <a:rPr lang="en-US" dirty="0"/>
              <a:t>adding or manipulating text on the slides</a:t>
            </a:r>
          </a:p>
          <a:p>
            <a:pPr lvl="0"/>
            <a:r>
              <a:rPr lang="en-US" dirty="0"/>
              <a:t>adding or manipulating tables and charts on the slides</a:t>
            </a:r>
          </a:p>
          <a:p>
            <a:pPr lvl="0"/>
            <a:r>
              <a:rPr lang="en-US" dirty="0"/>
              <a:t>adding or manipulating multimedia objects such as pictures, movies, music files</a:t>
            </a:r>
          </a:p>
          <a:p>
            <a:pPr lvl="0"/>
            <a:r>
              <a:rPr lang="en-US" dirty="0"/>
              <a:t>setting up and </a:t>
            </a:r>
            <a:r>
              <a:rPr lang="en-US" dirty="0" err="1" smtClean="0"/>
              <a:t>Thuyết</a:t>
            </a:r>
            <a:r>
              <a:rPr lang="en-US" dirty="0" smtClean="0"/>
              <a:t> </a:t>
            </a:r>
            <a:r>
              <a:rPr lang="en-US" dirty="0" err="1" smtClean="0"/>
              <a:t>trình</a:t>
            </a:r>
            <a:endParaRPr lang="en-US" dirty="0"/>
          </a:p>
          <a:p>
            <a:pPr lvl="0"/>
            <a:r>
              <a:rPr lang="en-US" dirty="0"/>
              <a:t>creating notes or handouts to accompany the slides</a:t>
            </a:r>
          </a:p>
          <a:p>
            <a:pPr lvl="0"/>
            <a:r>
              <a:rPr lang="en-US" dirty="0"/>
              <a:t>printing slide items</a:t>
            </a:r>
          </a:p>
          <a:p>
            <a:pPr lvl="0"/>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69</a:t>
            </a:fld>
            <a:endParaRPr lang="en-US" dirty="0"/>
          </a:p>
        </p:txBody>
      </p:sp>
    </p:spTree>
    <p:extLst>
      <p:ext uri="{BB962C8B-B14F-4D97-AF65-F5344CB8AC3E}">
        <p14:creationId xmlns:p14="http://schemas.microsoft.com/office/powerpoint/2010/main" val="289695423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Làm</a:t>
            </a:r>
            <a:r>
              <a:rPr lang="en-US" dirty="0" smtClean="0"/>
              <a:t> </a:t>
            </a:r>
            <a:r>
              <a:rPr lang="en-US" dirty="0" err="1" smtClean="0"/>
              <a:t>việc</a:t>
            </a:r>
            <a:r>
              <a:rPr lang="en-US" dirty="0" smtClean="0"/>
              <a:t> </a:t>
            </a:r>
            <a:r>
              <a:rPr lang="en-US" dirty="0" err="1" smtClean="0"/>
              <a:t>với</a:t>
            </a:r>
            <a:r>
              <a:rPr lang="en-US" dirty="0" smtClean="0"/>
              <a:t> </a:t>
            </a:r>
            <a:r>
              <a:rPr lang="en-US" dirty="0" err="1" smtClean="0"/>
              <a:t>các</a:t>
            </a:r>
            <a:r>
              <a:rPr lang="en-US" dirty="0" smtClean="0"/>
              <a:t> </a:t>
            </a:r>
            <a:r>
              <a:rPr lang="en-US" dirty="0" err="1" smtClean="0"/>
              <a:t>bản</a:t>
            </a:r>
            <a:r>
              <a:rPr lang="en-US" dirty="0" smtClean="0"/>
              <a:t> </a:t>
            </a:r>
            <a:r>
              <a:rPr lang="en-US" dirty="0" err="1" smtClean="0"/>
              <a:t>trình</a:t>
            </a:r>
            <a:r>
              <a:rPr lang="en-US" dirty="0" smtClean="0"/>
              <a:t> </a:t>
            </a:r>
            <a:r>
              <a:rPr lang="en-US" dirty="0" err="1" smtClean="0"/>
              <a:t>chiếu</a:t>
            </a:r>
            <a:endParaRPr lang="en-US" dirty="0"/>
          </a:p>
        </p:txBody>
      </p:sp>
      <p:sp>
        <p:nvSpPr>
          <p:cNvPr id="3" name="Content Placeholder 2"/>
          <p:cNvSpPr>
            <a:spLocks noGrp="1"/>
          </p:cNvSpPr>
          <p:nvPr>
            <p:ph idx="1"/>
          </p:nvPr>
        </p:nvSpPr>
        <p:spPr/>
        <p:txBody>
          <a:bodyPr/>
          <a:lstStyle/>
          <a:p>
            <a:r>
              <a:rPr lang="en-CA" dirty="0" err="1"/>
              <a:t>Tạo</a:t>
            </a:r>
            <a:r>
              <a:rPr lang="en-CA" dirty="0"/>
              <a:t> </a:t>
            </a:r>
            <a:r>
              <a:rPr lang="en-CA" dirty="0" err="1"/>
              <a:t>các</a:t>
            </a:r>
            <a:r>
              <a:rPr lang="en-CA" dirty="0"/>
              <a:t> </a:t>
            </a:r>
            <a:r>
              <a:rPr lang="en-CA" dirty="0" err="1"/>
              <a:t>bản</a:t>
            </a:r>
            <a:r>
              <a:rPr lang="en-CA" dirty="0"/>
              <a:t> </a:t>
            </a:r>
            <a:r>
              <a:rPr lang="en-CA" dirty="0" err="1"/>
              <a:t>trình</a:t>
            </a:r>
            <a:r>
              <a:rPr lang="en-CA" dirty="0"/>
              <a:t> </a:t>
            </a:r>
            <a:r>
              <a:rPr lang="en-CA" dirty="0" err="1"/>
              <a:t>chiếu</a:t>
            </a:r>
            <a:endParaRPr lang="en-US" b="1"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7</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369632547"/>
              </p:ext>
            </p:extLst>
          </p:nvPr>
        </p:nvGraphicFramePr>
        <p:xfrm>
          <a:off x="715736" y="1894690"/>
          <a:ext cx="7876721" cy="4162097"/>
        </p:xfrm>
        <a:graphic>
          <a:graphicData uri="http://schemas.openxmlformats.org/drawingml/2006/table">
            <a:tbl>
              <a:tblPr firstRow="1" firstCol="1" bandRow="1">
                <a:tableStyleId>{2D5ABB26-0587-4C30-8999-92F81FD0307C}</a:tableStyleId>
              </a:tblPr>
              <a:tblGrid>
                <a:gridCol w="2056493"/>
                <a:gridCol w="5820228"/>
              </a:tblGrid>
              <a:tr h="1000910">
                <a:tc>
                  <a:txBody>
                    <a:bodyPr/>
                    <a:lstStyle/>
                    <a:p>
                      <a:pPr>
                        <a:lnSpc>
                          <a:spcPct val="115000"/>
                        </a:lnSpc>
                        <a:spcBef>
                          <a:spcPts val="100"/>
                        </a:spcBef>
                        <a:spcAft>
                          <a:spcPts val="100"/>
                        </a:spcAft>
                        <a:tabLst>
                          <a:tab pos="228600" algn="l"/>
                        </a:tabLst>
                      </a:pPr>
                      <a:r>
                        <a:rPr lang="en-US" sz="1800" b="1" dirty="0">
                          <a:effectLst/>
                          <a:latin typeface="Zurich BT" pitchFamily="34" charset="0"/>
                        </a:rPr>
                        <a:t>Installed Templates</a:t>
                      </a:r>
                      <a:endParaRPr lang="en-US" sz="1800" b="1" dirty="0">
                        <a:effectLst/>
                        <a:latin typeface="Zurich BT" pitchFamily="34" charset="0"/>
                        <a:ea typeface="Times New Roman"/>
                        <a:cs typeface="Calibri"/>
                      </a:endParaRPr>
                    </a:p>
                  </a:txBody>
                  <a:tcPr marL="68580" marR="68580" marT="0" marB="0"/>
                </a:tc>
                <a:tc>
                  <a:txBody>
                    <a:bodyPr/>
                    <a:lstStyle/>
                    <a:p>
                      <a:pPr algn="just">
                        <a:lnSpc>
                          <a:spcPct val="115000"/>
                        </a:lnSpc>
                        <a:spcBef>
                          <a:spcPts val="100"/>
                        </a:spcBef>
                        <a:spcAft>
                          <a:spcPts val="100"/>
                        </a:spcAft>
                        <a:tabLst>
                          <a:tab pos="228600" algn="l"/>
                        </a:tabLst>
                      </a:pPr>
                      <a:r>
                        <a:rPr lang="en-US" sz="1700" dirty="0" err="1">
                          <a:effectLst/>
                          <a:latin typeface="Calibri" panose="020F0502020204030204" pitchFamily="34" charset="0"/>
                          <a:ea typeface="Times New Roman" panose="02020603050405020304" pitchFamily="18" charset="0"/>
                          <a:cs typeface="Calibri" panose="020F0502020204030204" pitchFamily="34" charset="0"/>
                        </a:rPr>
                        <a:t>Sử</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dụng</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một</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bản</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trình</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chiếu</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đã</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được</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thiết</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kế</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sẵn</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với</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những</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đề</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xuất</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về</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văn</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bản</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và</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cách</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ứng</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dụng</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màu</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chữ</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màu</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nền</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hình</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ảnh</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endParaRPr lang="vi-VN" sz="1700" dirty="0">
                        <a:effectLst/>
                        <a:latin typeface="Zurich BT"/>
                        <a:ea typeface="Times New Roman" panose="02020603050405020304" pitchFamily="18" charset="0"/>
                        <a:cs typeface="Calibri" panose="020F0502020204030204" pitchFamily="34" charset="0"/>
                      </a:endParaRPr>
                    </a:p>
                  </a:txBody>
                  <a:tcPr marL="68580" marR="68580" marT="0" marB="0"/>
                </a:tc>
              </a:tr>
              <a:tr h="834255">
                <a:tc>
                  <a:txBody>
                    <a:bodyPr/>
                    <a:lstStyle/>
                    <a:p>
                      <a:pPr>
                        <a:lnSpc>
                          <a:spcPct val="115000"/>
                        </a:lnSpc>
                        <a:spcBef>
                          <a:spcPts val="100"/>
                        </a:spcBef>
                        <a:spcAft>
                          <a:spcPts val="100"/>
                        </a:spcAft>
                        <a:tabLst>
                          <a:tab pos="228600" algn="l"/>
                        </a:tabLst>
                      </a:pPr>
                      <a:r>
                        <a:rPr lang="en-US" sz="1800" b="1" dirty="0">
                          <a:effectLst/>
                          <a:latin typeface="Zurich BT" pitchFamily="34" charset="0"/>
                        </a:rPr>
                        <a:t>Installed Themes</a:t>
                      </a:r>
                      <a:endParaRPr lang="en-US" sz="1800" b="1" dirty="0">
                        <a:effectLst/>
                        <a:latin typeface="Zurich BT" pitchFamily="34" charset="0"/>
                        <a:ea typeface="Times New Roman"/>
                        <a:cs typeface="Calibri"/>
                      </a:endParaRPr>
                    </a:p>
                  </a:txBody>
                  <a:tcPr marL="68580" marR="68580" marT="0" marB="0"/>
                </a:tc>
                <a:tc>
                  <a:txBody>
                    <a:bodyPr/>
                    <a:lstStyle/>
                    <a:p>
                      <a:pPr algn="just">
                        <a:lnSpc>
                          <a:spcPct val="115000"/>
                        </a:lnSpc>
                        <a:spcBef>
                          <a:spcPts val="100"/>
                        </a:spcBef>
                        <a:spcAft>
                          <a:spcPts val="100"/>
                        </a:spcAft>
                        <a:tabLst>
                          <a:tab pos="228600" algn="l"/>
                        </a:tabLst>
                      </a:pPr>
                      <a:r>
                        <a:rPr lang="en-US" sz="1700">
                          <a:effectLst/>
                          <a:latin typeface="Calibri" panose="020F0502020204030204" pitchFamily="34" charset="0"/>
                          <a:ea typeface="Times New Roman" panose="02020603050405020304" pitchFamily="18" charset="0"/>
                          <a:cs typeface="Calibri" panose="020F0502020204030204" pitchFamily="34" charset="0"/>
                        </a:rPr>
                        <a:t>Sử dụng các theme đã được thiết kế sẵn với màu nền và màu chữ cụ thể; bạn có thể thêm các slide và văn bản vào bản trình chiếu.</a:t>
                      </a:r>
                      <a:endParaRPr lang="vi-VN" sz="1700">
                        <a:effectLst/>
                        <a:latin typeface="Zurich BT"/>
                        <a:ea typeface="Times New Roman" panose="02020603050405020304" pitchFamily="18" charset="0"/>
                        <a:cs typeface="Calibri" panose="020F0502020204030204" pitchFamily="34" charset="0"/>
                      </a:endParaRPr>
                    </a:p>
                  </a:txBody>
                  <a:tcPr marL="68580" marR="68580" marT="0" marB="0"/>
                </a:tc>
              </a:tr>
              <a:tr h="772457">
                <a:tc>
                  <a:txBody>
                    <a:bodyPr/>
                    <a:lstStyle/>
                    <a:p>
                      <a:pPr>
                        <a:lnSpc>
                          <a:spcPct val="115000"/>
                        </a:lnSpc>
                        <a:spcBef>
                          <a:spcPts val="100"/>
                        </a:spcBef>
                        <a:spcAft>
                          <a:spcPts val="100"/>
                        </a:spcAft>
                        <a:tabLst>
                          <a:tab pos="228600" algn="l"/>
                        </a:tabLst>
                      </a:pPr>
                      <a:r>
                        <a:rPr lang="en-US" sz="1800" b="1" dirty="0">
                          <a:effectLst/>
                          <a:latin typeface="Zurich BT" pitchFamily="34" charset="0"/>
                        </a:rPr>
                        <a:t>My Templates</a:t>
                      </a:r>
                      <a:endParaRPr lang="en-US" sz="1800" b="1" dirty="0">
                        <a:effectLst/>
                        <a:latin typeface="Zurich BT" pitchFamily="34" charset="0"/>
                        <a:ea typeface="Times New Roman"/>
                        <a:cs typeface="Calibri"/>
                      </a:endParaRPr>
                    </a:p>
                  </a:txBody>
                  <a:tcPr marL="68580" marR="68580" marT="0" marB="0"/>
                </a:tc>
                <a:tc>
                  <a:txBody>
                    <a:bodyPr/>
                    <a:lstStyle/>
                    <a:p>
                      <a:pPr algn="just">
                        <a:lnSpc>
                          <a:spcPct val="115000"/>
                        </a:lnSpc>
                        <a:spcBef>
                          <a:spcPts val="100"/>
                        </a:spcBef>
                        <a:spcAft>
                          <a:spcPts val="100"/>
                        </a:spcAft>
                        <a:tabLst>
                          <a:tab pos="228600" algn="l"/>
                        </a:tabLst>
                      </a:pPr>
                      <a:r>
                        <a:rPr lang="en-US" sz="1700">
                          <a:effectLst/>
                          <a:latin typeface="Calibri" panose="020F0502020204030204" pitchFamily="34" charset="0"/>
                          <a:ea typeface="Times New Roman" panose="02020603050405020304" pitchFamily="18" charset="0"/>
                          <a:cs typeface="Calibri" panose="020F0502020204030204" pitchFamily="34" charset="0"/>
                        </a:rPr>
                        <a:t>Tạo một bản trình chiếu sử dụng mẫu trình chiếu mà bạn hoặc một ai đó trong tổ chức của bạn đã tạo.</a:t>
                      </a:r>
                      <a:endParaRPr lang="vi-VN" sz="1700">
                        <a:effectLst/>
                        <a:latin typeface="Zurich BT"/>
                        <a:ea typeface="Times New Roman" panose="02020603050405020304" pitchFamily="18" charset="0"/>
                        <a:cs typeface="Calibri" panose="020F0502020204030204" pitchFamily="34" charset="0"/>
                      </a:endParaRPr>
                    </a:p>
                  </a:txBody>
                  <a:tcPr marL="68580" marR="68580" marT="0" marB="0"/>
                </a:tc>
              </a:tr>
              <a:tr h="834254">
                <a:tc>
                  <a:txBody>
                    <a:bodyPr/>
                    <a:lstStyle/>
                    <a:p>
                      <a:pPr>
                        <a:lnSpc>
                          <a:spcPct val="115000"/>
                        </a:lnSpc>
                        <a:spcBef>
                          <a:spcPts val="100"/>
                        </a:spcBef>
                        <a:spcAft>
                          <a:spcPts val="100"/>
                        </a:spcAft>
                        <a:tabLst>
                          <a:tab pos="228600" algn="l"/>
                        </a:tabLst>
                      </a:pPr>
                      <a:r>
                        <a:rPr lang="en-US" sz="1800" b="1" dirty="0">
                          <a:effectLst/>
                          <a:latin typeface="Zurich BT" pitchFamily="34" charset="0"/>
                        </a:rPr>
                        <a:t>From an Existing Presentation</a:t>
                      </a:r>
                      <a:endParaRPr lang="en-US" sz="1800" b="1" dirty="0">
                        <a:effectLst/>
                        <a:latin typeface="Zurich BT" pitchFamily="34" charset="0"/>
                        <a:ea typeface="Times New Roman"/>
                        <a:cs typeface="Calibri"/>
                      </a:endParaRPr>
                    </a:p>
                  </a:txBody>
                  <a:tcPr marL="68580" marR="68580" marT="0" marB="0"/>
                </a:tc>
                <a:tc>
                  <a:txBody>
                    <a:bodyPr/>
                    <a:lstStyle/>
                    <a:p>
                      <a:pPr algn="just">
                        <a:lnSpc>
                          <a:spcPct val="115000"/>
                        </a:lnSpc>
                        <a:spcBef>
                          <a:spcPts val="100"/>
                        </a:spcBef>
                        <a:spcAft>
                          <a:spcPts val="100"/>
                        </a:spcAft>
                        <a:tabLst>
                          <a:tab pos="228600" algn="l"/>
                        </a:tabLst>
                      </a:pPr>
                      <a:r>
                        <a:rPr lang="en-US" sz="1700">
                          <a:effectLst/>
                          <a:latin typeface="Calibri" panose="020F0502020204030204" pitchFamily="34" charset="0"/>
                          <a:ea typeface="Times New Roman" panose="02020603050405020304" pitchFamily="18" charset="0"/>
                          <a:cs typeface="Calibri" panose="020F0502020204030204" pitchFamily="34" charset="0"/>
                        </a:rPr>
                        <a:t>Áp dụng nội dung và các thành phần thiết kế từ một bản trình chiếu đã được tạo cho bản trình chiếu mới của bạn.</a:t>
                      </a:r>
                      <a:endParaRPr lang="vi-VN" sz="1700">
                        <a:effectLst/>
                        <a:latin typeface="Zurich BT"/>
                        <a:ea typeface="Times New Roman" panose="02020603050405020304" pitchFamily="18" charset="0"/>
                        <a:cs typeface="Calibri" panose="020F0502020204030204" pitchFamily="34" charset="0"/>
                      </a:endParaRPr>
                    </a:p>
                  </a:txBody>
                  <a:tcPr marL="68580" marR="68580" marT="0" marB="0"/>
                </a:tc>
              </a:tr>
              <a:tr h="679763">
                <a:tc>
                  <a:txBody>
                    <a:bodyPr/>
                    <a:lstStyle/>
                    <a:p>
                      <a:pPr>
                        <a:lnSpc>
                          <a:spcPct val="115000"/>
                        </a:lnSpc>
                        <a:spcBef>
                          <a:spcPts val="100"/>
                        </a:spcBef>
                        <a:spcAft>
                          <a:spcPts val="100"/>
                        </a:spcAft>
                        <a:tabLst>
                          <a:tab pos="228600" algn="l"/>
                        </a:tabLst>
                      </a:pPr>
                      <a:r>
                        <a:rPr lang="en-US" sz="1800" b="1" dirty="0">
                          <a:effectLst/>
                          <a:latin typeface="Zurich BT" pitchFamily="34" charset="0"/>
                        </a:rPr>
                        <a:t>Blank Presentation</a:t>
                      </a:r>
                      <a:endParaRPr lang="en-US" sz="1800" b="1" dirty="0">
                        <a:effectLst/>
                        <a:latin typeface="Zurich BT" pitchFamily="34" charset="0"/>
                        <a:ea typeface="Times New Roman"/>
                        <a:cs typeface="Calibri"/>
                      </a:endParaRPr>
                    </a:p>
                  </a:txBody>
                  <a:tcPr marL="68580" marR="68580" marT="0" marB="0"/>
                </a:tc>
                <a:tc>
                  <a:txBody>
                    <a:bodyPr/>
                    <a:lstStyle/>
                    <a:p>
                      <a:pPr algn="just">
                        <a:lnSpc>
                          <a:spcPct val="115000"/>
                        </a:lnSpc>
                        <a:spcBef>
                          <a:spcPts val="100"/>
                        </a:spcBef>
                        <a:spcAft>
                          <a:spcPts val="100"/>
                        </a:spcAft>
                        <a:tabLst>
                          <a:tab pos="228600" algn="l"/>
                        </a:tabLst>
                      </a:pPr>
                      <a:r>
                        <a:rPr lang="en-US" sz="1700" dirty="0" err="1">
                          <a:effectLst/>
                          <a:latin typeface="Calibri" panose="020F0502020204030204" pitchFamily="34" charset="0"/>
                          <a:ea typeface="Times New Roman" panose="02020603050405020304" pitchFamily="18" charset="0"/>
                          <a:cs typeface="Calibri" panose="020F0502020204030204" pitchFamily="34" charset="0"/>
                        </a:rPr>
                        <a:t>Cung</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cấp</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một</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bản</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trình</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chiếu</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trống</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chỉ</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có</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tiêu</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đề</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của</a:t>
                      </a:r>
                      <a:r>
                        <a:rPr lang="en-US" sz="1700" dirty="0">
                          <a:effectLst/>
                          <a:latin typeface="Calibri" panose="020F0502020204030204" pitchFamily="34" charset="0"/>
                          <a:ea typeface="Times New Roman" panose="02020603050405020304" pitchFamily="18" charset="0"/>
                          <a:cs typeface="Calibri" panose="020F0502020204030204" pitchFamily="34" charset="0"/>
                        </a:rPr>
                        <a:t> slide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không</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có</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màu</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sắc</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hoặc</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các</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thành</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phần</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thiết</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kế</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endParaRPr lang="vi-VN" sz="1700" dirty="0">
                        <a:effectLst/>
                        <a:latin typeface="Zurich BT"/>
                        <a:ea typeface="Times New Roman" panose="02020603050405020304" pitchFamily="18" charset="0"/>
                        <a:cs typeface="Calibri" panose="020F0502020204030204" pitchFamily="34" charset="0"/>
                      </a:endParaRPr>
                    </a:p>
                  </a:txBody>
                  <a:tcPr marL="68580" marR="68580" marT="0" marB="0"/>
                </a:tc>
              </a:tr>
            </a:tbl>
          </a:graphicData>
        </a:graphic>
      </p:graphicFrame>
    </p:spTree>
    <p:extLst>
      <p:ext uri="{BB962C8B-B14F-4D97-AF65-F5344CB8AC3E}">
        <p14:creationId xmlns:p14="http://schemas.microsoft.com/office/powerpoint/2010/main" val="1147805209"/>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Câu</a:t>
            </a:r>
            <a:r>
              <a:rPr lang="en-US" dirty="0" smtClean="0"/>
              <a:t> </a:t>
            </a:r>
            <a:r>
              <a:rPr lang="en-US" dirty="0" err="1" smtClean="0"/>
              <a:t>hỏi</a:t>
            </a:r>
            <a:r>
              <a:rPr lang="en-US" dirty="0" smtClean="0"/>
              <a:t> </a:t>
            </a:r>
            <a:r>
              <a:rPr lang="en-US" dirty="0" err="1" smtClean="0"/>
              <a:t>ôn</a:t>
            </a:r>
            <a:r>
              <a:rPr lang="en-US" dirty="0" smtClean="0"/>
              <a:t> </a:t>
            </a:r>
            <a:r>
              <a:rPr lang="en-US" dirty="0" err="1" smtClean="0"/>
              <a:t>tập</a:t>
            </a:r>
            <a:endParaRPr lang="en-US" dirty="0"/>
          </a:p>
        </p:txBody>
      </p:sp>
      <p:sp>
        <p:nvSpPr>
          <p:cNvPr id="3" name="Content Placeholder 2"/>
          <p:cNvSpPr>
            <a:spLocks noGrp="1"/>
          </p:cNvSpPr>
          <p:nvPr>
            <p:ph idx="1"/>
          </p:nvPr>
        </p:nvSpPr>
        <p:spPr/>
        <p:txBody>
          <a:bodyPr>
            <a:normAutofit/>
          </a:bodyPr>
          <a:lstStyle/>
          <a:p>
            <a:pPr marL="465138" indent="-465138">
              <a:buNone/>
              <a:tabLst>
                <a:tab pos="914400" algn="l"/>
                <a:tab pos="4122738" algn="l"/>
                <a:tab pos="4519613" algn="l"/>
              </a:tabLst>
            </a:pPr>
            <a:r>
              <a:rPr lang="en-US" sz="2000" dirty="0"/>
              <a:t>1.	</a:t>
            </a:r>
            <a:r>
              <a:rPr lang="en-CA" sz="2000" dirty="0"/>
              <a:t>Phương </a:t>
            </a:r>
            <a:r>
              <a:rPr lang="en-CA" sz="2000" dirty="0" err="1"/>
              <a:t>pháp</a:t>
            </a:r>
            <a:r>
              <a:rPr lang="en-CA" sz="2000" dirty="0"/>
              <a:t> </a:t>
            </a:r>
            <a:r>
              <a:rPr lang="en-CA" sz="2000" dirty="0" err="1"/>
              <a:t>nào</a:t>
            </a:r>
            <a:r>
              <a:rPr lang="en-CA" sz="2000" dirty="0"/>
              <a:t> </a:t>
            </a:r>
            <a:r>
              <a:rPr lang="en-CA" sz="2000" dirty="0" err="1"/>
              <a:t>bạn</a:t>
            </a:r>
            <a:r>
              <a:rPr lang="en-CA" sz="2000" dirty="0"/>
              <a:t> </a:t>
            </a:r>
            <a:r>
              <a:rPr lang="en-CA" sz="2000" dirty="0" err="1"/>
              <a:t>có</a:t>
            </a:r>
            <a:r>
              <a:rPr lang="en-CA" sz="2000" dirty="0"/>
              <a:t> </a:t>
            </a:r>
            <a:r>
              <a:rPr lang="en-CA" sz="2000" dirty="0" err="1"/>
              <a:t>thể</a:t>
            </a:r>
            <a:r>
              <a:rPr lang="en-CA" sz="2000" dirty="0"/>
              <a:t> </a:t>
            </a:r>
            <a:r>
              <a:rPr lang="en-CA" sz="2000" dirty="0" err="1"/>
              <a:t>sử</a:t>
            </a:r>
            <a:r>
              <a:rPr lang="en-CA" sz="2000" dirty="0"/>
              <a:t> </a:t>
            </a:r>
            <a:r>
              <a:rPr lang="en-CA" sz="2000" dirty="0" err="1"/>
              <a:t>dụng</a:t>
            </a:r>
            <a:r>
              <a:rPr lang="en-CA" sz="2000" dirty="0"/>
              <a:t> </a:t>
            </a:r>
            <a:r>
              <a:rPr lang="en-CA" sz="2000" dirty="0" err="1"/>
              <a:t>để</a:t>
            </a:r>
            <a:r>
              <a:rPr lang="en-CA" sz="2000" dirty="0"/>
              <a:t> </a:t>
            </a:r>
            <a:r>
              <a:rPr lang="en-CA" sz="2000" dirty="0" err="1"/>
              <a:t>tạo</a:t>
            </a:r>
            <a:r>
              <a:rPr lang="en-CA" sz="2000" dirty="0"/>
              <a:t> </a:t>
            </a:r>
            <a:r>
              <a:rPr lang="en-CA" sz="2000" dirty="0" err="1"/>
              <a:t>bản</a:t>
            </a:r>
            <a:r>
              <a:rPr lang="en-CA" sz="2000" dirty="0"/>
              <a:t> </a:t>
            </a:r>
            <a:r>
              <a:rPr lang="en-CA" sz="2000" dirty="0" err="1"/>
              <a:t>trình</a:t>
            </a:r>
            <a:r>
              <a:rPr lang="en-CA" sz="2000" dirty="0"/>
              <a:t> </a:t>
            </a:r>
            <a:r>
              <a:rPr lang="en-CA" sz="2000" dirty="0" err="1"/>
              <a:t>chiếu</a:t>
            </a:r>
            <a:r>
              <a:rPr lang="en-CA" sz="2000" dirty="0"/>
              <a:t> </a:t>
            </a:r>
            <a:r>
              <a:rPr lang="en-CA" sz="2000" dirty="0" err="1"/>
              <a:t>mới</a:t>
            </a:r>
            <a:r>
              <a:rPr lang="en-CA" sz="2000" dirty="0"/>
              <a:t>?</a:t>
            </a:r>
            <a:endParaRPr lang="en-US" sz="2000" dirty="0"/>
          </a:p>
          <a:p>
            <a:pPr marL="465138" indent="-465138">
              <a:buNone/>
              <a:tabLst>
                <a:tab pos="914400" algn="l"/>
                <a:tab pos="4122738" algn="l"/>
                <a:tab pos="4519613" algn="l"/>
              </a:tabLst>
            </a:pPr>
            <a:r>
              <a:rPr lang="en-US" sz="1900" dirty="0" smtClean="0"/>
              <a:t>	</a:t>
            </a:r>
            <a:r>
              <a:rPr lang="en-US" sz="1800" dirty="0" smtClean="0"/>
              <a:t>a.	</a:t>
            </a:r>
            <a:r>
              <a:rPr lang="en-CA" sz="1800" dirty="0" err="1"/>
              <a:t>Bản</a:t>
            </a:r>
            <a:r>
              <a:rPr lang="en-CA" sz="1800" dirty="0"/>
              <a:t> </a:t>
            </a:r>
            <a:r>
              <a:rPr lang="en-CA" sz="1800" dirty="0" err="1"/>
              <a:t>trình</a:t>
            </a:r>
            <a:r>
              <a:rPr lang="en-CA" sz="1800" dirty="0"/>
              <a:t> </a:t>
            </a:r>
            <a:r>
              <a:rPr lang="en-CA" sz="1800" dirty="0" err="1"/>
              <a:t>chiếu</a:t>
            </a:r>
            <a:r>
              <a:rPr lang="en-CA" sz="1800" dirty="0"/>
              <a:t> </a:t>
            </a:r>
            <a:r>
              <a:rPr lang="en-CA" sz="1800" dirty="0" err="1"/>
              <a:t>trống</a:t>
            </a:r>
            <a:r>
              <a:rPr lang="en-US" sz="1800" dirty="0" smtClean="0"/>
              <a:t>	d.	</a:t>
            </a:r>
            <a:r>
              <a:rPr lang="en-CA" sz="1800" dirty="0" err="1"/>
              <a:t>Các</a:t>
            </a:r>
            <a:r>
              <a:rPr lang="en-CA" sz="1800" dirty="0"/>
              <a:t> Theme</a:t>
            </a:r>
            <a:endParaRPr lang="en-US" sz="1800" dirty="0" smtClean="0"/>
          </a:p>
          <a:p>
            <a:pPr marL="465138" indent="-465138">
              <a:buNone/>
              <a:tabLst>
                <a:tab pos="914400" algn="l"/>
                <a:tab pos="4122738" algn="l"/>
                <a:tab pos="4519613" algn="l"/>
              </a:tabLst>
            </a:pPr>
            <a:r>
              <a:rPr lang="en-US" sz="1800" dirty="0" smtClean="0"/>
              <a:t>	b.	My templates	e.	</a:t>
            </a:r>
            <a:r>
              <a:rPr lang="en-CA" sz="1800" dirty="0" err="1"/>
              <a:t>Bất</a:t>
            </a:r>
            <a:r>
              <a:rPr lang="en-CA" sz="1800" dirty="0"/>
              <a:t> </a:t>
            </a:r>
            <a:r>
              <a:rPr lang="en-CA" sz="1800" dirty="0" err="1"/>
              <a:t>kỳ</a:t>
            </a:r>
            <a:r>
              <a:rPr lang="en-CA" sz="1800" dirty="0"/>
              <a:t> </a:t>
            </a:r>
            <a:r>
              <a:rPr lang="en-CA" sz="1800" dirty="0" err="1"/>
              <a:t>đáp</a:t>
            </a:r>
            <a:r>
              <a:rPr lang="en-CA" sz="1800" dirty="0"/>
              <a:t> </a:t>
            </a:r>
            <a:r>
              <a:rPr lang="en-CA" sz="1800" dirty="0" err="1"/>
              <a:t>án</a:t>
            </a:r>
            <a:r>
              <a:rPr lang="en-CA" sz="1800" dirty="0"/>
              <a:t> </a:t>
            </a:r>
            <a:r>
              <a:rPr lang="en-CA" sz="1800" dirty="0" err="1" smtClean="0"/>
              <a:t>nào</a:t>
            </a:r>
            <a:r>
              <a:rPr lang="en-CA" sz="1800" dirty="0" smtClean="0"/>
              <a:t> ở </a:t>
            </a:r>
            <a:r>
              <a:rPr lang="en-CA" sz="1800" dirty="0" err="1"/>
              <a:t>trên</a:t>
            </a:r>
            <a:endParaRPr lang="en-US" sz="1800" dirty="0" smtClean="0"/>
          </a:p>
          <a:p>
            <a:pPr marL="465138" indent="-465138">
              <a:buNone/>
              <a:tabLst>
                <a:tab pos="914400" algn="l"/>
                <a:tab pos="4122738" algn="l"/>
                <a:tab pos="4519613" algn="l"/>
              </a:tabLst>
            </a:pPr>
            <a:r>
              <a:rPr lang="en-US" sz="1800" dirty="0" smtClean="0"/>
              <a:t>	c.	New from existing	f.	a, c, </a:t>
            </a:r>
            <a:r>
              <a:rPr lang="en-US" sz="1800" dirty="0" err="1" smtClean="0"/>
              <a:t>và</a:t>
            </a:r>
            <a:r>
              <a:rPr lang="en-US" sz="1800" dirty="0" smtClean="0"/>
              <a:t> d</a:t>
            </a:r>
          </a:p>
          <a:p>
            <a:pPr marL="465138" indent="-465138">
              <a:buNone/>
              <a:tabLst>
                <a:tab pos="914400" algn="l"/>
                <a:tab pos="4122738" algn="l"/>
                <a:tab pos="4519613" algn="l"/>
              </a:tabLst>
            </a:pPr>
            <a:r>
              <a:rPr lang="en-US" sz="2000" dirty="0" smtClean="0"/>
              <a:t>2.	</a:t>
            </a:r>
            <a:r>
              <a:rPr lang="en-CA" sz="2000" dirty="0" err="1"/>
              <a:t>Thông</a:t>
            </a:r>
            <a:r>
              <a:rPr lang="en-CA" sz="2000" dirty="0"/>
              <a:t> </a:t>
            </a:r>
            <a:r>
              <a:rPr lang="en-CA" sz="2000" dirty="0" err="1"/>
              <a:t>thường</a:t>
            </a:r>
            <a:r>
              <a:rPr lang="en-CA" sz="2000" dirty="0"/>
              <a:t> </a:t>
            </a:r>
            <a:r>
              <a:rPr lang="en-CA" sz="2000" dirty="0" err="1"/>
              <a:t>trên</a:t>
            </a:r>
            <a:r>
              <a:rPr lang="en-CA" sz="2000" dirty="0"/>
              <a:t> </a:t>
            </a:r>
            <a:r>
              <a:rPr lang="en-CA" sz="2000" dirty="0" err="1"/>
              <a:t>một</a:t>
            </a:r>
            <a:r>
              <a:rPr lang="en-CA" sz="2000" dirty="0"/>
              <a:t> slide </a:t>
            </a:r>
            <a:r>
              <a:rPr lang="en-CA" sz="2000" dirty="0" err="1"/>
              <a:t>nên</a:t>
            </a:r>
            <a:r>
              <a:rPr lang="en-CA" sz="2000" dirty="0"/>
              <a:t> </a:t>
            </a:r>
            <a:r>
              <a:rPr lang="en-CA" sz="2000" dirty="0" err="1"/>
              <a:t>có</a:t>
            </a:r>
            <a:r>
              <a:rPr lang="en-CA" sz="2000" dirty="0"/>
              <a:t> </a:t>
            </a:r>
            <a:r>
              <a:rPr lang="en-CA" sz="2000" dirty="0" err="1"/>
              <a:t>tối</a:t>
            </a:r>
            <a:r>
              <a:rPr lang="en-CA" sz="2000" dirty="0"/>
              <a:t> </a:t>
            </a:r>
            <a:r>
              <a:rPr lang="en-CA" sz="2000" dirty="0" err="1"/>
              <a:t>đa</a:t>
            </a:r>
            <a:r>
              <a:rPr lang="en-CA" sz="2000" dirty="0"/>
              <a:t> </a:t>
            </a:r>
            <a:r>
              <a:rPr lang="en-CA" sz="2000" dirty="0" err="1"/>
              <a:t>bao</a:t>
            </a:r>
            <a:r>
              <a:rPr lang="en-CA" sz="2000" dirty="0"/>
              <a:t> </a:t>
            </a:r>
            <a:r>
              <a:rPr lang="en-CA" sz="2000" dirty="0" err="1"/>
              <a:t>nhiêu</a:t>
            </a:r>
            <a:r>
              <a:rPr lang="en-CA" sz="2000" dirty="0"/>
              <a:t> </a:t>
            </a:r>
            <a:r>
              <a:rPr lang="en-CA" sz="2000" dirty="0" err="1"/>
              <a:t>mục</a:t>
            </a:r>
            <a:r>
              <a:rPr lang="en-CA" sz="2000" dirty="0"/>
              <a:t> hoa </a:t>
            </a:r>
            <a:r>
              <a:rPr lang="en-CA" sz="2000" dirty="0" smtClean="0"/>
              <a:t>thị </a:t>
            </a:r>
            <a:r>
              <a:rPr lang="en-CA" sz="2000" dirty="0" err="1" smtClean="0"/>
              <a:t>là</a:t>
            </a:r>
            <a:r>
              <a:rPr lang="en-CA" sz="2000" dirty="0" smtClean="0"/>
              <a:t> </a:t>
            </a:r>
            <a:r>
              <a:rPr lang="en-CA" sz="2000" dirty="0" err="1" smtClean="0"/>
              <a:t>đủ</a:t>
            </a:r>
            <a:r>
              <a:rPr lang="en-CA" sz="2000" dirty="0" smtClean="0"/>
              <a:t>?</a:t>
            </a:r>
            <a:endParaRPr lang="en-US" sz="2000" dirty="0" smtClean="0"/>
          </a:p>
          <a:p>
            <a:pPr marL="465138" indent="-465138">
              <a:buNone/>
              <a:tabLst>
                <a:tab pos="914400" algn="l"/>
                <a:tab pos="4122738" algn="l"/>
                <a:tab pos="4519613" algn="l"/>
              </a:tabLst>
            </a:pPr>
            <a:r>
              <a:rPr lang="en-US" sz="1900" dirty="0" smtClean="0"/>
              <a:t>	</a:t>
            </a:r>
            <a:r>
              <a:rPr lang="en-US" sz="1800" dirty="0" smtClean="0"/>
              <a:t>a</a:t>
            </a:r>
            <a:r>
              <a:rPr lang="en-US" sz="1800" dirty="0"/>
              <a:t>.	6	c.	10</a:t>
            </a:r>
          </a:p>
          <a:p>
            <a:pPr marL="465138" indent="-465138">
              <a:buNone/>
              <a:tabLst>
                <a:tab pos="914400" algn="l"/>
                <a:tab pos="4122738" algn="l"/>
                <a:tab pos="4519613" algn="l"/>
              </a:tabLst>
            </a:pPr>
            <a:r>
              <a:rPr lang="en-US" sz="1800" dirty="0" smtClean="0"/>
              <a:t>	b</a:t>
            </a:r>
            <a:r>
              <a:rPr lang="en-US" sz="1800" dirty="0"/>
              <a:t>.	8	d. 	</a:t>
            </a:r>
            <a:r>
              <a:rPr lang="en-US" sz="1800" dirty="0" err="1" smtClean="0"/>
              <a:t>Không</a:t>
            </a:r>
            <a:r>
              <a:rPr lang="en-US" sz="1800" dirty="0" smtClean="0"/>
              <a:t> </a:t>
            </a:r>
            <a:r>
              <a:rPr lang="en-US" sz="1800" dirty="0" err="1" smtClean="0"/>
              <a:t>giới</a:t>
            </a:r>
            <a:r>
              <a:rPr lang="en-US" sz="1800" dirty="0" smtClean="0"/>
              <a:t> </a:t>
            </a:r>
            <a:r>
              <a:rPr lang="en-US" sz="1800" dirty="0" err="1" smtClean="0"/>
              <a:t>hạn</a:t>
            </a:r>
            <a:endParaRPr lang="en-US" sz="1800" dirty="0"/>
          </a:p>
          <a:p>
            <a:pPr marL="465138" indent="-465138">
              <a:buNone/>
              <a:tabLst>
                <a:tab pos="914400" algn="l"/>
                <a:tab pos="4122738" algn="l"/>
                <a:tab pos="4519613" algn="l"/>
              </a:tabLst>
            </a:pPr>
            <a:r>
              <a:rPr lang="en-US" sz="2000" dirty="0"/>
              <a:t>3.	</a:t>
            </a:r>
            <a:r>
              <a:rPr lang="en-CA" sz="2000" dirty="0" err="1"/>
              <a:t>Nút</a:t>
            </a:r>
            <a:r>
              <a:rPr lang="en-CA" sz="2000" dirty="0"/>
              <a:t> </a:t>
            </a:r>
            <a:r>
              <a:rPr lang="en-CA" sz="2000" dirty="0" err="1"/>
              <a:t>hiển</a:t>
            </a:r>
            <a:r>
              <a:rPr lang="en-CA" sz="2000" dirty="0"/>
              <a:t> thị </a:t>
            </a:r>
            <a:r>
              <a:rPr lang="en-CA" sz="2000" dirty="0" err="1"/>
              <a:t>nào</a:t>
            </a:r>
            <a:r>
              <a:rPr lang="en-CA" sz="2000" dirty="0"/>
              <a:t> </a:t>
            </a:r>
            <a:r>
              <a:rPr lang="en-CA" sz="2000" dirty="0" err="1"/>
              <a:t>bạn</a:t>
            </a:r>
            <a:r>
              <a:rPr lang="en-CA" sz="2000" dirty="0"/>
              <a:t> </a:t>
            </a:r>
            <a:r>
              <a:rPr lang="en-CA" sz="2000" dirty="0" err="1"/>
              <a:t>sẽ</a:t>
            </a:r>
            <a:r>
              <a:rPr lang="en-CA" sz="2000" dirty="0"/>
              <a:t> </a:t>
            </a:r>
            <a:r>
              <a:rPr lang="en-CA" sz="2000" dirty="0" err="1"/>
              <a:t>sử</a:t>
            </a:r>
            <a:r>
              <a:rPr lang="en-CA" sz="2000" dirty="0"/>
              <a:t> </a:t>
            </a:r>
            <a:r>
              <a:rPr lang="en-CA" sz="2000" dirty="0" err="1"/>
              <a:t>dụng</a:t>
            </a:r>
            <a:r>
              <a:rPr lang="en-CA" sz="2000" dirty="0"/>
              <a:t> </a:t>
            </a:r>
            <a:r>
              <a:rPr lang="en-CA" sz="2000" dirty="0" err="1"/>
              <a:t>để</a:t>
            </a:r>
            <a:r>
              <a:rPr lang="en-CA" sz="2000" dirty="0"/>
              <a:t> </a:t>
            </a:r>
            <a:r>
              <a:rPr lang="en-CA" sz="2000" dirty="0" err="1"/>
              <a:t>quan</a:t>
            </a:r>
            <a:r>
              <a:rPr lang="en-CA" sz="2000" dirty="0"/>
              <a:t> </a:t>
            </a:r>
            <a:r>
              <a:rPr lang="en-CA" sz="2000" dirty="0" err="1"/>
              <a:t>sát</a:t>
            </a:r>
            <a:r>
              <a:rPr lang="en-CA" sz="2000" dirty="0"/>
              <a:t> </a:t>
            </a:r>
            <a:r>
              <a:rPr lang="en-CA" sz="2000" dirty="0" err="1"/>
              <a:t>nhiều</a:t>
            </a:r>
            <a:r>
              <a:rPr lang="en-CA" sz="2000" dirty="0"/>
              <a:t> slide?</a:t>
            </a:r>
            <a:endParaRPr lang="en-US" sz="2000" dirty="0"/>
          </a:p>
          <a:p>
            <a:pPr marL="465138" indent="-465138">
              <a:buNone/>
              <a:tabLst>
                <a:tab pos="914400" algn="l"/>
                <a:tab pos="4122738" algn="l"/>
                <a:tab pos="4519613" algn="l"/>
              </a:tabLst>
            </a:pPr>
            <a:r>
              <a:rPr lang="en-US" sz="1900" dirty="0" smtClean="0"/>
              <a:t>	</a:t>
            </a:r>
            <a:r>
              <a:rPr lang="en-US" sz="1800" dirty="0" smtClean="0"/>
              <a:t>a</a:t>
            </a:r>
            <a:r>
              <a:rPr lang="en-US" sz="1800" dirty="0"/>
              <a:t>.	 	c.	 </a:t>
            </a:r>
          </a:p>
          <a:p>
            <a:pPr marL="465138" indent="-465138">
              <a:buNone/>
              <a:tabLst>
                <a:tab pos="914400" algn="l"/>
                <a:tab pos="4122738" algn="l"/>
                <a:tab pos="4519613" algn="l"/>
              </a:tabLst>
            </a:pPr>
            <a:r>
              <a:rPr lang="en-US" sz="1800" dirty="0" smtClean="0"/>
              <a:t>	b</a:t>
            </a:r>
            <a:r>
              <a:rPr lang="en-US" sz="1800" dirty="0"/>
              <a:t>.	 	d.	 </a:t>
            </a:r>
          </a:p>
          <a:p>
            <a:pPr marL="465138" indent="-465138">
              <a:lnSpc>
                <a:spcPct val="120000"/>
              </a:lnSpc>
              <a:buNone/>
              <a:tabLst>
                <a:tab pos="914400" algn="l"/>
                <a:tab pos="4122738" algn="l"/>
                <a:tab pos="4519613" algn="l"/>
              </a:tabLst>
            </a:pP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70</a:t>
            </a:fld>
            <a:endParaRPr lang="en-US" dirty="0"/>
          </a:p>
        </p:txBody>
      </p:sp>
      <p:pic>
        <p:nvPicPr>
          <p:cNvPr id="11" name="Picture 10" descr="u6-016"/>
          <p:cNvPicPr/>
          <p:nvPr/>
        </p:nvPicPr>
        <p:blipFill>
          <a:blip r:embed="rId3">
            <a:extLst>
              <a:ext uri="{28A0092B-C50C-407E-A947-70E740481C1C}">
                <a14:useLocalDpi xmlns:a14="http://schemas.microsoft.com/office/drawing/2010/main" val="0"/>
              </a:ext>
            </a:extLst>
          </a:blip>
          <a:srcRect/>
          <a:stretch>
            <a:fillRect/>
          </a:stretch>
        </p:blipFill>
        <p:spPr bwMode="auto">
          <a:xfrm>
            <a:off x="1319848" y="5259199"/>
            <a:ext cx="217715" cy="226190"/>
          </a:xfrm>
          <a:prstGeom prst="rect">
            <a:avLst/>
          </a:prstGeom>
          <a:noFill/>
          <a:ln>
            <a:noFill/>
          </a:ln>
        </p:spPr>
      </p:pic>
      <p:pic>
        <p:nvPicPr>
          <p:cNvPr id="12" name="Picture 11" descr="u6-019"/>
          <p:cNvPicPr/>
          <p:nvPr/>
        </p:nvPicPr>
        <p:blipFill>
          <a:blip r:embed="rId4">
            <a:extLst>
              <a:ext uri="{28A0092B-C50C-407E-A947-70E740481C1C}">
                <a14:useLocalDpi xmlns:a14="http://schemas.microsoft.com/office/drawing/2010/main" val="0"/>
              </a:ext>
            </a:extLst>
          </a:blip>
          <a:srcRect/>
          <a:stretch>
            <a:fillRect/>
          </a:stretch>
        </p:blipFill>
        <p:spPr bwMode="auto">
          <a:xfrm>
            <a:off x="5026193" y="5259199"/>
            <a:ext cx="214880" cy="226190"/>
          </a:xfrm>
          <a:prstGeom prst="rect">
            <a:avLst/>
          </a:prstGeom>
          <a:noFill/>
          <a:ln>
            <a:noFill/>
          </a:ln>
        </p:spPr>
      </p:pic>
      <p:pic>
        <p:nvPicPr>
          <p:cNvPr id="13" name="Picture 12" descr="u6-018"/>
          <p:cNvPicPr/>
          <p:nvPr/>
        </p:nvPicPr>
        <p:blipFill>
          <a:blip r:embed="rId5">
            <a:extLst>
              <a:ext uri="{28A0092B-C50C-407E-A947-70E740481C1C}">
                <a14:useLocalDpi xmlns:a14="http://schemas.microsoft.com/office/drawing/2010/main" val="0"/>
              </a:ext>
            </a:extLst>
          </a:blip>
          <a:srcRect/>
          <a:stretch>
            <a:fillRect/>
          </a:stretch>
        </p:blipFill>
        <p:spPr bwMode="auto">
          <a:xfrm>
            <a:off x="5026193" y="5671850"/>
            <a:ext cx="226190" cy="226190"/>
          </a:xfrm>
          <a:prstGeom prst="rect">
            <a:avLst/>
          </a:prstGeom>
          <a:noFill/>
          <a:ln>
            <a:noFill/>
          </a:ln>
        </p:spPr>
      </p:pic>
      <p:pic>
        <p:nvPicPr>
          <p:cNvPr id="14" name="Picture 13" descr="u6-017"/>
          <p:cNvPicPr/>
          <p:nvPr/>
        </p:nvPicPr>
        <p:blipFill>
          <a:blip r:embed="rId6">
            <a:extLst>
              <a:ext uri="{28A0092B-C50C-407E-A947-70E740481C1C}">
                <a14:useLocalDpi xmlns:a14="http://schemas.microsoft.com/office/drawing/2010/main" val="0"/>
              </a:ext>
            </a:extLst>
          </a:blip>
          <a:srcRect/>
          <a:stretch>
            <a:fillRect/>
          </a:stretch>
        </p:blipFill>
        <p:spPr bwMode="auto">
          <a:xfrm>
            <a:off x="1319848" y="5671850"/>
            <a:ext cx="238095" cy="226190"/>
          </a:xfrm>
          <a:prstGeom prst="rect">
            <a:avLst/>
          </a:prstGeom>
          <a:noFill/>
          <a:ln>
            <a:noFill/>
          </a:ln>
        </p:spPr>
      </p:pic>
    </p:spTree>
    <p:extLst>
      <p:ext uri="{BB962C8B-B14F-4D97-AF65-F5344CB8AC3E}">
        <p14:creationId xmlns:p14="http://schemas.microsoft.com/office/powerpoint/2010/main" val="1862844055"/>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Câu</a:t>
            </a:r>
            <a:r>
              <a:rPr lang="en-US" dirty="0" smtClean="0"/>
              <a:t> </a:t>
            </a:r>
            <a:r>
              <a:rPr lang="en-US" dirty="0" err="1" smtClean="0"/>
              <a:t>hỏi</a:t>
            </a:r>
            <a:r>
              <a:rPr lang="en-US" dirty="0" smtClean="0"/>
              <a:t> </a:t>
            </a:r>
            <a:r>
              <a:rPr lang="en-US" dirty="0" err="1" smtClean="0"/>
              <a:t>ôn</a:t>
            </a:r>
            <a:r>
              <a:rPr lang="en-US" dirty="0" smtClean="0"/>
              <a:t> </a:t>
            </a:r>
            <a:r>
              <a:rPr lang="en-US" dirty="0" err="1" smtClean="0"/>
              <a:t>tập</a:t>
            </a:r>
            <a:endParaRPr lang="en-US" dirty="0"/>
          </a:p>
        </p:txBody>
      </p:sp>
      <p:sp>
        <p:nvSpPr>
          <p:cNvPr id="3" name="Content Placeholder 2"/>
          <p:cNvSpPr>
            <a:spLocks noGrp="1"/>
          </p:cNvSpPr>
          <p:nvPr>
            <p:ph idx="1"/>
          </p:nvPr>
        </p:nvSpPr>
        <p:spPr/>
        <p:txBody>
          <a:bodyPr>
            <a:normAutofit fontScale="85000" lnSpcReduction="10000"/>
          </a:bodyPr>
          <a:lstStyle/>
          <a:p>
            <a:pPr marL="465138" indent="-465138">
              <a:buNone/>
              <a:tabLst>
                <a:tab pos="862013" algn="l"/>
              </a:tabLst>
            </a:pPr>
            <a:r>
              <a:rPr lang="en-US" sz="2600" dirty="0"/>
              <a:t>4. 	</a:t>
            </a:r>
            <a:r>
              <a:rPr lang="en-CA" sz="2000" dirty="0" err="1"/>
              <a:t>Bạn</a:t>
            </a:r>
            <a:r>
              <a:rPr lang="en-CA" sz="2000" dirty="0"/>
              <a:t> </a:t>
            </a:r>
            <a:r>
              <a:rPr lang="en-CA" sz="2000" dirty="0" err="1"/>
              <a:t>có</a:t>
            </a:r>
            <a:r>
              <a:rPr lang="en-CA" sz="2000" dirty="0"/>
              <a:t> </a:t>
            </a:r>
            <a:r>
              <a:rPr lang="en-CA" sz="2000" dirty="0" err="1"/>
              <a:t>thể</a:t>
            </a:r>
            <a:r>
              <a:rPr lang="en-CA" sz="2000" dirty="0"/>
              <a:t> </a:t>
            </a:r>
            <a:r>
              <a:rPr lang="en-CA" sz="2000" dirty="0" err="1"/>
              <a:t>chèn</a:t>
            </a:r>
            <a:r>
              <a:rPr lang="en-CA" sz="2000" dirty="0"/>
              <a:t> slide </a:t>
            </a:r>
            <a:r>
              <a:rPr lang="en-CA" sz="2000" dirty="0" err="1"/>
              <a:t>mới</a:t>
            </a:r>
            <a:r>
              <a:rPr lang="en-CA" sz="2000" dirty="0"/>
              <a:t> </a:t>
            </a:r>
            <a:r>
              <a:rPr lang="en-CA" sz="2000" dirty="0" err="1"/>
              <a:t>như</a:t>
            </a:r>
            <a:r>
              <a:rPr lang="en-CA" sz="2000" dirty="0"/>
              <a:t> </a:t>
            </a:r>
            <a:r>
              <a:rPr lang="en-CA" sz="2000" dirty="0" err="1"/>
              <a:t>thế</a:t>
            </a:r>
            <a:r>
              <a:rPr lang="en-CA" sz="2000" dirty="0"/>
              <a:t> </a:t>
            </a:r>
            <a:r>
              <a:rPr lang="en-CA" sz="2000" dirty="0" err="1"/>
              <a:t>nào</a:t>
            </a:r>
            <a:r>
              <a:rPr lang="en-CA" sz="2000" dirty="0"/>
              <a:t>?</a:t>
            </a:r>
            <a:endParaRPr lang="en-US" sz="2600" dirty="0"/>
          </a:p>
          <a:p>
            <a:pPr marL="400050" lvl="1" indent="0">
              <a:buNone/>
            </a:pPr>
            <a:r>
              <a:rPr lang="en-US" sz="1800" dirty="0" smtClean="0"/>
              <a:t>a. </a:t>
            </a:r>
            <a:r>
              <a:rPr lang="en-US" sz="1800" dirty="0" err="1" smtClean="0"/>
              <a:t>Trên</a:t>
            </a:r>
            <a:r>
              <a:rPr lang="en-US" sz="1800" dirty="0" smtClean="0"/>
              <a:t> </a:t>
            </a:r>
            <a:r>
              <a:rPr lang="en-US" sz="1800" dirty="0" err="1"/>
              <a:t>thẻ</a:t>
            </a:r>
            <a:r>
              <a:rPr lang="en-US" sz="1800" dirty="0"/>
              <a:t> Home, </a:t>
            </a:r>
            <a:r>
              <a:rPr lang="en-US" sz="1800" dirty="0" err="1"/>
              <a:t>trong</a:t>
            </a:r>
            <a:r>
              <a:rPr lang="en-US" sz="1800" dirty="0"/>
              <a:t> </a:t>
            </a:r>
            <a:r>
              <a:rPr lang="en-US" sz="1800" dirty="0" err="1"/>
              <a:t>nhóm</a:t>
            </a:r>
            <a:r>
              <a:rPr lang="en-US" sz="1800" dirty="0"/>
              <a:t> Slides, </a:t>
            </a:r>
            <a:r>
              <a:rPr lang="en-US" sz="1800" dirty="0" err="1"/>
              <a:t>chọn</a:t>
            </a:r>
            <a:r>
              <a:rPr lang="en-US" sz="1800" dirty="0"/>
              <a:t> New Slide.</a:t>
            </a:r>
            <a:endParaRPr lang="vi-VN" sz="1800" dirty="0"/>
          </a:p>
          <a:p>
            <a:pPr marL="400050" lvl="1" indent="0">
              <a:buNone/>
            </a:pPr>
            <a:r>
              <a:rPr lang="en-US" sz="1800" dirty="0"/>
              <a:t>b. </a:t>
            </a:r>
            <a:r>
              <a:rPr lang="en-US" sz="1800" dirty="0" err="1" smtClean="0"/>
              <a:t>Trên</a:t>
            </a:r>
            <a:r>
              <a:rPr lang="en-US" sz="1800" dirty="0" smtClean="0"/>
              <a:t> </a:t>
            </a:r>
            <a:r>
              <a:rPr lang="en-US" sz="1800" dirty="0" err="1"/>
              <a:t>thanh</a:t>
            </a:r>
            <a:r>
              <a:rPr lang="en-US" sz="1800" dirty="0"/>
              <a:t> </a:t>
            </a:r>
            <a:r>
              <a:rPr lang="en-US" sz="1800" dirty="0" err="1"/>
              <a:t>công</a:t>
            </a:r>
            <a:r>
              <a:rPr lang="en-US" sz="1800" dirty="0"/>
              <a:t> </a:t>
            </a:r>
            <a:r>
              <a:rPr lang="en-US" sz="1800" dirty="0" err="1"/>
              <a:t>cụ</a:t>
            </a:r>
            <a:r>
              <a:rPr lang="en-US" sz="1800" dirty="0"/>
              <a:t> </a:t>
            </a:r>
            <a:r>
              <a:rPr lang="en-US" sz="1800" dirty="0" err="1"/>
              <a:t>truy</a:t>
            </a:r>
            <a:r>
              <a:rPr lang="en-US" sz="1800" dirty="0"/>
              <a:t> </a:t>
            </a:r>
            <a:r>
              <a:rPr lang="en-US" sz="1800" dirty="0" err="1"/>
              <a:t>xuất</a:t>
            </a:r>
            <a:r>
              <a:rPr lang="en-US" sz="1800" dirty="0"/>
              <a:t> </a:t>
            </a:r>
            <a:r>
              <a:rPr lang="en-US" sz="1800" dirty="0" err="1"/>
              <a:t>nhanh</a:t>
            </a:r>
            <a:r>
              <a:rPr lang="en-US" sz="1800" dirty="0"/>
              <a:t>, </a:t>
            </a:r>
            <a:r>
              <a:rPr lang="en-US" sz="1800" dirty="0" err="1"/>
              <a:t>chọn</a:t>
            </a:r>
            <a:r>
              <a:rPr lang="en-US" sz="1800" dirty="0"/>
              <a:t> New Slide.</a:t>
            </a:r>
            <a:endParaRPr lang="vi-VN" sz="1800" dirty="0"/>
          </a:p>
          <a:p>
            <a:pPr marL="865188" lvl="1" indent="-465138">
              <a:buNone/>
              <a:tabLst>
                <a:tab pos="862013" algn="l"/>
              </a:tabLst>
            </a:pPr>
            <a:r>
              <a:rPr lang="en-US" sz="1800" dirty="0" smtClean="0"/>
              <a:t>c</a:t>
            </a:r>
            <a:r>
              <a:rPr lang="en-US" sz="1800" dirty="0"/>
              <a:t>. </a:t>
            </a:r>
            <a:r>
              <a:rPr lang="en-US" sz="1800" dirty="0" err="1" smtClean="0"/>
              <a:t>Nhấn</a:t>
            </a:r>
            <a:r>
              <a:rPr lang="en-US" sz="1800" dirty="0" smtClean="0"/>
              <a:t> CTRL+M.</a:t>
            </a:r>
            <a:endParaRPr lang="en-US" sz="1800" dirty="0"/>
          </a:p>
          <a:p>
            <a:pPr marL="400050" lvl="1" indent="0">
              <a:buNone/>
            </a:pPr>
            <a:r>
              <a:rPr lang="en-US" sz="1800" dirty="0"/>
              <a:t>d. </a:t>
            </a:r>
            <a:r>
              <a:rPr lang="en-US" sz="1800" dirty="0" err="1" smtClean="0"/>
              <a:t>Nhấp</a:t>
            </a:r>
            <a:r>
              <a:rPr lang="en-US" sz="1800" dirty="0" smtClean="0"/>
              <a:t> </a:t>
            </a:r>
            <a:r>
              <a:rPr lang="en-US" sz="1800" dirty="0" err="1"/>
              <a:t>chuột</a:t>
            </a:r>
            <a:r>
              <a:rPr lang="en-US" sz="1800" dirty="0"/>
              <a:t> </a:t>
            </a:r>
            <a:r>
              <a:rPr lang="en-US" sz="1800" dirty="0" err="1"/>
              <a:t>phải</a:t>
            </a:r>
            <a:r>
              <a:rPr lang="en-US" sz="1800" dirty="0"/>
              <a:t> </a:t>
            </a:r>
            <a:r>
              <a:rPr lang="en-US" sz="1800" dirty="0" err="1"/>
              <a:t>vào</a:t>
            </a:r>
            <a:r>
              <a:rPr lang="en-US" sz="1800" dirty="0"/>
              <a:t> slide </a:t>
            </a:r>
            <a:r>
              <a:rPr lang="en-US" sz="1800" dirty="0" err="1"/>
              <a:t>trên</a:t>
            </a:r>
            <a:r>
              <a:rPr lang="en-US" sz="1800" dirty="0"/>
              <a:t> </a:t>
            </a:r>
            <a:r>
              <a:rPr lang="en-US" sz="1800" dirty="0" err="1"/>
              <a:t>các</a:t>
            </a:r>
            <a:r>
              <a:rPr lang="en-US" sz="1800" dirty="0"/>
              <a:t> </a:t>
            </a:r>
            <a:r>
              <a:rPr lang="en-US" sz="1800" dirty="0" err="1"/>
              <a:t>thẻ</a:t>
            </a:r>
            <a:r>
              <a:rPr lang="en-US" sz="1800" dirty="0"/>
              <a:t> Outline </a:t>
            </a:r>
            <a:r>
              <a:rPr lang="en-US" sz="1800" dirty="0" err="1"/>
              <a:t>hoặc</a:t>
            </a:r>
            <a:r>
              <a:rPr lang="en-US" sz="1800" dirty="0"/>
              <a:t> Slides </a:t>
            </a:r>
            <a:r>
              <a:rPr lang="en-US" sz="1800" dirty="0" err="1"/>
              <a:t>và</a:t>
            </a:r>
            <a:r>
              <a:rPr lang="en-US" sz="1800" dirty="0"/>
              <a:t> </a:t>
            </a:r>
            <a:r>
              <a:rPr lang="en-US" sz="1800" dirty="0" err="1"/>
              <a:t>sau</a:t>
            </a:r>
            <a:r>
              <a:rPr lang="en-US" sz="1800" dirty="0"/>
              <a:t> </a:t>
            </a:r>
            <a:r>
              <a:rPr lang="en-US" sz="1800" dirty="0" err="1"/>
              <a:t>đó</a:t>
            </a:r>
            <a:r>
              <a:rPr lang="en-US" sz="1800" dirty="0"/>
              <a:t> </a:t>
            </a:r>
            <a:r>
              <a:rPr lang="en-US" sz="1800" dirty="0" err="1"/>
              <a:t>chọn</a:t>
            </a:r>
            <a:r>
              <a:rPr lang="en-US" sz="1800" dirty="0"/>
              <a:t> New Slide.</a:t>
            </a:r>
            <a:endParaRPr lang="vi-VN" sz="1800" dirty="0"/>
          </a:p>
          <a:p>
            <a:pPr marL="400050" lvl="1" indent="0">
              <a:buNone/>
            </a:pPr>
            <a:r>
              <a:rPr lang="en-US" sz="1800" dirty="0"/>
              <a:t>e. </a:t>
            </a:r>
            <a:r>
              <a:rPr lang="en-US" sz="1800" dirty="0" err="1" smtClean="0"/>
              <a:t>Bất</a:t>
            </a:r>
            <a:r>
              <a:rPr lang="en-US" sz="1800" dirty="0" smtClean="0"/>
              <a:t> </a:t>
            </a:r>
            <a:r>
              <a:rPr lang="en-US" sz="1800" dirty="0" err="1"/>
              <a:t>kỳ</a:t>
            </a:r>
            <a:r>
              <a:rPr lang="en-US" sz="1800" dirty="0"/>
              <a:t> </a:t>
            </a:r>
            <a:r>
              <a:rPr lang="en-US" sz="1800" dirty="0" err="1"/>
              <a:t>đáp</a:t>
            </a:r>
            <a:r>
              <a:rPr lang="en-US" sz="1800" dirty="0"/>
              <a:t> </a:t>
            </a:r>
            <a:r>
              <a:rPr lang="en-US" sz="1800" dirty="0" err="1"/>
              <a:t>án</a:t>
            </a:r>
            <a:r>
              <a:rPr lang="en-US" sz="1800" dirty="0"/>
              <a:t> </a:t>
            </a:r>
            <a:r>
              <a:rPr lang="en-US" sz="1800" dirty="0" err="1"/>
              <a:t>nào</a:t>
            </a:r>
            <a:r>
              <a:rPr lang="en-US" sz="1800" dirty="0"/>
              <a:t> </a:t>
            </a:r>
            <a:r>
              <a:rPr lang="en-US" sz="1800" dirty="0" err="1"/>
              <a:t>trên</a:t>
            </a:r>
            <a:r>
              <a:rPr lang="en-US" sz="1800" dirty="0"/>
              <a:t> </a:t>
            </a:r>
            <a:endParaRPr lang="vi-VN" sz="1800" dirty="0"/>
          </a:p>
          <a:p>
            <a:pPr marL="865188" lvl="1" indent="-465138">
              <a:buNone/>
              <a:tabLst>
                <a:tab pos="862013" algn="l"/>
              </a:tabLst>
            </a:pPr>
            <a:r>
              <a:rPr lang="en-US" sz="1800" dirty="0" smtClean="0"/>
              <a:t>f</a:t>
            </a:r>
            <a:r>
              <a:rPr lang="en-US" sz="1800" dirty="0"/>
              <a:t>. </a:t>
            </a:r>
            <a:r>
              <a:rPr lang="en-US" sz="1800" dirty="0" smtClean="0"/>
              <a:t>a</a:t>
            </a:r>
            <a:r>
              <a:rPr lang="en-US" sz="1800" dirty="0"/>
              <a:t>, c, </a:t>
            </a:r>
            <a:r>
              <a:rPr lang="en-US" sz="1800" dirty="0" err="1" smtClean="0"/>
              <a:t>hoặc</a:t>
            </a:r>
            <a:r>
              <a:rPr lang="en-US" sz="1800" dirty="0" smtClean="0"/>
              <a:t> </a:t>
            </a:r>
            <a:r>
              <a:rPr lang="en-US" sz="1800" dirty="0"/>
              <a:t>d</a:t>
            </a:r>
          </a:p>
          <a:p>
            <a:pPr marL="465138" indent="-465138">
              <a:buNone/>
              <a:tabLst>
                <a:tab pos="862013" algn="l"/>
              </a:tabLst>
            </a:pPr>
            <a:r>
              <a:rPr lang="en-US" sz="2600" dirty="0"/>
              <a:t>5. 	</a:t>
            </a:r>
            <a:r>
              <a:rPr lang="en-CA" dirty="0" err="1"/>
              <a:t>Để</a:t>
            </a:r>
            <a:r>
              <a:rPr lang="en-CA" dirty="0"/>
              <a:t> </a:t>
            </a:r>
            <a:r>
              <a:rPr lang="en-CA" dirty="0" err="1"/>
              <a:t>thay</a:t>
            </a:r>
            <a:r>
              <a:rPr lang="en-CA" dirty="0"/>
              <a:t> </a:t>
            </a:r>
            <a:r>
              <a:rPr lang="en-CA" dirty="0" err="1"/>
              <a:t>đổi</a:t>
            </a:r>
            <a:r>
              <a:rPr lang="en-CA" dirty="0"/>
              <a:t> </a:t>
            </a:r>
            <a:r>
              <a:rPr lang="en-CA" dirty="0" err="1"/>
              <a:t>bố</a:t>
            </a:r>
            <a:r>
              <a:rPr lang="en-CA" dirty="0"/>
              <a:t> </a:t>
            </a:r>
            <a:r>
              <a:rPr lang="en-CA" dirty="0" err="1"/>
              <a:t>cục</a:t>
            </a:r>
            <a:r>
              <a:rPr lang="en-CA" dirty="0"/>
              <a:t> slide, </a:t>
            </a:r>
            <a:r>
              <a:rPr lang="en-CA" dirty="0" err="1"/>
              <a:t>bạn</a:t>
            </a:r>
            <a:r>
              <a:rPr lang="en-CA" dirty="0"/>
              <a:t> </a:t>
            </a:r>
            <a:r>
              <a:rPr lang="en-CA" dirty="0" err="1"/>
              <a:t>có</a:t>
            </a:r>
            <a:r>
              <a:rPr lang="en-CA" dirty="0"/>
              <a:t> </a:t>
            </a:r>
            <a:r>
              <a:rPr lang="en-CA" dirty="0" err="1"/>
              <a:t>thể</a:t>
            </a:r>
            <a:r>
              <a:rPr lang="en-US" sz="2600" dirty="0" smtClean="0"/>
              <a:t>:</a:t>
            </a:r>
            <a:endParaRPr lang="en-US" sz="2600" dirty="0"/>
          </a:p>
          <a:p>
            <a:pPr marL="365125" indent="0">
              <a:buNone/>
            </a:pPr>
            <a:r>
              <a:rPr lang="en-US" sz="1800" dirty="0" smtClean="0"/>
              <a:t>a. </a:t>
            </a:r>
            <a:r>
              <a:rPr lang="en-US" sz="1800" dirty="0" err="1" smtClean="0"/>
              <a:t>Trên</a:t>
            </a:r>
            <a:r>
              <a:rPr lang="en-US" sz="1800" dirty="0" smtClean="0"/>
              <a:t> </a:t>
            </a:r>
            <a:r>
              <a:rPr lang="en-US" sz="1800" dirty="0" err="1"/>
              <a:t>thẻ</a:t>
            </a:r>
            <a:r>
              <a:rPr lang="en-US" sz="1800" dirty="0"/>
              <a:t> Home, </a:t>
            </a:r>
            <a:r>
              <a:rPr lang="en-US" sz="1800" dirty="0" err="1"/>
              <a:t>trong</a:t>
            </a:r>
            <a:r>
              <a:rPr lang="en-US" sz="1800" dirty="0"/>
              <a:t> </a:t>
            </a:r>
            <a:r>
              <a:rPr lang="en-US" sz="1800" dirty="0" err="1"/>
              <a:t>nhóm</a:t>
            </a:r>
            <a:r>
              <a:rPr lang="en-US" sz="1800" dirty="0"/>
              <a:t> Slides, </a:t>
            </a:r>
            <a:r>
              <a:rPr lang="en-US" sz="1800" dirty="0" err="1"/>
              <a:t>chọn</a:t>
            </a:r>
            <a:r>
              <a:rPr lang="en-US" sz="1800" dirty="0"/>
              <a:t> Layout.</a:t>
            </a:r>
            <a:endParaRPr lang="vi-VN" sz="1800" dirty="0"/>
          </a:p>
          <a:p>
            <a:pPr marL="365125" indent="0">
              <a:buNone/>
            </a:pPr>
            <a:r>
              <a:rPr lang="en-US" sz="1800" dirty="0" smtClean="0"/>
              <a:t>b. </a:t>
            </a:r>
            <a:r>
              <a:rPr lang="en-US" sz="1800" dirty="0" err="1" smtClean="0"/>
              <a:t>Trên</a:t>
            </a:r>
            <a:r>
              <a:rPr lang="en-US" sz="1800" dirty="0" smtClean="0"/>
              <a:t> </a:t>
            </a:r>
            <a:r>
              <a:rPr lang="en-US" sz="1800" dirty="0" err="1"/>
              <a:t>thẻ</a:t>
            </a:r>
            <a:r>
              <a:rPr lang="en-US" sz="1800" dirty="0"/>
              <a:t> Design, </a:t>
            </a:r>
            <a:r>
              <a:rPr lang="en-US" sz="1800" dirty="0" err="1"/>
              <a:t>trong</a:t>
            </a:r>
            <a:r>
              <a:rPr lang="en-US" sz="1800" dirty="0"/>
              <a:t> </a:t>
            </a:r>
            <a:r>
              <a:rPr lang="en-US" sz="1800" dirty="0" err="1"/>
              <a:t>nhóm</a:t>
            </a:r>
            <a:r>
              <a:rPr lang="en-US" sz="1800" dirty="0"/>
              <a:t> Slides, </a:t>
            </a:r>
            <a:r>
              <a:rPr lang="en-US" sz="1800" dirty="0" err="1"/>
              <a:t>chọn</a:t>
            </a:r>
            <a:r>
              <a:rPr lang="en-US" sz="1800" dirty="0"/>
              <a:t> Slide Layout.</a:t>
            </a:r>
            <a:endParaRPr lang="vi-VN" sz="1800" dirty="0"/>
          </a:p>
          <a:p>
            <a:pPr marL="365125" indent="0">
              <a:buNone/>
            </a:pPr>
            <a:r>
              <a:rPr lang="en-US" sz="1800" dirty="0"/>
              <a:t>c. </a:t>
            </a:r>
            <a:r>
              <a:rPr lang="en-US" sz="1800" dirty="0" err="1" smtClean="0"/>
              <a:t>Nhấp</a:t>
            </a:r>
            <a:r>
              <a:rPr lang="en-US" sz="1800" dirty="0" smtClean="0"/>
              <a:t> </a:t>
            </a:r>
            <a:r>
              <a:rPr lang="en-US" sz="1800" dirty="0" err="1"/>
              <a:t>chuột</a:t>
            </a:r>
            <a:r>
              <a:rPr lang="en-US" sz="1800" dirty="0"/>
              <a:t> </a:t>
            </a:r>
            <a:r>
              <a:rPr lang="en-US" sz="1800" dirty="0" err="1"/>
              <a:t>phải</a:t>
            </a:r>
            <a:r>
              <a:rPr lang="en-US" sz="1800" dirty="0"/>
              <a:t> </a:t>
            </a:r>
            <a:r>
              <a:rPr lang="en-US" sz="1800" dirty="0" err="1"/>
              <a:t>vào</a:t>
            </a:r>
            <a:r>
              <a:rPr lang="en-US" sz="1800" dirty="0"/>
              <a:t> slide </a:t>
            </a:r>
            <a:r>
              <a:rPr lang="en-US" sz="1800" dirty="0" err="1"/>
              <a:t>trong</a:t>
            </a:r>
            <a:r>
              <a:rPr lang="en-US" sz="1800" dirty="0"/>
              <a:t> </a:t>
            </a:r>
            <a:r>
              <a:rPr lang="en-US" sz="1800" dirty="0" err="1"/>
              <a:t>thẻ</a:t>
            </a:r>
            <a:r>
              <a:rPr lang="en-US" sz="1800" dirty="0"/>
              <a:t> Slides </a:t>
            </a:r>
            <a:r>
              <a:rPr lang="en-US" sz="1800" dirty="0" err="1"/>
              <a:t>hoặc</a:t>
            </a:r>
            <a:r>
              <a:rPr lang="en-US" sz="1800" dirty="0"/>
              <a:t> </a:t>
            </a:r>
            <a:r>
              <a:rPr lang="en-US" sz="1800" dirty="0" err="1"/>
              <a:t>trong</a:t>
            </a:r>
            <a:r>
              <a:rPr lang="en-US" sz="1800" dirty="0"/>
              <a:t> </a:t>
            </a:r>
            <a:r>
              <a:rPr lang="en-US" sz="1800" dirty="0" err="1"/>
              <a:t>khung</a:t>
            </a:r>
            <a:r>
              <a:rPr lang="en-US" sz="1800" dirty="0"/>
              <a:t> Slide </a:t>
            </a:r>
            <a:r>
              <a:rPr lang="en-US" sz="1800" dirty="0" err="1"/>
              <a:t>và</a:t>
            </a:r>
            <a:r>
              <a:rPr lang="en-US" sz="1800" dirty="0"/>
              <a:t> </a:t>
            </a:r>
            <a:r>
              <a:rPr lang="en-US" sz="1800" dirty="0" err="1"/>
              <a:t>sau</a:t>
            </a:r>
            <a:r>
              <a:rPr lang="en-US" sz="1800" dirty="0"/>
              <a:t> </a:t>
            </a:r>
            <a:r>
              <a:rPr lang="en-US" sz="1800" dirty="0" err="1"/>
              <a:t>đó</a:t>
            </a:r>
            <a:r>
              <a:rPr lang="en-US" sz="1800" dirty="0"/>
              <a:t> </a:t>
            </a:r>
            <a:r>
              <a:rPr lang="en-US" sz="1800" dirty="0" err="1"/>
              <a:t>chọn</a:t>
            </a:r>
            <a:r>
              <a:rPr lang="en-US" sz="1800" dirty="0"/>
              <a:t> Layout.</a:t>
            </a:r>
            <a:endParaRPr lang="vi-VN" sz="1800" dirty="0"/>
          </a:p>
          <a:p>
            <a:pPr marL="365125" indent="0">
              <a:buNone/>
            </a:pPr>
            <a:r>
              <a:rPr lang="en-US" sz="1800" dirty="0" smtClean="0"/>
              <a:t>d. </a:t>
            </a:r>
            <a:r>
              <a:rPr lang="en-US" sz="1800" dirty="0" err="1" smtClean="0"/>
              <a:t>Bất</a:t>
            </a:r>
            <a:r>
              <a:rPr lang="en-US" sz="1800" dirty="0" smtClean="0"/>
              <a:t> </a:t>
            </a:r>
            <a:r>
              <a:rPr lang="en-US" sz="1800" dirty="0" err="1"/>
              <a:t>kỳ</a:t>
            </a:r>
            <a:r>
              <a:rPr lang="en-US" sz="1800" dirty="0"/>
              <a:t> </a:t>
            </a:r>
            <a:r>
              <a:rPr lang="en-US" sz="1800" dirty="0" err="1"/>
              <a:t>đáp</a:t>
            </a:r>
            <a:r>
              <a:rPr lang="en-US" sz="1800" dirty="0"/>
              <a:t> </a:t>
            </a:r>
            <a:r>
              <a:rPr lang="en-US" sz="1800" dirty="0" err="1"/>
              <a:t>án</a:t>
            </a:r>
            <a:r>
              <a:rPr lang="en-US" sz="1800" dirty="0"/>
              <a:t> </a:t>
            </a:r>
            <a:r>
              <a:rPr lang="en-US" sz="1800" dirty="0" err="1"/>
              <a:t>nào</a:t>
            </a:r>
            <a:r>
              <a:rPr lang="en-US" sz="1800" dirty="0"/>
              <a:t> </a:t>
            </a:r>
            <a:r>
              <a:rPr lang="en-US" sz="1800" dirty="0" err="1"/>
              <a:t>trên</a:t>
            </a:r>
            <a:endParaRPr lang="vi-VN" sz="1800" dirty="0"/>
          </a:p>
          <a:p>
            <a:pPr marL="365125" indent="0">
              <a:buNone/>
            </a:pPr>
            <a:r>
              <a:rPr lang="en-US" sz="1800" dirty="0" smtClean="0"/>
              <a:t>e. a </a:t>
            </a:r>
            <a:r>
              <a:rPr lang="en-US" sz="1800" dirty="0" err="1"/>
              <a:t>hoặc</a:t>
            </a:r>
            <a:r>
              <a:rPr lang="en-US" sz="1800" dirty="0"/>
              <a:t> c</a:t>
            </a:r>
            <a:endParaRPr lang="vi-VN" sz="1800"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71</a:t>
            </a:fld>
            <a:endParaRPr lang="en-US" dirty="0"/>
          </a:p>
        </p:txBody>
      </p:sp>
    </p:spTree>
    <p:extLst>
      <p:ext uri="{BB962C8B-B14F-4D97-AF65-F5344CB8AC3E}">
        <p14:creationId xmlns:p14="http://schemas.microsoft.com/office/powerpoint/2010/main" val="4211827339"/>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Câu</a:t>
            </a:r>
            <a:r>
              <a:rPr lang="en-US" dirty="0" smtClean="0"/>
              <a:t> </a:t>
            </a:r>
            <a:r>
              <a:rPr lang="en-US" dirty="0" err="1" smtClean="0"/>
              <a:t>hỏi</a:t>
            </a:r>
            <a:r>
              <a:rPr lang="en-US" dirty="0" smtClean="0"/>
              <a:t> </a:t>
            </a:r>
            <a:r>
              <a:rPr lang="en-US" dirty="0" err="1" smtClean="0"/>
              <a:t>ôn</a:t>
            </a:r>
            <a:r>
              <a:rPr lang="en-US" dirty="0" smtClean="0"/>
              <a:t> </a:t>
            </a:r>
            <a:r>
              <a:rPr lang="en-US" dirty="0" err="1" smtClean="0"/>
              <a:t>tập</a:t>
            </a:r>
            <a:endParaRPr lang="en-US" dirty="0"/>
          </a:p>
        </p:txBody>
      </p:sp>
      <p:sp>
        <p:nvSpPr>
          <p:cNvPr id="3" name="Content Placeholder 2"/>
          <p:cNvSpPr>
            <a:spLocks noGrp="1"/>
          </p:cNvSpPr>
          <p:nvPr>
            <p:ph idx="1"/>
          </p:nvPr>
        </p:nvSpPr>
        <p:spPr/>
        <p:txBody>
          <a:bodyPr>
            <a:normAutofit fontScale="92500" lnSpcReduction="10000"/>
          </a:bodyPr>
          <a:lstStyle/>
          <a:p>
            <a:pPr marL="465138" indent="-465138">
              <a:buNone/>
              <a:tabLst>
                <a:tab pos="914400" algn="l"/>
              </a:tabLst>
            </a:pPr>
            <a:r>
              <a:rPr lang="en-US" sz="2900" dirty="0" smtClean="0"/>
              <a:t>6</a:t>
            </a:r>
            <a:r>
              <a:rPr lang="en-US" sz="2900" dirty="0"/>
              <a:t>.	</a:t>
            </a:r>
            <a:r>
              <a:rPr lang="en-CA" dirty="0" err="1"/>
              <a:t>Để</a:t>
            </a:r>
            <a:r>
              <a:rPr lang="en-CA" dirty="0"/>
              <a:t> </a:t>
            </a:r>
            <a:r>
              <a:rPr lang="en-CA" dirty="0" err="1"/>
              <a:t>chèn</a:t>
            </a:r>
            <a:r>
              <a:rPr lang="en-CA" dirty="0"/>
              <a:t> </a:t>
            </a:r>
            <a:r>
              <a:rPr lang="en-CA" dirty="0" err="1"/>
              <a:t>một</a:t>
            </a:r>
            <a:r>
              <a:rPr lang="en-CA" dirty="0"/>
              <a:t> </a:t>
            </a:r>
            <a:r>
              <a:rPr lang="en-CA" dirty="0" err="1"/>
              <a:t>bảng</a:t>
            </a:r>
            <a:r>
              <a:rPr lang="en-CA" dirty="0"/>
              <a:t> </a:t>
            </a:r>
            <a:r>
              <a:rPr lang="en-CA" dirty="0" err="1"/>
              <a:t>vào</a:t>
            </a:r>
            <a:r>
              <a:rPr lang="en-CA" dirty="0"/>
              <a:t> </a:t>
            </a:r>
            <a:r>
              <a:rPr lang="en-CA" dirty="0" err="1"/>
              <a:t>trong</a:t>
            </a:r>
            <a:r>
              <a:rPr lang="en-CA" dirty="0"/>
              <a:t> slide, </a:t>
            </a:r>
            <a:r>
              <a:rPr lang="en-CA" dirty="0" err="1"/>
              <a:t>bạn</a:t>
            </a:r>
            <a:r>
              <a:rPr lang="en-CA" dirty="0"/>
              <a:t> </a:t>
            </a:r>
            <a:r>
              <a:rPr lang="en-CA" dirty="0" err="1"/>
              <a:t>có</a:t>
            </a:r>
            <a:r>
              <a:rPr lang="en-CA" dirty="0"/>
              <a:t> </a:t>
            </a:r>
            <a:r>
              <a:rPr lang="en-CA" dirty="0" err="1"/>
              <a:t>thể</a:t>
            </a:r>
            <a:r>
              <a:rPr lang="en-CA" dirty="0"/>
              <a:t>:</a:t>
            </a:r>
            <a:r>
              <a:rPr lang="en-US" sz="2900" dirty="0" smtClean="0"/>
              <a:t> </a:t>
            </a:r>
          </a:p>
          <a:p>
            <a:pPr marL="400050" lvl="1" indent="0">
              <a:buNone/>
            </a:pPr>
            <a:r>
              <a:rPr lang="en-US" sz="1600" dirty="0" smtClean="0"/>
              <a:t>a. </a:t>
            </a:r>
            <a:r>
              <a:rPr lang="en-US" sz="1600" dirty="0" err="1" smtClean="0"/>
              <a:t>Trên</a:t>
            </a:r>
            <a:r>
              <a:rPr lang="en-US" sz="1600" dirty="0" smtClean="0"/>
              <a:t> </a:t>
            </a:r>
            <a:r>
              <a:rPr lang="en-US" sz="1600" dirty="0" err="1"/>
              <a:t>thẻ</a:t>
            </a:r>
            <a:r>
              <a:rPr lang="en-US" sz="1600" dirty="0"/>
              <a:t> Insert, </a:t>
            </a:r>
            <a:r>
              <a:rPr lang="en-US" sz="1600" dirty="0" err="1"/>
              <a:t>trong</a:t>
            </a:r>
            <a:r>
              <a:rPr lang="en-US" sz="1600" dirty="0"/>
              <a:t> </a:t>
            </a:r>
            <a:r>
              <a:rPr lang="en-US" sz="1600" dirty="0" err="1"/>
              <a:t>nhóm</a:t>
            </a:r>
            <a:r>
              <a:rPr lang="en-US" sz="1600" dirty="0"/>
              <a:t> Tables, </a:t>
            </a:r>
            <a:r>
              <a:rPr lang="en-US" sz="1600" dirty="0" err="1"/>
              <a:t>chọn</a:t>
            </a:r>
            <a:r>
              <a:rPr lang="en-US" sz="1600" dirty="0"/>
              <a:t> Table. </a:t>
            </a:r>
            <a:endParaRPr lang="vi-VN" sz="1600" dirty="0"/>
          </a:p>
          <a:p>
            <a:pPr marL="400050" lvl="1" indent="0">
              <a:buNone/>
            </a:pPr>
            <a:r>
              <a:rPr lang="en-US" sz="1600" dirty="0" smtClean="0"/>
              <a:t>b. </a:t>
            </a:r>
            <a:r>
              <a:rPr lang="en-US" sz="1600" dirty="0" err="1" smtClean="0"/>
              <a:t>Thay</a:t>
            </a:r>
            <a:r>
              <a:rPr lang="en-US" sz="1600" dirty="0" smtClean="0"/>
              <a:t> </a:t>
            </a:r>
            <a:r>
              <a:rPr lang="en-US" sz="1600" dirty="0" err="1"/>
              <a:t>đổi</a:t>
            </a:r>
            <a:r>
              <a:rPr lang="en-US" sz="1600" dirty="0"/>
              <a:t> </a:t>
            </a:r>
            <a:r>
              <a:rPr lang="en-US" sz="1600" dirty="0" err="1"/>
              <a:t>bố</a:t>
            </a:r>
            <a:r>
              <a:rPr lang="en-US" sz="1600" dirty="0"/>
              <a:t> </a:t>
            </a:r>
            <a:r>
              <a:rPr lang="en-US" sz="1600" dirty="0" err="1"/>
              <a:t>cục</a:t>
            </a:r>
            <a:r>
              <a:rPr lang="en-US" sz="1600" dirty="0"/>
              <a:t> slide </a:t>
            </a:r>
            <a:r>
              <a:rPr lang="en-US" sz="1600" dirty="0" err="1"/>
              <a:t>thành</a:t>
            </a:r>
            <a:r>
              <a:rPr lang="en-US" sz="1600" dirty="0"/>
              <a:t> </a:t>
            </a:r>
            <a:r>
              <a:rPr lang="en-US" sz="1600" dirty="0" err="1"/>
              <a:t>bố</a:t>
            </a:r>
            <a:r>
              <a:rPr lang="en-US" sz="1600" dirty="0"/>
              <a:t> </a:t>
            </a:r>
            <a:r>
              <a:rPr lang="en-US" sz="1600" dirty="0" err="1"/>
              <a:t>cục</a:t>
            </a:r>
            <a:r>
              <a:rPr lang="en-US" sz="1600" dirty="0"/>
              <a:t> Title and Table. </a:t>
            </a:r>
            <a:endParaRPr lang="vi-VN" sz="1600" dirty="0"/>
          </a:p>
          <a:p>
            <a:pPr marL="400050" lvl="1" indent="0">
              <a:buNone/>
            </a:pPr>
            <a:r>
              <a:rPr lang="en-US" sz="1600" dirty="0" smtClean="0"/>
              <a:t>c. </a:t>
            </a:r>
            <a:r>
              <a:rPr lang="en-US" sz="1600" dirty="0" err="1" smtClean="0"/>
              <a:t>Trên</a:t>
            </a:r>
            <a:r>
              <a:rPr lang="en-US" sz="1600" dirty="0" smtClean="0"/>
              <a:t> </a:t>
            </a:r>
            <a:r>
              <a:rPr lang="en-US" sz="1600" dirty="0" err="1"/>
              <a:t>thẻ</a:t>
            </a:r>
            <a:r>
              <a:rPr lang="en-US" sz="1600" dirty="0"/>
              <a:t> Insert, </a:t>
            </a:r>
            <a:r>
              <a:rPr lang="en-US" sz="1600" dirty="0" err="1"/>
              <a:t>trong</a:t>
            </a:r>
            <a:r>
              <a:rPr lang="en-US" sz="1600" dirty="0"/>
              <a:t> </a:t>
            </a:r>
            <a:r>
              <a:rPr lang="en-US" sz="1600" dirty="0" err="1"/>
              <a:t>nhóm</a:t>
            </a:r>
            <a:r>
              <a:rPr lang="en-US" sz="1600" dirty="0"/>
              <a:t> Tables, </a:t>
            </a:r>
            <a:r>
              <a:rPr lang="en-US" sz="1600" dirty="0" err="1"/>
              <a:t>chọn</a:t>
            </a:r>
            <a:r>
              <a:rPr lang="en-US" sz="1600" dirty="0"/>
              <a:t> Table, Insert Table.</a:t>
            </a:r>
            <a:endParaRPr lang="vi-VN" sz="1600" dirty="0"/>
          </a:p>
          <a:p>
            <a:pPr marL="400050" lvl="1" indent="0">
              <a:buNone/>
            </a:pPr>
            <a:r>
              <a:rPr lang="en-US" sz="1600" dirty="0" smtClean="0"/>
              <a:t>d. </a:t>
            </a:r>
            <a:r>
              <a:rPr lang="en-US" sz="1600" dirty="0" err="1" smtClean="0"/>
              <a:t>Bất</a:t>
            </a:r>
            <a:r>
              <a:rPr lang="en-US" sz="1600" dirty="0" smtClean="0"/>
              <a:t> </a:t>
            </a:r>
            <a:r>
              <a:rPr lang="en-US" sz="1600" dirty="0" err="1"/>
              <a:t>kỳ</a:t>
            </a:r>
            <a:r>
              <a:rPr lang="en-US" sz="1600" dirty="0"/>
              <a:t> </a:t>
            </a:r>
            <a:r>
              <a:rPr lang="en-US" sz="1600" dirty="0" err="1"/>
              <a:t>đáp</a:t>
            </a:r>
            <a:r>
              <a:rPr lang="en-US" sz="1600" dirty="0"/>
              <a:t> </a:t>
            </a:r>
            <a:r>
              <a:rPr lang="en-US" sz="1600" dirty="0" err="1"/>
              <a:t>án</a:t>
            </a:r>
            <a:r>
              <a:rPr lang="en-US" sz="1600" dirty="0"/>
              <a:t> </a:t>
            </a:r>
            <a:r>
              <a:rPr lang="en-US" sz="1600" dirty="0" err="1"/>
              <a:t>nào</a:t>
            </a:r>
            <a:r>
              <a:rPr lang="en-US" sz="1600" dirty="0"/>
              <a:t> </a:t>
            </a:r>
            <a:r>
              <a:rPr lang="en-US" sz="1600" dirty="0" err="1"/>
              <a:t>trên</a:t>
            </a:r>
            <a:endParaRPr lang="vi-VN" sz="1600" dirty="0"/>
          </a:p>
          <a:p>
            <a:pPr marL="400050" lvl="1" indent="0">
              <a:buNone/>
            </a:pPr>
            <a:r>
              <a:rPr lang="en-US" sz="1600" dirty="0" smtClean="0"/>
              <a:t>e. a </a:t>
            </a:r>
            <a:r>
              <a:rPr lang="en-US" sz="1600" dirty="0" err="1"/>
              <a:t>hoặc</a:t>
            </a:r>
            <a:r>
              <a:rPr lang="en-US" sz="1600" dirty="0"/>
              <a:t> c </a:t>
            </a:r>
            <a:endParaRPr lang="vi-VN" sz="1600" dirty="0"/>
          </a:p>
          <a:p>
            <a:pPr marL="465138" indent="-465138">
              <a:buNone/>
              <a:tabLst>
                <a:tab pos="914400" algn="l"/>
              </a:tabLst>
            </a:pPr>
            <a:r>
              <a:rPr lang="en-US" sz="2900" dirty="0" smtClean="0"/>
              <a:t>7</a:t>
            </a:r>
            <a:r>
              <a:rPr lang="en-US" sz="2900" dirty="0"/>
              <a:t>.	</a:t>
            </a:r>
            <a:r>
              <a:rPr lang="en-CA" dirty="0" err="1"/>
              <a:t>Liệt</a:t>
            </a:r>
            <a:r>
              <a:rPr lang="en-CA" dirty="0"/>
              <a:t> </a:t>
            </a:r>
            <a:r>
              <a:rPr lang="en-CA" dirty="0" err="1"/>
              <a:t>kê</a:t>
            </a:r>
            <a:r>
              <a:rPr lang="en-CA" dirty="0"/>
              <a:t> </a:t>
            </a:r>
            <a:r>
              <a:rPr lang="en-CA" dirty="0" err="1"/>
              <a:t>các</a:t>
            </a:r>
            <a:r>
              <a:rPr lang="en-CA" dirty="0"/>
              <a:t> </a:t>
            </a:r>
            <a:r>
              <a:rPr lang="en-CA" dirty="0" err="1"/>
              <a:t>phương</a:t>
            </a:r>
            <a:r>
              <a:rPr lang="en-CA" dirty="0"/>
              <a:t> </a:t>
            </a:r>
            <a:r>
              <a:rPr lang="en-CA" dirty="0" err="1"/>
              <a:t>pháp</a:t>
            </a:r>
            <a:r>
              <a:rPr lang="en-CA" dirty="0"/>
              <a:t> </a:t>
            </a:r>
            <a:r>
              <a:rPr lang="en-CA" dirty="0" err="1"/>
              <a:t>bạn</a:t>
            </a:r>
            <a:r>
              <a:rPr lang="en-CA" dirty="0"/>
              <a:t> </a:t>
            </a:r>
            <a:r>
              <a:rPr lang="en-CA" dirty="0" err="1"/>
              <a:t>có</a:t>
            </a:r>
            <a:r>
              <a:rPr lang="en-CA" dirty="0"/>
              <a:t> </a:t>
            </a:r>
            <a:r>
              <a:rPr lang="en-CA" dirty="0" err="1"/>
              <a:t>thể</a:t>
            </a:r>
            <a:r>
              <a:rPr lang="en-CA" dirty="0"/>
              <a:t> </a:t>
            </a:r>
            <a:r>
              <a:rPr lang="en-CA" dirty="0" err="1"/>
              <a:t>sử</a:t>
            </a:r>
            <a:r>
              <a:rPr lang="en-CA" dirty="0"/>
              <a:t> </a:t>
            </a:r>
            <a:r>
              <a:rPr lang="en-CA" dirty="0" err="1"/>
              <a:t>dụng</a:t>
            </a:r>
            <a:r>
              <a:rPr lang="en-CA" dirty="0"/>
              <a:t> </a:t>
            </a:r>
            <a:r>
              <a:rPr lang="en-CA" dirty="0" err="1"/>
              <a:t>để</a:t>
            </a:r>
            <a:r>
              <a:rPr lang="en-CA" dirty="0"/>
              <a:t> </a:t>
            </a:r>
            <a:r>
              <a:rPr lang="en-CA" dirty="0" err="1"/>
              <a:t>chèn</a:t>
            </a:r>
            <a:r>
              <a:rPr lang="en-CA" dirty="0"/>
              <a:t> </a:t>
            </a:r>
            <a:r>
              <a:rPr lang="en-CA" dirty="0" err="1"/>
              <a:t>biểu</a:t>
            </a:r>
            <a:r>
              <a:rPr lang="en-CA" dirty="0"/>
              <a:t> </a:t>
            </a:r>
            <a:r>
              <a:rPr lang="en-CA" dirty="0" err="1"/>
              <a:t>đồ</a:t>
            </a:r>
            <a:r>
              <a:rPr lang="en-CA" dirty="0"/>
              <a:t> </a:t>
            </a:r>
            <a:r>
              <a:rPr lang="en-CA" dirty="0" err="1"/>
              <a:t>vào</a:t>
            </a:r>
            <a:r>
              <a:rPr lang="en-CA" dirty="0"/>
              <a:t> </a:t>
            </a:r>
            <a:r>
              <a:rPr lang="en-CA" dirty="0" err="1"/>
              <a:t>trong</a:t>
            </a:r>
            <a:r>
              <a:rPr lang="en-CA" dirty="0"/>
              <a:t> slide.</a:t>
            </a:r>
            <a:r>
              <a:rPr lang="en-US" sz="2900" dirty="0" smtClean="0"/>
              <a:t> </a:t>
            </a:r>
            <a:endParaRPr lang="en-US" sz="2900" dirty="0"/>
          </a:p>
          <a:p>
            <a:pPr marL="400050" lvl="1" indent="0">
              <a:buNone/>
            </a:pPr>
            <a:r>
              <a:rPr lang="en-US" sz="1600" dirty="0" smtClean="0"/>
              <a:t>a. </a:t>
            </a:r>
            <a:r>
              <a:rPr lang="en-US" sz="1600" dirty="0" err="1" smtClean="0"/>
              <a:t>Trên</a:t>
            </a:r>
            <a:r>
              <a:rPr lang="en-US" sz="1600" dirty="0" smtClean="0"/>
              <a:t> </a:t>
            </a:r>
            <a:r>
              <a:rPr lang="en-US" sz="1600" dirty="0" err="1"/>
              <a:t>thẻ</a:t>
            </a:r>
            <a:r>
              <a:rPr lang="en-US" sz="1600" dirty="0"/>
              <a:t> Insert, </a:t>
            </a:r>
            <a:r>
              <a:rPr lang="en-US" sz="1600" dirty="0" err="1"/>
              <a:t>trong</a:t>
            </a:r>
            <a:r>
              <a:rPr lang="en-US" sz="1600" dirty="0"/>
              <a:t> </a:t>
            </a:r>
            <a:r>
              <a:rPr lang="en-US" sz="1600" dirty="0" err="1"/>
              <a:t>nhóm</a:t>
            </a:r>
            <a:r>
              <a:rPr lang="en-US" sz="1600" dirty="0"/>
              <a:t> Illustrations, </a:t>
            </a:r>
            <a:r>
              <a:rPr lang="en-US" sz="1600" dirty="0" err="1"/>
              <a:t>chọn</a:t>
            </a:r>
            <a:r>
              <a:rPr lang="en-US" sz="1600" dirty="0"/>
              <a:t> Chart. </a:t>
            </a:r>
            <a:endParaRPr lang="vi-VN" sz="1600" dirty="0"/>
          </a:p>
          <a:p>
            <a:pPr marL="400050" lvl="1" indent="0">
              <a:buNone/>
            </a:pPr>
            <a:r>
              <a:rPr lang="en-US" sz="1600" dirty="0" smtClean="0"/>
              <a:t>b. </a:t>
            </a:r>
            <a:r>
              <a:rPr lang="en-US" sz="1600" dirty="0" err="1" smtClean="0"/>
              <a:t>Thay</a:t>
            </a:r>
            <a:r>
              <a:rPr lang="en-US" sz="1600" dirty="0" smtClean="0"/>
              <a:t> </a:t>
            </a:r>
            <a:r>
              <a:rPr lang="en-US" sz="1600" dirty="0" err="1"/>
              <a:t>đổi</a:t>
            </a:r>
            <a:r>
              <a:rPr lang="en-US" sz="1600" dirty="0"/>
              <a:t> </a:t>
            </a:r>
            <a:r>
              <a:rPr lang="en-US" sz="1600" dirty="0" err="1"/>
              <a:t>bố</a:t>
            </a:r>
            <a:r>
              <a:rPr lang="en-US" sz="1600" dirty="0"/>
              <a:t> </a:t>
            </a:r>
            <a:r>
              <a:rPr lang="en-US" sz="1600" dirty="0" err="1"/>
              <a:t>cục</a:t>
            </a:r>
            <a:r>
              <a:rPr lang="en-US" sz="1600" dirty="0"/>
              <a:t> slide </a:t>
            </a:r>
            <a:r>
              <a:rPr lang="en-US" sz="1600" dirty="0" err="1"/>
              <a:t>thành</a:t>
            </a:r>
            <a:r>
              <a:rPr lang="en-US" sz="1600" dirty="0"/>
              <a:t> </a:t>
            </a:r>
            <a:r>
              <a:rPr lang="en-US" sz="1600" dirty="0" err="1"/>
              <a:t>bố</a:t>
            </a:r>
            <a:r>
              <a:rPr lang="en-US" sz="1600" dirty="0"/>
              <a:t> </a:t>
            </a:r>
            <a:r>
              <a:rPr lang="en-US" sz="1600" dirty="0" err="1"/>
              <a:t>cục</a:t>
            </a:r>
            <a:r>
              <a:rPr lang="en-US" sz="1600" dirty="0"/>
              <a:t> Title and Content, </a:t>
            </a:r>
            <a:r>
              <a:rPr lang="en-US" sz="1600" dirty="0" err="1"/>
              <a:t>chọn</a:t>
            </a:r>
            <a:r>
              <a:rPr lang="en-US" sz="1600" dirty="0"/>
              <a:t> </a:t>
            </a:r>
            <a:r>
              <a:rPr lang="en-US" sz="1600" dirty="0" err="1"/>
              <a:t>biểu</a:t>
            </a:r>
            <a:r>
              <a:rPr lang="en-US" sz="1600" dirty="0"/>
              <a:t> </a:t>
            </a:r>
            <a:r>
              <a:rPr lang="en-US" sz="1600" dirty="0" err="1"/>
              <a:t>tượng</a:t>
            </a:r>
            <a:r>
              <a:rPr lang="en-US" sz="1600" dirty="0"/>
              <a:t> Insert Chart. </a:t>
            </a:r>
            <a:endParaRPr lang="vi-VN" sz="1600" dirty="0"/>
          </a:p>
          <a:p>
            <a:pPr marL="400050" lvl="1" indent="0">
              <a:buNone/>
            </a:pPr>
            <a:r>
              <a:rPr lang="en-US" sz="1600" dirty="0"/>
              <a:t>c</a:t>
            </a:r>
            <a:r>
              <a:rPr lang="en-US" sz="1600" dirty="0" smtClean="0"/>
              <a:t>.  </a:t>
            </a:r>
            <a:r>
              <a:rPr lang="en-US" sz="1600" dirty="0" err="1" smtClean="0"/>
              <a:t>Trên</a:t>
            </a:r>
            <a:r>
              <a:rPr lang="en-US" sz="1600" dirty="0" smtClean="0"/>
              <a:t> </a:t>
            </a:r>
            <a:r>
              <a:rPr lang="en-US" sz="1600" dirty="0" err="1"/>
              <a:t>thẻ</a:t>
            </a:r>
            <a:r>
              <a:rPr lang="en-US" sz="1600" dirty="0"/>
              <a:t> Insert, </a:t>
            </a:r>
            <a:r>
              <a:rPr lang="en-US" sz="1600" dirty="0" err="1"/>
              <a:t>trong</a:t>
            </a:r>
            <a:r>
              <a:rPr lang="en-US" sz="1600" dirty="0"/>
              <a:t> </a:t>
            </a:r>
            <a:r>
              <a:rPr lang="en-US" sz="1600" dirty="0" err="1"/>
              <a:t>nhóm</a:t>
            </a:r>
            <a:r>
              <a:rPr lang="en-US" sz="1600" dirty="0"/>
              <a:t> Illustrations, </a:t>
            </a:r>
            <a:r>
              <a:rPr lang="en-US" sz="1600" dirty="0" err="1"/>
              <a:t>chọn</a:t>
            </a:r>
            <a:r>
              <a:rPr lang="en-US" sz="1600" dirty="0"/>
              <a:t> Chart, </a:t>
            </a:r>
            <a:r>
              <a:rPr lang="en-US" sz="1600" dirty="0" err="1"/>
              <a:t>chọn</a:t>
            </a:r>
            <a:r>
              <a:rPr lang="en-US" sz="1600" dirty="0"/>
              <a:t> Insert Chart.</a:t>
            </a:r>
            <a:endParaRPr lang="vi-VN" sz="1600" dirty="0"/>
          </a:p>
          <a:p>
            <a:pPr marL="400050" lvl="1" indent="0">
              <a:buNone/>
            </a:pPr>
            <a:r>
              <a:rPr lang="en-US" sz="1600" dirty="0"/>
              <a:t>d. </a:t>
            </a:r>
            <a:r>
              <a:rPr lang="en-US" sz="1600" dirty="0" smtClean="0"/>
              <a:t> </a:t>
            </a:r>
            <a:r>
              <a:rPr lang="en-US" sz="1600" dirty="0" err="1" smtClean="0"/>
              <a:t>Bất</a:t>
            </a:r>
            <a:r>
              <a:rPr lang="en-US" sz="1600" dirty="0" smtClean="0"/>
              <a:t> </a:t>
            </a:r>
            <a:r>
              <a:rPr lang="en-US" sz="1600" dirty="0" err="1"/>
              <a:t>kỳ</a:t>
            </a:r>
            <a:r>
              <a:rPr lang="en-US" sz="1600" dirty="0"/>
              <a:t> </a:t>
            </a:r>
            <a:r>
              <a:rPr lang="en-US" sz="1600" dirty="0" err="1"/>
              <a:t>đáp</a:t>
            </a:r>
            <a:r>
              <a:rPr lang="en-US" sz="1600" dirty="0"/>
              <a:t> </a:t>
            </a:r>
            <a:r>
              <a:rPr lang="en-US" sz="1600" dirty="0" err="1"/>
              <a:t>án</a:t>
            </a:r>
            <a:r>
              <a:rPr lang="en-US" sz="1600" dirty="0"/>
              <a:t> </a:t>
            </a:r>
            <a:r>
              <a:rPr lang="en-US" sz="1600" dirty="0" err="1"/>
              <a:t>nào</a:t>
            </a:r>
            <a:r>
              <a:rPr lang="en-US" sz="1600" dirty="0"/>
              <a:t> </a:t>
            </a:r>
            <a:r>
              <a:rPr lang="en-US" sz="1600" dirty="0" err="1"/>
              <a:t>trên</a:t>
            </a:r>
            <a:endParaRPr lang="vi-VN" sz="1600" dirty="0"/>
          </a:p>
          <a:p>
            <a:pPr marL="400050" lvl="1" indent="0">
              <a:buNone/>
            </a:pPr>
            <a:r>
              <a:rPr lang="en-CA" sz="1600" dirty="0"/>
              <a:t>e. </a:t>
            </a:r>
            <a:r>
              <a:rPr lang="en-CA" sz="1600" dirty="0" smtClean="0"/>
              <a:t> a </a:t>
            </a:r>
            <a:r>
              <a:rPr lang="en-CA" sz="1600" dirty="0" err="1"/>
              <a:t>hoặc</a:t>
            </a:r>
            <a:r>
              <a:rPr lang="en-CA" sz="1600" dirty="0"/>
              <a:t> b </a:t>
            </a:r>
            <a:endParaRPr lang="en-US" sz="2200"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72</a:t>
            </a:fld>
            <a:endParaRPr lang="en-US" dirty="0"/>
          </a:p>
        </p:txBody>
      </p:sp>
    </p:spTree>
    <p:extLst>
      <p:ext uri="{BB962C8B-B14F-4D97-AF65-F5344CB8AC3E}">
        <p14:creationId xmlns:p14="http://schemas.microsoft.com/office/powerpoint/2010/main" val="2264831761"/>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Câu</a:t>
            </a:r>
            <a:r>
              <a:rPr lang="en-US" dirty="0" smtClean="0"/>
              <a:t> </a:t>
            </a:r>
            <a:r>
              <a:rPr lang="en-US" dirty="0" err="1" smtClean="0"/>
              <a:t>hỏi</a:t>
            </a:r>
            <a:r>
              <a:rPr lang="en-US" dirty="0" smtClean="0"/>
              <a:t> </a:t>
            </a:r>
            <a:r>
              <a:rPr lang="en-US" dirty="0" err="1" smtClean="0"/>
              <a:t>ôn</a:t>
            </a:r>
            <a:r>
              <a:rPr lang="en-US" dirty="0" smtClean="0"/>
              <a:t> </a:t>
            </a:r>
            <a:r>
              <a:rPr lang="en-US" dirty="0" err="1" smtClean="0"/>
              <a:t>tập</a:t>
            </a:r>
            <a:endParaRPr lang="en-US" dirty="0"/>
          </a:p>
        </p:txBody>
      </p:sp>
      <p:sp>
        <p:nvSpPr>
          <p:cNvPr id="3" name="Content Placeholder 2"/>
          <p:cNvSpPr>
            <a:spLocks noGrp="1"/>
          </p:cNvSpPr>
          <p:nvPr>
            <p:ph idx="1"/>
          </p:nvPr>
        </p:nvSpPr>
        <p:spPr/>
        <p:txBody>
          <a:bodyPr>
            <a:normAutofit fontScale="92500" lnSpcReduction="10000"/>
          </a:bodyPr>
          <a:lstStyle/>
          <a:p>
            <a:pPr marL="344488" indent="-344488">
              <a:buNone/>
            </a:pPr>
            <a:r>
              <a:rPr lang="en-US" dirty="0"/>
              <a:t>8. 	</a:t>
            </a:r>
            <a:r>
              <a:rPr lang="en-CA" dirty="0" err="1"/>
              <a:t>Điểm</a:t>
            </a:r>
            <a:r>
              <a:rPr lang="en-CA" dirty="0"/>
              <a:t> </a:t>
            </a:r>
            <a:r>
              <a:rPr lang="en-CA" dirty="0" err="1"/>
              <a:t>xử</a:t>
            </a:r>
            <a:r>
              <a:rPr lang="en-CA" dirty="0"/>
              <a:t> </a:t>
            </a:r>
            <a:r>
              <a:rPr lang="en-CA" dirty="0" err="1"/>
              <a:t>lý</a:t>
            </a:r>
            <a:r>
              <a:rPr lang="en-CA" dirty="0"/>
              <a:t> </a:t>
            </a:r>
            <a:r>
              <a:rPr lang="en-CA" dirty="0" err="1"/>
              <a:t>nào</a:t>
            </a:r>
            <a:r>
              <a:rPr lang="en-CA" dirty="0"/>
              <a:t> </a:t>
            </a:r>
            <a:r>
              <a:rPr lang="en-CA" dirty="0" err="1"/>
              <a:t>trên</a:t>
            </a:r>
            <a:r>
              <a:rPr lang="en-CA" dirty="0"/>
              <a:t> </a:t>
            </a:r>
            <a:r>
              <a:rPr lang="en-CA" dirty="0" err="1"/>
              <a:t>ảnh</a:t>
            </a:r>
            <a:r>
              <a:rPr lang="en-CA" dirty="0"/>
              <a:t> </a:t>
            </a:r>
            <a:r>
              <a:rPr lang="en-CA" dirty="0" err="1"/>
              <a:t>đã</a:t>
            </a:r>
            <a:r>
              <a:rPr lang="en-CA" dirty="0"/>
              <a:t> </a:t>
            </a:r>
            <a:r>
              <a:rPr lang="en-CA" dirty="0" err="1"/>
              <a:t>được</a:t>
            </a:r>
            <a:r>
              <a:rPr lang="en-CA" dirty="0"/>
              <a:t> </a:t>
            </a:r>
            <a:r>
              <a:rPr lang="en-CA" dirty="0" err="1"/>
              <a:t>chọn</a:t>
            </a:r>
            <a:r>
              <a:rPr lang="en-CA" dirty="0"/>
              <a:t> </a:t>
            </a:r>
            <a:r>
              <a:rPr lang="en-CA" dirty="0" err="1"/>
              <a:t>cho</a:t>
            </a:r>
            <a:r>
              <a:rPr lang="en-CA" dirty="0"/>
              <a:t> </a:t>
            </a:r>
            <a:r>
              <a:rPr lang="en-CA" dirty="0" err="1"/>
              <a:t>phép</a:t>
            </a:r>
            <a:r>
              <a:rPr lang="en-CA" dirty="0"/>
              <a:t> </a:t>
            </a:r>
            <a:r>
              <a:rPr lang="en-CA" dirty="0" err="1"/>
              <a:t>bạn</a:t>
            </a:r>
            <a:r>
              <a:rPr lang="en-CA" dirty="0"/>
              <a:t> </a:t>
            </a:r>
            <a:r>
              <a:rPr lang="en-CA" dirty="0" err="1"/>
              <a:t>thay</a:t>
            </a:r>
            <a:r>
              <a:rPr lang="en-CA" dirty="0"/>
              <a:t> </a:t>
            </a:r>
            <a:r>
              <a:rPr lang="en-CA" dirty="0" err="1"/>
              <a:t>đổi</a:t>
            </a:r>
            <a:r>
              <a:rPr lang="en-CA" dirty="0"/>
              <a:t> </a:t>
            </a:r>
            <a:r>
              <a:rPr lang="en-CA" dirty="0" err="1"/>
              <a:t>kích</a:t>
            </a:r>
            <a:r>
              <a:rPr lang="en-CA" dirty="0"/>
              <a:t> </a:t>
            </a:r>
            <a:r>
              <a:rPr lang="en-CA" dirty="0" err="1"/>
              <a:t>thước</a:t>
            </a:r>
            <a:r>
              <a:rPr lang="en-CA" dirty="0"/>
              <a:t> </a:t>
            </a:r>
            <a:r>
              <a:rPr lang="en-CA" dirty="0" err="1"/>
              <a:t>của</a:t>
            </a:r>
            <a:r>
              <a:rPr lang="en-CA" dirty="0"/>
              <a:t> </a:t>
            </a:r>
            <a:r>
              <a:rPr lang="en-CA" dirty="0" err="1"/>
              <a:t>hai</a:t>
            </a:r>
            <a:r>
              <a:rPr lang="en-CA" dirty="0"/>
              <a:t> </a:t>
            </a:r>
            <a:r>
              <a:rPr lang="en-CA" dirty="0" err="1"/>
              <a:t>bên</a:t>
            </a:r>
            <a:r>
              <a:rPr lang="en-CA" dirty="0"/>
              <a:t> </a:t>
            </a:r>
            <a:r>
              <a:rPr lang="en-CA" dirty="0" err="1"/>
              <a:t>ảnh</a:t>
            </a:r>
            <a:r>
              <a:rPr lang="en-CA" dirty="0"/>
              <a:t> </a:t>
            </a:r>
            <a:r>
              <a:rPr lang="en-CA" dirty="0" err="1"/>
              <a:t>cùng</a:t>
            </a:r>
            <a:r>
              <a:rPr lang="en-CA" dirty="0"/>
              <a:t> </a:t>
            </a:r>
            <a:r>
              <a:rPr lang="en-CA" dirty="0" err="1"/>
              <a:t>một</a:t>
            </a:r>
            <a:r>
              <a:rPr lang="en-CA" dirty="0"/>
              <a:t> </a:t>
            </a:r>
            <a:r>
              <a:rPr lang="en-CA" dirty="0" err="1"/>
              <a:t>lúc</a:t>
            </a:r>
            <a:r>
              <a:rPr lang="en-CA" dirty="0"/>
              <a:t>?</a:t>
            </a:r>
            <a:r>
              <a:rPr lang="en-US" dirty="0" smtClean="0"/>
              <a:t> </a:t>
            </a:r>
            <a:endParaRPr lang="en-US" dirty="0"/>
          </a:p>
          <a:p>
            <a:pPr marL="400050" lvl="1" indent="0">
              <a:buNone/>
            </a:pPr>
            <a:r>
              <a:rPr lang="en-US" sz="1900" dirty="0"/>
              <a:t>a. </a:t>
            </a:r>
            <a:r>
              <a:rPr lang="en-US" sz="1900" dirty="0" err="1" smtClean="0"/>
              <a:t>Một</a:t>
            </a:r>
            <a:r>
              <a:rPr lang="en-US" sz="1900" dirty="0" smtClean="0"/>
              <a:t> </a:t>
            </a:r>
            <a:r>
              <a:rPr lang="en-US" sz="1900" dirty="0" err="1"/>
              <a:t>trong</a:t>
            </a:r>
            <a:r>
              <a:rPr lang="en-US" sz="1900" dirty="0"/>
              <a:t> </a:t>
            </a:r>
            <a:r>
              <a:rPr lang="en-US" sz="1900" dirty="0" err="1"/>
              <a:t>các</a:t>
            </a:r>
            <a:r>
              <a:rPr lang="en-US" sz="1900" dirty="0"/>
              <a:t> </a:t>
            </a:r>
            <a:r>
              <a:rPr lang="en-US" sz="1900" dirty="0" err="1"/>
              <a:t>điểm</a:t>
            </a:r>
            <a:r>
              <a:rPr lang="en-US" sz="1900" dirty="0"/>
              <a:t> </a:t>
            </a:r>
            <a:r>
              <a:rPr lang="en-US" sz="1900" dirty="0" err="1"/>
              <a:t>xử</a:t>
            </a:r>
            <a:r>
              <a:rPr lang="en-US" sz="1900" dirty="0"/>
              <a:t> </a:t>
            </a:r>
            <a:r>
              <a:rPr lang="en-US" sz="1900" dirty="0" err="1"/>
              <a:t>lý</a:t>
            </a:r>
            <a:r>
              <a:rPr lang="en-US" sz="1900" dirty="0"/>
              <a:t> ở </a:t>
            </a:r>
            <a:r>
              <a:rPr lang="en-US" sz="1900" dirty="0" err="1"/>
              <a:t>góc</a:t>
            </a:r>
            <a:r>
              <a:rPr lang="en-US" sz="1900" dirty="0"/>
              <a:t>.</a:t>
            </a:r>
            <a:endParaRPr lang="vi-VN" sz="1900" dirty="0"/>
          </a:p>
          <a:p>
            <a:pPr marL="400050" lvl="1" indent="0">
              <a:buNone/>
            </a:pPr>
            <a:r>
              <a:rPr lang="en-US" sz="1900" dirty="0"/>
              <a:t>b. </a:t>
            </a:r>
            <a:r>
              <a:rPr lang="en-US" sz="1900" dirty="0" err="1" smtClean="0"/>
              <a:t>Điểm</a:t>
            </a:r>
            <a:r>
              <a:rPr lang="en-US" sz="1900" dirty="0" smtClean="0"/>
              <a:t> </a:t>
            </a:r>
            <a:r>
              <a:rPr lang="en-US" sz="1900" dirty="0" err="1"/>
              <a:t>xử</a:t>
            </a:r>
            <a:r>
              <a:rPr lang="en-US" sz="1900" dirty="0"/>
              <a:t> </a:t>
            </a:r>
            <a:r>
              <a:rPr lang="en-US" sz="1900" dirty="0" err="1"/>
              <a:t>lý</a:t>
            </a:r>
            <a:r>
              <a:rPr lang="en-US" sz="1900" dirty="0"/>
              <a:t> </a:t>
            </a:r>
            <a:r>
              <a:rPr lang="en-US" sz="1900" dirty="0" err="1"/>
              <a:t>nằm</a:t>
            </a:r>
            <a:r>
              <a:rPr lang="en-US" sz="1900" dirty="0"/>
              <a:t> ở </a:t>
            </a:r>
            <a:r>
              <a:rPr lang="en-US" sz="1900" dirty="0" err="1"/>
              <a:t>giữa</a:t>
            </a:r>
            <a:r>
              <a:rPr lang="en-US" sz="1900" dirty="0"/>
              <a:t> </a:t>
            </a:r>
            <a:r>
              <a:rPr lang="en-US" sz="1900" dirty="0" err="1"/>
              <a:t>phía</a:t>
            </a:r>
            <a:r>
              <a:rPr lang="en-US" sz="1900" dirty="0"/>
              <a:t> </a:t>
            </a:r>
            <a:r>
              <a:rPr lang="en-US" sz="1900" dirty="0" err="1"/>
              <a:t>trên</a:t>
            </a:r>
            <a:r>
              <a:rPr lang="en-US" sz="1900" dirty="0"/>
              <a:t> </a:t>
            </a:r>
            <a:r>
              <a:rPr lang="en-US" sz="1900" dirty="0" err="1"/>
              <a:t>hoặc</a:t>
            </a:r>
            <a:r>
              <a:rPr lang="en-US" sz="1900" dirty="0"/>
              <a:t> </a:t>
            </a:r>
            <a:r>
              <a:rPr lang="en-US" sz="1900" dirty="0" err="1"/>
              <a:t>dưới</a:t>
            </a:r>
            <a:r>
              <a:rPr lang="en-US" sz="1900" dirty="0"/>
              <a:t>.</a:t>
            </a:r>
            <a:endParaRPr lang="vi-VN" sz="1900" dirty="0"/>
          </a:p>
          <a:p>
            <a:pPr marL="400050" lvl="1" indent="0">
              <a:buNone/>
            </a:pPr>
            <a:r>
              <a:rPr lang="en-US" sz="1900" dirty="0"/>
              <a:t>c. </a:t>
            </a:r>
            <a:r>
              <a:rPr lang="en-US" sz="1900" dirty="0" err="1" smtClean="0"/>
              <a:t>Điểm</a:t>
            </a:r>
            <a:r>
              <a:rPr lang="en-US" sz="1900" dirty="0" smtClean="0"/>
              <a:t> </a:t>
            </a:r>
            <a:r>
              <a:rPr lang="en-US" sz="1900" dirty="0" err="1"/>
              <a:t>xử</a:t>
            </a:r>
            <a:r>
              <a:rPr lang="en-US" sz="1900" dirty="0"/>
              <a:t> </a:t>
            </a:r>
            <a:r>
              <a:rPr lang="en-US" sz="1900" dirty="0" err="1"/>
              <a:t>lý</a:t>
            </a:r>
            <a:r>
              <a:rPr lang="en-US" sz="1900" dirty="0"/>
              <a:t> </a:t>
            </a:r>
            <a:r>
              <a:rPr lang="en-US" sz="1900" dirty="0" err="1"/>
              <a:t>nằm</a:t>
            </a:r>
            <a:r>
              <a:rPr lang="en-US" sz="1900" dirty="0"/>
              <a:t> ở </a:t>
            </a:r>
            <a:r>
              <a:rPr lang="en-US" sz="1900" dirty="0" err="1"/>
              <a:t>giữa</a:t>
            </a:r>
            <a:r>
              <a:rPr lang="en-US" sz="1900" dirty="0"/>
              <a:t> </a:t>
            </a:r>
            <a:r>
              <a:rPr lang="en-US" sz="1900" dirty="0" err="1"/>
              <a:t>phía</a:t>
            </a:r>
            <a:r>
              <a:rPr lang="en-US" sz="1900" dirty="0"/>
              <a:t> </a:t>
            </a:r>
            <a:r>
              <a:rPr lang="en-US" sz="1900" dirty="0" err="1"/>
              <a:t>trái</a:t>
            </a:r>
            <a:r>
              <a:rPr lang="en-US" sz="1900" dirty="0"/>
              <a:t> </a:t>
            </a:r>
            <a:r>
              <a:rPr lang="en-US" sz="1900" dirty="0" err="1"/>
              <a:t>hoặc</a:t>
            </a:r>
            <a:r>
              <a:rPr lang="en-US" sz="1900" dirty="0"/>
              <a:t> </a:t>
            </a:r>
            <a:r>
              <a:rPr lang="en-US" sz="1900" dirty="0" err="1"/>
              <a:t>phải</a:t>
            </a:r>
            <a:r>
              <a:rPr lang="en-US" sz="1900" dirty="0"/>
              <a:t>.</a:t>
            </a:r>
            <a:endParaRPr lang="vi-VN" sz="1900" dirty="0"/>
          </a:p>
          <a:p>
            <a:pPr marL="400050" lvl="1" indent="0">
              <a:buNone/>
            </a:pPr>
            <a:r>
              <a:rPr lang="en-US" sz="1900" dirty="0"/>
              <a:t>d. </a:t>
            </a:r>
            <a:r>
              <a:rPr lang="en-US" sz="1900" dirty="0" err="1" smtClean="0"/>
              <a:t>Hình</a:t>
            </a:r>
            <a:r>
              <a:rPr lang="en-US" sz="1900" dirty="0" smtClean="0"/>
              <a:t> </a:t>
            </a:r>
            <a:r>
              <a:rPr lang="en-US" sz="1900" dirty="0" err="1"/>
              <a:t>tròn</a:t>
            </a:r>
            <a:r>
              <a:rPr lang="en-US" sz="1900" dirty="0"/>
              <a:t> </a:t>
            </a:r>
            <a:r>
              <a:rPr lang="en-US" sz="1900" dirty="0" err="1"/>
              <a:t>màu</a:t>
            </a:r>
            <a:r>
              <a:rPr lang="en-US" sz="1900" dirty="0"/>
              <a:t> </a:t>
            </a:r>
            <a:r>
              <a:rPr lang="en-US" sz="1900" dirty="0" err="1"/>
              <a:t>xanh</a:t>
            </a:r>
            <a:r>
              <a:rPr lang="en-US" sz="1900" dirty="0"/>
              <a:t> </a:t>
            </a:r>
            <a:r>
              <a:rPr lang="en-US" sz="1900" dirty="0" err="1"/>
              <a:t>lá</a:t>
            </a:r>
            <a:r>
              <a:rPr lang="en-US" sz="1900" dirty="0"/>
              <a:t> </a:t>
            </a:r>
            <a:r>
              <a:rPr lang="en-US" sz="1900" dirty="0" err="1"/>
              <a:t>cây</a:t>
            </a:r>
            <a:r>
              <a:rPr lang="en-US" sz="1900" dirty="0"/>
              <a:t>.</a:t>
            </a:r>
            <a:endParaRPr lang="vi-VN" sz="1900" dirty="0"/>
          </a:p>
          <a:p>
            <a:pPr marL="344488" indent="-344488">
              <a:buNone/>
            </a:pPr>
            <a:r>
              <a:rPr lang="en-US" dirty="0" smtClean="0"/>
              <a:t>9</a:t>
            </a:r>
            <a:r>
              <a:rPr lang="en-US" dirty="0"/>
              <a:t>.	</a:t>
            </a:r>
            <a:r>
              <a:rPr lang="en-CA" dirty="0" err="1"/>
              <a:t>Bạn</a:t>
            </a:r>
            <a:r>
              <a:rPr lang="en-CA" dirty="0"/>
              <a:t> </a:t>
            </a:r>
            <a:r>
              <a:rPr lang="en-CA" dirty="0" err="1"/>
              <a:t>có</a:t>
            </a:r>
            <a:r>
              <a:rPr lang="en-CA" dirty="0"/>
              <a:t> </a:t>
            </a:r>
            <a:r>
              <a:rPr lang="en-CA" dirty="0" err="1"/>
              <a:t>thể</a:t>
            </a:r>
            <a:r>
              <a:rPr lang="en-CA" dirty="0"/>
              <a:t> </a:t>
            </a:r>
            <a:r>
              <a:rPr lang="en-CA" dirty="0" err="1"/>
              <a:t>tùy</a:t>
            </a:r>
            <a:r>
              <a:rPr lang="en-CA" dirty="0"/>
              <a:t> </a:t>
            </a:r>
            <a:r>
              <a:rPr lang="en-CA" dirty="0" err="1"/>
              <a:t>chỉnh</a:t>
            </a:r>
            <a:r>
              <a:rPr lang="en-CA" dirty="0"/>
              <a:t> </a:t>
            </a:r>
            <a:r>
              <a:rPr lang="en-CA" dirty="0" err="1"/>
              <a:t>hoạt</a:t>
            </a:r>
            <a:r>
              <a:rPr lang="en-CA" dirty="0"/>
              <a:t> </a:t>
            </a:r>
            <a:r>
              <a:rPr lang="en-CA" dirty="0" err="1"/>
              <a:t>cảnh</a:t>
            </a:r>
            <a:r>
              <a:rPr lang="en-CA" dirty="0"/>
              <a:t> </a:t>
            </a:r>
            <a:r>
              <a:rPr lang="en-CA" dirty="0" err="1"/>
              <a:t>của</a:t>
            </a:r>
            <a:r>
              <a:rPr lang="en-CA" dirty="0"/>
              <a:t> </a:t>
            </a:r>
            <a:r>
              <a:rPr lang="en-CA" dirty="0" err="1"/>
              <a:t>một</a:t>
            </a:r>
            <a:r>
              <a:rPr lang="en-CA" dirty="0"/>
              <a:t> ô </a:t>
            </a:r>
            <a:r>
              <a:rPr lang="en-CA" dirty="0" err="1"/>
              <a:t>đặt</a:t>
            </a:r>
            <a:r>
              <a:rPr lang="en-CA" dirty="0"/>
              <a:t> </a:t>
            </a:r>
            <a:r>
              <a:rPr lang="en-CA" dirty="0" err="1"/>
              <a:t>nội</a:t>
            </a:r>
            <a:r>
              <a:rPr lang="en-CA" dirty="0"/>
              <a:t> dung </a:t>
            </a:r>
            <a:r>
              <a:rPr lang="en-CA" dirty="0" err="1"/>
              <a:t>như</a:t>
            </a:r>
            <a:r>
              <a:rPr lang="en-CA" dirty="0"/>
              <a:t> </a:t>
            </a:r>
            <a:r>
              <a:rPr lang="en-CA" dirty="0" err="1"/>
              <a:t>thế</a:t>
            </a:r>
            <a:r>
              <a:rPr lang="en-CA" dirty="0"/>
              <a:t> </a:t>
            </a:r>
            <a:r>
              <a:rPr lang="en-CA" dirty="0" err="1"/>
              <a:t>nào</a:t>
            </a:r>
            <a:r>
              <a:rPr lang="en-CA" dirty="0"/>
              <a:t>?</a:t>
            </a:r>
            <a:r>
              <a:rPr lang="en-US" dirty="0" smtClean="0"/>
              <a:t> </a:t>
            </a:r>
            <a:endParaRPr lang="en-US" dirty="0"/>
          </a:p>
          <a:p>
            <a:pPr marL="400050" lvl="1" indent="0">
              <a:buNone/>
            </a:pPr>
            <a:r>
              <a:rPr lang="en-US" sz="1800" dirty="0"/>
              <a:t>a. </a:t>
            </a:r>
            <a:r>
              <a:rPr lang="en-US" sz="1800" dirty="0" err="1" smtClean="0"/>
              <a:t>Trên</a:t>
            </a:r>
            <a:r>
              <a:rPr lang="en-US" sz="1800" dirty="0" smtClean="0"/>
              <a:t> </a:t>
            </a:r>
            <a:r>
              <a:rPr lang="en-US" sz="1800" dirty="0" err="1"/>
              <a:t>t</a:t>
            </a:r>
            <a:r>
              <a:rPr lang="en-US" sz="1800" dirty="0" err="1" smtClean="0"/>
              <a:t>hẻ</a:t>
            </a:r>
            <a:r>
              <a:rPr lang="en-US" sz="1800" dirty="0" smtClean="0"/>
              <a:t> </a:t>
            </a:r>
            <a:r>
              <a:rPr lang="en-US" sz="1800" dirty="0"/>
              <a:t>Animations, </a:t>
            </a:r>
            <a:r>
              <a:rPr lang="en-US" sz="1800" dirty="0" err="1"/>
              <a:t>trong</a:t>
            </a:r>
            <a:r>
              <a:rPr lang="en-US" sz="1800" dirty="0"/>
              <a:t> </a:t>
            </a:r>
            <a:r>
              <a:rPr lang="en-US" sz="1800" dirty="0" err="1"/>
              <a:t>nhóm</a:t>
            </a:r>
            <a:r>
              <a:rPr lang="en-US" sz="1800" dirty="0"/>
              <a:t> Advanced Animation, Animation Pane.</a:t>
            </a:r>
            <a:endParaRPr lang="vi-VN" sz="1800" dirty="0"/>
          </a:p>
          <a:p>
            <a:pPr marL="400050" lvl="1" indent="0">
              <a:buNone/>
            </a:pPr>
            <a:r>
              <a:rPr lang="en-US" sz="1800" dirty="0"/>
              <a:t>b. </a:t>
            </a:r>
            <a:r>
              <a:rPr lang="en-US" sz="1800" dirty="0" err="1" smtClean="0"/>
              <a:t>Trên</a:t>
            </a:r>
            <a:r>
              <a:rPr lang="en-US" sz="1800" dirty="0" smtClean="0"/>
              <a:t> </a:t>
            </a:r>
            <a:r>
              <a:rPr lang="en-US" sz="1800" dirty="0" err="1"/>
              <a:t>thẻ</a:t>
            </a:r>
            <a:r>
              <a:rPr lang="en-US" sz="1800" dirty="0"/>
              <a:t> Animations, </a:t>
            </a:r>
            <a:r>
              <a:rPr lang="en-US" sz="1800" dirty="0" err="1"/>
              <a:t>trong</a:t>
            </a:r>
            <a:r>
              <a:rPr lang="en-US" sz="1800" dirty="0"/>
              <a:t> </a:t>
            </a:r>
            <a:r>
              <a:rPr lang="en-US" sz="1800" dirty="0" err="1"/>
              <a:t>nhóm</a:t>
            </a:r>
            <a:r>
              <a:rPr lang="en-US" sz="1800" dirty="0"/>
              <a:t> Slide Show, Animation Pane.</a:t>
            </a:r>
            <a:endParaRPr lang="vi-VN" sz="1800" dirty="0"/>
          </a:p>
          <a:p>
            <a:pPr marL="400050" lvl="1" indent="0">
              <a:buNone/>
            </a:pPr>
            <a:r>
              <a:rPr lang="en-US" sz="1800" dirty="0"/>
              <a:t>c. </a:t>
            </a:r>
            <a:r>
              <a:rPr lang="en-US" sz="1800" dirty="0" err="1" smtClean="0"/>
              <a:t>Nhấp</a:t>
            </a:r>
            <a:r>
              <a:rPr lang="en-US" sz="1800" dirty="0" smtClean="0"/>
              <a:t> </a:t>
            </a:r>
            <a:r>
              <a:rPr lang="en-US" sz="1800" dirty="0" err="1"/>
              <a:t>chuột</a:t>
            </a:r>
            <a:r>
              <a:rPr lang="en-US" sz="1800" dirty="0"/>
              <a:t> </a:t>
            </a:r>
            <a:r>
              <a:rPr lang="en-US" sz="1800" dirty="0" err="1"/>
              <a:t>phải</a:t>
            </a:r>
            <a:r>
              <a:rPr lang="en-US" sz="1800" dirty="0"/>
              <a:t> </a:t>
            </a:r>
            <a:r>
              <a:rPr lang="en-US" sz="1800" dirty="0" err="1"/>
              <a:t>vào</a:t>
            </a:r>
            <a:r>
              <a:rPr lang="en-US" sz="1800" dirty="0"/>
              <a:t> ô </a:t>
            </a:r>
            <a:r>
              <a:rPr lang="en-US" sz="1800" dirty="0" err="1"/>
              <a:t>đặt</a:t>
            </a:r>
            <a:r>
              <a:rPr lang="en-US" sz="1800" dirty="0"/>
              <a:t> </a:t>
            </a:r>
            <a:r>
              <a:rPr lang="en-US" sz="1800" dirty="0" err="1"/>
              <a:t>nội</a:t>
            </a:r>
            <a:r>
              <a:rPr lang="en-US" sz="1800" dirty="0"/>
              <a:t> dung </a:t>
            </a:r>
            <a:r>
              <a:rPr lang="en-US" sz="1800" dirty="0" err="1"/>
              <a:t>và</a:t>
            </a:r>
            <a:r>
              <a:rPr lang="en-US" sz="1800" dirty="0"/>
              <a:t> </a:t>
            </a:r>
            <a:r>
              <a:rPr lang="en-US" sz="1800" dirty="0" err="1"/>
              <a:t>sau</a:t>
            </a:r>
            <a:r>
              <a:rPr lang="en-US" sz="1800" dirty="0"/>
              <a:t> </a:t>
            </a:r>
            <a:r>
              <a:rPr lang="en-US" sz="1800" dirty="0" err="1"/>
              <a:t>đó</a:t>
            </a:r>
            <a:r>
              <a:rPr lang="en-US" sz="1800" dirty="0"/>
              <a:t> </a:t>
            </a:r>
            <a:r>
              <a:rPr lang="en-US" sz="1800" dirty="0" err="1"/>
              <a:t>chọn</a:t>
            </a:r>
            <a:r>
              <a:rPr lang="en-US" sz="1800" dirty="0"/>
              <a:t> Animation Pane.</a:t>
            </a:r>
            <a:endParaRPr lang="vi-VN" sz="1800" dirty="0"/>
          </a:p>
          <a:p>
            <a:pPr marL="400050" lvl="1" indent="0">
              <a:buNone/>
            </a:pPr>
            <a:r>
              <a:rPr lang="en-US" sz="1800" dirty="0"/>
              <a:t>d. </a:t>
            </a:r>
            <a:r>
              <a:rPr lang="en-US" sz="1800" dirty="0" err="1" smtClean="0"/>
              <a:t>Bất</a:t>
            </a:r>
            <a:r>
              <a:rPr lang="en-US" sz="1800" dirty="0" smtClean="0"/>
              <a:t> </a:t>
            </a:r>
            <a:r>
              <a:rPr lang="en-US" sz="1800" dirty="0" err="1"/>
              <a:t>kỳ</a:t>
            </a:r>
            <a:r>
              <a:rPr lang="en-US" sz="1800" dirty="0"/>
              <a:t> </a:t>
            </a:r>
            <a:r>
              <a:rPr lang="en-US" sz="1800" dirty="0" err="1"/>
              <a:t>đáp</a:t>
            </a:r>
            <a:r>
              <a:rPr lang="en-US" sz="1800" dirty="0"/>
              <a:t> </a:t>
            </a:r>
            <a:r>
              <a:rPr lang="en-US" sz="1800" dirty="0" err="1"/>
              <a:t>án</a:t>
            </a:r>
            <a:r>
              <a:rPr lang="en-US" sz="1800" dirty="0"/>
              <a:t> </a:t>
            </a:r>
            <a:r>
              <a:rPr lang="en-US" sz="1800" dirty="0" err="1"/>
              <a:t>nào</a:t>
            </a:r>
            <a:r>
              <a:rPr lang="en-US" sz="1800" dirty="0"/>
              <a:t> </a:t>
            </a:r>
            <a:r>
              <a:rPr lang="en-US" sz="1800" dirty="0" err="1"/>
              <a:t>trên</a:t>
            </a:r>
            <a:endParaRPr lang="vi-VN" sz="1800"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73</a:t>
            </a:fld>
            <a:endParaRPr lang="en-US" dirty="0"/>
          </a:p>
        </p:txBody>
      </p:sp>
    </p:spTree>
    <p:extLst>
      <p:ext uri="{BB962C8B-B14F-4D97-AF65-F5344CB8AC3E}">
        <p14:creationId xmlns:p14="http://schemas.microsoft.com/office/powerpoint/2010/main" val="1034562359"/>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Câu</a:t>
            </a:r>
            <a:r>
              <a:rPr lang="en-US" dirty="0" smtClean="0"/>
              <a:t> </a:t>
            </a:r>
            <a:r>
              <a:rPr lang="en-US" dirty="0" err="1" smtClean="0"/>
              <a:t>hỏi</a:t>
            </a:r>
            <a:r>
              <a:rPr lang="en-US" dirty="0" smtClean="0"/>
              <a:t> </a:t>
            </a:r>
            <a:r>
              <a:rPr lang="en-US" dirty="0" err="1" smtClean="0"/>
              <a:t>ôn</a:t>
            </a:r>
            <a:r>
              <a:rPr lang="en-US" dirty="0" smtClean="0"/>
              <a:t> </a:t>
            </a:r>
            <a:r>
              <a:rPr lang="en-US" dirty="0" err="1" smtClean="0"/>
              <a:t>tập</a:t>
            </a:r>
            <a:endParaRPr lang="en-US" dirty="0"/>
          </a:p>
        </p:txBody>
      </p:sp>
      <p:sp>
        <p:nvSpPr>
          <p:cNvPr id="3" name="Content Placeholder 2"/>
          <p:cNvSpPr>
            <a:spLocks noGrp="1"/>
          </p:cNvSpPr>
          <p:nvPr>
            <p:ph idx="1"/>
          </p:nvPr>
        </p:nvSpPr>
        <p:spPr/>
        <p:txBody>
          <a:bodyPr>
            <a:normAutofit lnSpcReduction="10000"/>
          </a:bodyPr>
          <a:lstStyle/>
          <a:p>
            <a:pPr marL="517525" indent="-517525">
              <a:buNone/>
              <a:tabLst>
                <a:tab pos="914400" algn="l"/>
                <a:tab pos="4122738" algn="l"/>
                <a:tab pos="4519613" algn="l"/>
              </a:tabLst>
            </a:pPr>
            <a:r>
              <a:rPr lang="en-US" sz="2200" dirty="0"/>
              <a:t>10.	</a:t>
            </a:r>
            <a:r>
              <a:rPr lang="en-CA" sz="2000" dirty="0" err="1"/>
              <a:t>Kiểu</a:t>
            </a:r>
            <a:r>
              <a:rPr lang="en-CA" sz="2000" dirty="0"/>
              <a:t> </a:t>
            </a:r>
            <a:r>
              <a:rPr lang="en-CA" sz="2000" dirty="0" err="1"/>
              <a:t>hiệu</a:t>
            </a:r>
            <a:r>
              <a:rPr lang="en-CA" sz="2000" dirty="0"/>
              <a:t> </a:t>
            </a:r>
            <a:r>
              <a:rPr lang="en-CA" sz="2000" dirty="0" err="1"/>
              <a:t>ứng</a:t>
            </a:r>
            <a:r>
              <a:rPr lang="en-CA" sz="2000" dirty="0"/>
              <a:t> </a:t>
            </a:r>
            <a:r>
              <a:rPr lang="en-CA" sz="2000" dirty="0" err="1"/>
              <a:t>nào</a:t>
            </a:r>
            <a:r>
              <a:rPr lang="en-CA" sz="2000" dirty="0"/>
              <a:t> </a:t>
            </a:r>
            <a:r>
              <a:rPr lang="en-CA" sz="2000" dirty="0" err="1"/>
              <a:t>bạn</a:t>
            </a:r>
            <a:r>
              <a:rPr lang="en-CA" sz="2000" dirty="0"/>
              <a:t> </a:t>
            </a:r>
            <a:r>
              <a:rPr lang="en-CA" sz="2000" dirty="0" err="1"/>
              <a:t>có</a:t>
            </a:r>
            <a:r>
              <a:rPr lang="en-CA" sz="2000" dirty="0"/>
              <a:t> </a:t>
            </a:r>
            <a:r>
              <a:rPr lang="en-CA" sz="2000" dirty="0" err="1"/>
              <a:t>thể</a:t>
            </a:r>
            <a:r>
              <a:rPr lang="en-CA" sz="2000" dirty="0"/>
              <a:t> </a:t>
            </a:r>
            <a:r>
              <a:rPr lang="en-CA" sz="2000" dirty="0" err="1"/>
              <a:t>thiết</a:t>
            </a:r>
            <a:r>
              <a:rPr lang="en-CA" sz="2000" dirty="0"/>
              <a:t> </a:t>
            </a:r>
            <a:r>
              <a:rPr lang="en-CA" sz="2000" dirty="0" err="1"/>
              <a:t>lập</a:t>
            </a:r>
            <a:r>
              <a:rPr lang="en-CA" sz="2000" dirty="0"/>
              <a:t> </a:t>
            </a:r>
            <a:r>
              <a:rPr lang="en-CA" sz="2000" dirty="0" err="1"/>
              <a:t>cho</a:t>
            </a:r>
            <a:r>
              <a:rPr lang="en-CA" sz="2000" dirty="0"/>
              <a:t> </a:t>
            </a:r>
            <a:r>
              <a:rPr lang="en-CA" sz="2000" dirty="0" err="1"/>
              <a:t>một</a:t>
            </a:r>
            <a:r>
              <a:rPr lang="en-CA" sz="2000" dirty="0"/>
              <a:t> </a:t>
            </a:r>
            <a:r>
              <a:rPr lang="en-CA" sz="2000" dirty="0" err="1"/>
              <a:t>đối</a:t>
            </a:r>
            <a:r>
              <a:rPr lang="en-CA" sz="2000" dirty="0"/>
              <a:t> </a:t>
            </a:r>
            <a:r>
              <a:rPr lang="en-CA" sz="2000" dirty="0" err="1"/>
              <a:t>tượng</a:t>
            </a:r>
            <a:r>
              <a:rPr lang="en-CA" sz="2000" dirty="0"/>
              <a:t>?</a:t>
            </a:r>
            <a:endParaRPr lang="en-US" sz="2200" dirty="0"/>
          </a:p>
          <a:p>
            <a:pPr marL="517525" indent="-517525">
              <a:buNone/>
              <a:tabLst>
                <a:tab pos="914400" algn="l"/>
                <a:tab pos="4122738" algn="l"/>
                <a:tab pos="4519613" algn="l"/>
              </a:tabLst>
            </a:pPr>
            <a:r>
              <a:rPr lang="es-MX" sz="2100" dirty="0" smtClean="0"/>
              <a:t>	</a:t>
            </a:r>
            <a:r>
              <a:rPr lang="es-MX" sz="1900" dirty="0" smtClean="0"/>
              <a:t>a</a:t>
            </a:r>
            <a:r>
              <a:rPr lang="es-MX" sz="1900" dirty="0"/>
              <a:t>. 	</a:t>
            </a:r>
            <a:r>
              <a:rPr lang="es-MX" sz="1900" dirty="0" err="1"/>
              <a:t>Entrance</a:t>
            </a:r>
            <a:r>
              <a:rPr lang="es-MX" sz="1900" dirty="0"/>
              <a:t>	d.	</a:t>
            </a:r>
            <a:r>
              <a:rPr lang="es-MX" sz="1900" dirty="0" err="1"/>
              <a:t>Exit</a:t>
            </a:r>
            <a:endParaRPr lang="en-US" sz="1900" dirty="0"/>
          </a:p>
          <a:p>
            <a:pPr marL="517525" indent="-517525">
              <a:buNone/>
              <a:tabLst>
                <a:tab pos="914400" algn="l"/>
                <a:tab pos="4122738" algn="l"/>
                <a:tab pos="4519613" algn="l"/>
              </a:tabLst>
            </a:pPr>
            <a:r>
              <a:rPr lang="es-MX" sz="1900" dirty="0" smtClean="0"/>
              <a:t>	b</a:t>
            </a:r>
            <a:r>
              <a:rPr lang="es-MX" sz="1900" dirty="0"/>
              <a:t>. 	</a:t>
            </a:r>
            <a:r>
              <a:rPr lang="en-US" sz="1900" dirty="0"/>
              <a:t>Motion Paths	e.	a, b, c, </a:t>
            </a:r>
            <a:r>
              <a:rPr lang="en-US" sz="1900" dirty="0" err="1" smtClean="0"/>
              <a:t>và</a:t>
            </a:r>
            <a:r>
              <a:rPr lang="en-US" sz="1900" dirty="0" smtClean="0"/>
              <a:t> </a:t>
            </a:r>
            <a:r>
              <a:rPr lang="en-US" sz="1900" dirty="0"/>
              <a:t>d</a:t>
            </a:r>
          </a:p>
          <a:p>
            <a:pPr marL="517525" indent="-517525">
              <a:buNone/>
              <a:tabLst>
                <a:tab pos="914400" algn="l"/>
                <a:tab pos="4122738" algn="l"/>
                <a:tab pos="4519613" algn="l"/>
              </a:tabLst>
            </a:pPr>
            <a:r>
              <a:rPr lang="en-US" sz="1900" dirty="0" smtClean="0"/>
              <a:t>	c</a:t>
            </a:r>
            <a:r>
              <a:rPr lang="en-US" sz="1900" dirty="0"/>
              <a:t>. 	Emphasis	</a:t>
            </a:r>
            <a:r>
              <a:rPr lang="en-US" sz="1900" dirty="0" smtClean="0"/>
              <a:t>f.	</a:t>
            </a:r>
            <a:r>
              <a:rPr lang="en-US" sz="1900" dirty="0" err="1" smtClean="0"/>
              <a:t>chỉ</a:t>
            </a:r>
            <a:r>
              <a:rPr lang="en-US" sz="1900" dirty="0" smtClean="0"/>
              <a:t> a </a:t>
            </a:r>
            <a:r>
              <a:rPr lang="en-US" sz="1900" dirty="0" err="1" smtClean="0"/>
              <a:t>hoặc</a:t>
            </a:r>
            <a:r>
              <a:rPr lang="en-US" sz="1900" dirty="0" smtClean="0"/>
              <a:t> b</a:t>
            </a:r>
            <a:endParaRPr lang="en-US" sz="1900" dirty="0"/>
          </a:p>
          <a:p>
            <a:pPr marL="517525" indent="-517525">
              <a:buNone/>
              <a:tabLst>
                <a:tab pos="914400" algn="l"/>
                <a:tab pos="4122738" algn="l"/>
                <a:tab pos="4519613" algn="l"/>
              </a:tabLst>
            </a:pPr>
            <a:r>
              <a:rPr lang="en-US" sz="2200" dirty="0" smtClean="0"/>
              <a:t>11.</a:t>
            </a:r>
            <a:r>
              <a:rPr lang="en-US" sz="2200" dirty="0"/>
              <a:t>	</a:t>
            </a:r>
            <a:r>
              <a:rPr lang="en-US" sz="2000" dirty="0" err="1"/>
              <a:t>Khi</a:t>
            </a:r>
            <a:r>
              <a:rPr lang="en-US" sz="2000" dirty="0"/>
              <a:t> </a:t>
            </a:r>
            <a:r>
              <a:rPr lang="en-US" sz="2000" dirty="0" err="1"/>
              <a:t>nào</a:t>
            </a:r>
            <a:r>
              <a:rPr lang="en-US" sz="2000" dirty="0"/>
              <a:t> </a:t>
            </a:r>
            <a:r>
              <a:rPr lang="en-US" sz="2000" dirty="0" err="1"/>
              <a:t>bạn</a:t>
            </a:r>
            <a:r>
              <a:rPr lang="en-US" sz="2000" dirty="0"/>
              <a:t> </a:t>
            </a:r>
            <a:r>
              <a:rPr lang="en-US" sz="2000" dirty="0" err="1"/>
              <a:t>thêm</a:t>
            </a:r>
            <a:r>
              <a:rPr lang="en-US" sz="2000" dirty="0"/>
              <a:t> </a:t>
            </a:r>
            <a:r>
              <a:rPr lang="en-US" sz="2000" dirty="0" err="1"/>
              <a:t>các</a:t>
            </a:r>
            <a:r>
              <a:rPr lang="en-US" sz="2000" dirty="0"/>
              <a:t> </a:t>
            </a:r>
            <a:r>
              <a:rPr lang="en-US" sz="2000" dirty="0" err="1"/>
              <a:t>ghi</a:t>
            </a:r>
            <a:r>
              <a:rPr lang="en-US" sz="2000" dirty="0"/>
              <a:t> </a:t>
            </a:r>
            <a:r>
              <a:rPr lang="en-US" sz="2000" dirty="0" err="1"/>
              <a:t>chú</a:t>
            </a:r>
            <a:r>
              <a:rPr lang="en-US" sz="2000" dirty="0"/>
              <a:t> </a:t>
            </a:r>
            <a:r>
              <a:rPr lang="en-US" sz="2000" dirty="0" err="1"/>
              <a:t>vào</a:t>
            </a:r>
            <a:r>
              <a:rPr lang="en-US" sz="2000" dirty="0"/>
              <a:t> </a:t>
            </a:r>
            <a:r>
              <a:rPr lang="en-US" sz="2000" dirty="0" err="1"/>
              <a:t>bản</a:t>
            </a:r>
            <a:r>
              <a:rPr lang="en-US" sz="2000" dirty="0"/>
              <a:t> </a:t>
            </a:r>
            <a:r>
              <a:rPr lang="en-US" sz="2000" dirty="0" err="1"/>
              <a:t>trình</a:t>
            </a:r>
            <a:r>
              <a:rPr lang="en-US" sz="2000" dirty="0"/>
              <a:t> </a:t>
            </a:r>
            <a:r>
              <a:rPr lang="en-US" sz="2000" dirty="0" err="1"/>
              <a:t>chiếu</a:t>
            </a:r>
            <a:r>
              <a:rPr lang="en-US" sz="2000" dirty="0"/>
              <a:t>, </a:t>
            </a:r>
            <a:r>
              <a:rPr lang="en-US" sz="2000" dirty="0" err="1"/>
              <a:t>bạn</a:t>
            </a:r>
            <a:r>
              <a:rPr lang="en-US" sz="2000" dirty="0"/>
              <a:t> </a:t>
            </a:r>
            <a:r>
              <a:rPr lang="en-US" sz="2000" dirty="0" err="1"/>
              <a:t>có</a:t>
            </a:r>
            <a:r>
              <a:rPr lang="en-US" sz="2000" dirty="0"/>
              <a:t> </a:t>
            </a:r>
            <a:r>
              <a:rPr lang="en-US" sz="2000" dirty="0" err="1"/>
              <a:t>thể</a:t>
            </a:r>
            <a:r>
              <a:rPr lang="en-US" sz="2000" dirty="0"/>
              <a:t> </a:t>
            </a:r>
            <a:r>
              <a:rPr lang="en-US" sz="2000" dirty="0" err="1"/>
              <a:t>sử</a:t>
            </a:r>
            <a:r>
              <a:rPr lang="en-US" sz="2000" dirty="0"/>
              <a:t> </a:t>
            </a:r>
            <a:r>
              <a:rPr lang="en-US" sz="2000" dirty="0" err="1"/>
              <a:t>dụng</a:t>
            </a:r>
            <a:r>
              <a:rPr lang="en-US" sz="2000" dirty="0"/>
              <a:t> </a:t>
            </a:r>
            <a:r>
              <a:rPr lang="en-US" sz="2000" dirty="0" err="1"/>
              <a:t>chúng</a:t>
            </a:r>
            <a:r>
              <a:rPr lang="en-US" sz="2000" dirty="0"/>
              <a:t> </a:t>
            </a:r>
            <a:r>
              <a:rPr lang="en-US" sz="2000" dirty="0" err="1"/>
              <a:t>như</a:t>
            </a:r>
            <a:r>
              <a:rPr lang="en-US" sz="2000" dirty="0"/>
              <a:t> </a:t>
            </a:r>
            <a:r>
              <a:rPr lang="en-US" sz="2000" dirty="0" err="1"/>
              <a:t>thế</a:t>
            </a:r>
            <a:r>
              <a:rPr lang="en-US" sz="2000" dirty="0"/>
              <a:t> </a:t>
            </a:r>
            <a:r>
              <a:rPr lang="en-US" sz="2000" dirty="0" err="1"/>
              <a:t>nào</a:t>
            </a:r>
            <a:r>
              <a:rPr lang="en-US" sz="2000" dirty="0" smtClean="0"/>
              <a:t>?</a:t>
            </a:r>
            <a:r>
              <a:rPr lang="en-US" sz="2200" dirty="0" smtClean="0"/>
              <a:t> </a:t>
            </a:r>
            <a:endParaRPr lang="en-US" sz="2200" dirty="0"/>
          </a:p>
          <a:p>
            <a:pPr marL="400050" lvl="1" indent="0">
              <a:buNone/>
            </a:pPr>
            <a:r>
              <a:rPr lang="en-US" sz="1800" dirty="0"/>
              <a:t>a. </a:t>
            </a:r>
            <a:r>
              <a:rPr lang="en-US" sz="1800" dirty="0" err="1" smtClean="0"/>
              <a:t>Vì</a:t>
            </a:r>
            <a:r>
              <a:rPr lang="en-US" sz="1800" dirty="0" smtClean="0"/>
              <a:t> </a:t>
            </a:r>
            <a:r>
              <a:rPr lang="en-US" sz="1800" dirty="0" err="1"/>
              <a:t>ghi</a:t>
            </a:r>
            <a:r>
              <a:rPr lang="en-US" sz="1800" dirty="0"/>
              <a:t> </a:t>
            </a:r>
            <a:r>
              <a:rPr lang="en-US" sz="1800" dirty="0" err="1"/>
              <a:t>chú</a:t>
            </a:r>
            <a:r>
              <a:rPr lang="en-US" sz="1800" dirty="0"/>
              <a:t> </a:t>
            </a:r>
            <a:r>
              <a:rPr lang="en-US" sz="1800" dirty="0" err="1"/>
              <a:t>của</a:t>
            </a:r>
            <a:r>
              <a:rPr lang="en-US" sz="1800" dirty="0"/>
              <a:t> </a:t>
            </a:r>
            <a:r>
              <a:rPr lang="en-US" sz="1800" dirty="0" err="1"/>
              <a:t>diễn</a:t>
            </a:r>
            <a:r>
              <a:rPr lang="en-US" sz="1800" dirty="0"/>
              <a:t> </a:t>
            </a:r>
            <a:r>
              <a:rPr lang="en-US" sz="1800" dirty="0" err="1"/>
              <a:t>giả</a:t>
            </a:r>
            <a:r>
              <a:rPr lang="en-US" sz="1800" dirty="0"/>
              <a:t> </a:t>
            </a:r>
            <a:r>
              <a:rPr lang="en-US" sz="1800" dirty="0" err="1"/>
              <a:t>giúp</a:t>
            </a:r>
            <a:r>
              <a:rPr lang="en-US" sz="1800" dirty="0"/>
              <a:t> </a:t>
            </a:r>
            <a:r>
              <a:rPr lang="en-US" sz="1800" dirty="0" err="1"/>
              <a:t>nhắc</a:t>
            </a:r>
            <a:r>
              <a:rPr lang="en-US" sz="1800" dirty="0"/>
              <a:t> </a:t>
            </a:r>
            <a:r>
              <a:rPr lang="en-US" sz="1800" dirty="0" err="1"/>
              <a:t>nhở</a:t>
            </a:r>
            <a:r>
              <a:rPr lang="en-US" sz="1800" dirty="0"/>
              <a:t> </a:t>
            </a:r>
            <a:r>
              <a:rPr lang="en-US" sz="1800" dirty="0" err="1"/>
              <a:t>bạn</a:t>
            </a:r>
            <a:r>
              <a:rPr lang="en-US" sz="1800" dirty="0"/>
              <a:t> </a:t>
            </a:r>
            <a:r>
              <a:rPr lang="en-US" sz="1800" dirty="0" err="1"/>
              <a:t>về</a:t>
            </a:r>
            <a:r>
              <a:rPr lang="en-US" sz="1800" dirty="0"/>
              <a:t> </a:t>
            </a:r>
            <a:r>
              <a:rPr lang="en-US" sz="1800" dirty="0" err="1"/>
              <a:t>những</a:t>
            </a:r>
            <a:r>
              <a:rPr lang="en-US" sz="1800" dirty="0"/>
              <a:t> </a:t>
            </a:r>
            <a:r>
              <a:rPr lang="en-US" sz="1800" dirty="0" err="1"/>
              <a:t>gì</a:t>
            </a:r>
            <a:r>
              <a:rPr lang="en-US" sz="1800" dirty="0"/>
              <a:t> </a:t>
            </a:r>
            <a:r>
              <a:rPr lang="en-US" sz="1800" dirty="0" err="1"/>
              <a:t>bạn</a:t>
            </a:r>
            <a:r>
              <a:rPr lang="en-US" sz="1800" dirty="0"/>
              <a:t> </a:t>
            </a:r>
            <a:r>
              <a:rPr lang="en-US" sz="1800" dirty="0" err="1"/>
              <a:t>muốn</a:t>
            </a:r>
            <a:r>
              <a:rPr lang="en-US" sz="1800" dirty="0"/>
              <a:t> </a:t>
            </a:r>
            <a:r>
              <a:rPr lang="en-US" sz="1800" dirty="0" err="1"/>
              <a:t>nói</a:t>
            </a:r>
            <a:r>
              <a:rPr lang="en-US" sz="1800" dirty="0"/>
              <a:t> </a:t>
            </a:r>
            <a:r>
              <a:rPr lang="en-US" sz="1800" dirty="0" err="1"/>
              <a:t>khi</a:t>
            </a:r>
            <a:r>
              <a:rPr lang="en-US" sz="1800" dirty="0"/>
              <a:t> </a:t>
            </a:r>
            <a:r>
              <a:rPr lang="en-US" sz="1800" dirty="0" err="1"/>
              <a:t>bạn</a:t>
            </a:r>
            <a:r>
              <a:rPr lang="en-US" sz="1800" dirty="0"/>
              <a:t> </a:t>
            </a:r>
            <a:r>
              <a:rPr lang="en-US" sz="1800" dirty="0" err="1"/>
              <a:t>trình</a:t>
            </a:r>
            <a:r>
              <a:rPr lang="en-US" sz="1800" dirty="0"/>
              <a:t> </a:t>
            </a:r>
            <a:r>
              <a:rPr lang="en-US" sz="1800" dirty="0" err="1"/>
              <a:t>diễn</a:t>
            </a:r>
            <a:r>
              <a:rPr lang="en-US" sz="1800" dirty="0"/>
              <a:t> </a:t>
            </a:r>
            <a:r>
              <a:rPr lang="en-US" sz="1800" dirty="0" err="1"/>
              <a:t>mỗi</a:t>
            </a:r>
            <a:r>
              <a:rPr lang="en-US" sz="1800" dirty="0"/>
              <a:t> slide</a:t>
            </a:r>
            <a:endParaRPr lang="vi-VN" sz="1800" dirty="0"/>
          </a:p>
          <a:p>
            <a:pPr marL="400050" lvl="1" indent="0">
              <a:buNone/>
            </a:pPr>
            <a:r>
              <a:rPr lang="en-US" sz="1800" dirty="0"/>
              <a:t>b. </a:t>
            </a:r>
            <a:r>
              <a:rPr lang="en-US" sz="1800" dirty="0" err="1" smtClean="0"/>
              <a:t>Vì</a:t>
            </a:r>
            <a:r>
              <a:rPr lang="en-US" sz="1800" dirty="0" smtClean="0"/>
              <a:t> </a:t>
            </a:r>
            <a:r>
              <a:rPr lang="en-US" sz="1800" dirty="0" err="1"/>
              <a:t>nhắc</a:t>
            </a:r>
            <a:r>
              <a:rPr lang="en-US" sz="1800" dirty="0"/>
              <a:t> </a:t>
            </a:r>
            <a:r>
              <a:rPr lang="en-US" sz="1800" dirty="0" err="1"/>
              <a:t>nhở</a:t>
            </a:r>
            <a:r>
              <a:rPr lang="en-US" sz="1800" dirty="0"/>
              <a:t> </a:t>
            </a:r>
            <a:r>
              <a:rPr lang="en-US" sz="1800" dirty="0" err="1"/>
              <a:t>các</a:t>
            </a:r>
            <a:r>
              <a:rPr lang="en-US" sz="1800" dirty="0"/>
              <a:t> </a:t>
            </a:r>
            <a:r>
              <a:rPr lang="en-US" sz="1800" dirty="0" err="1"/>
              <a:t>tác</a:t>
            </a:r>
            <a:r>
              <a:rPr lang="en-US" sz="1800" dirty="0"/>
              <a:t> </a:t>
            </a:r>
            <a:r>
              <a:rPr lang="en-US" sz="1800" dirty="0" err="1"/>
              <a:t>vụ</a:t>
            </a:r>
            <a:r>
              <a:rPr lang="en-US" sz="1800" dirty="0"/>
              <a:t> </a:t>
            </a:r>
            <a:r>
              <a:rPr lang="en-US" sz="1800" dirty="0" err="1"/>
              <a:t>bạn</a:t>
            </a:r>
            <a:r>
              <a:rPr lang="en-US" sz="1800" dirty="0"/>
              <a:t> </a:t>
            </a:r>
            <a:r>
              <a:rPr lang="en-US" sz="1800" dirty="0" err="1"/>
              <a:t>vẫn</a:t>
            </a:r>
            <a:r>
              <a:rPr lang="en-US" sz="1800" dirty="0"/>
              <a:t> </a:t>
            </a:r>
            <a:r>
              <a:rPr lang="en-US" sz="1800" dirty="0" err="1"/>
              <a:t>muốn</a:t>
            </a:r>
            <a:r>
              <a:rPr lang="en-US" sz="1800" dirty="0"/>
              <a:t> </a:t>
            </a:r>
            <a:r>
              <a:rPr lang="en-US" sz="1800" dirty="0" err="1"/>
              <a:t>thực</a:t>
            </a:r>
            <a:r>
              <a:rPr lang="en-US" sz="1800" dirty="0"/>
              <a:t> </a:t>
            </a:r>
            <a:r>
              <a:rPr lang="en-US" sz="1800" dirty="0" err="1"/>
              <a:t>hiện</a:t>
            </a:r>
            <a:r>
              <a:rPr lang="en-US" sz="1800" dirty="0"/>
              <a:t> </a:t>
            </a:r>
            <a:r>
              <a:rPr lang="en-US" sz="1800" dirty="0" err="1"/>
              <a:t>trong</a:t>
            </a:r>
            <a:r>
              <a:rPr lang="en-US" sz="1800" dirty="0"/>
              <a:t> </a:t>
            </a:r>
            <a:r>
              <a:rPr lang="en-US" sz="1800" dirty="0" err="1"/>
              <a:t>khi</a:t>
            </a:r>
            <a:r>
              <a:rPr lang="en-US" sz="1800" dirty="0"/>
              <a:t> </a:t>
            </a:r>
            <a:r>
              <a:rPr lang="en-US" sz="1800" dirty="0" err="1"/>
              <a:t>tạo</a:t>
            </a:r>
            <a:r>
              <a:rPr lang="en-US" sz="1800" dirty="0"/>
              <a:t>/</a:t>
            </a:r>
            <a:r>
              <a:rPr lang="en-US" sz="1800" dirty="0" err="1"/>
              <a:t>chỉnh</a:t>
            </a:r>
            <a:r>
              <a:rPr lang="en-US" sz="1800" dirty="0"/>
              <a:t> </a:t>
            </a:r>
            <a:r>
              <a:rPr lang="en-US" sz="1800" dirty="0" err="1"/>
              <a:t>sửa</a:t>
            </a:r>
            <a:r>
              <a:rPr lang="en-US" sz="1800" dirty="0"/>
              <a:t> </a:t>
            </a:r>
            <a:r>
              <a:rPr lang="en-US" sz="1800" dirty="0" err="1"/>
              <a:t>bản</a:t>
            </a:r>
            <a:r>
              <a:rPr lang="en-US" sz="1800" dirty="0"/>
              <a:t> </a:t>
            </a:r>
            <a:r>
              <a:rPr lang="en-US" sz="1800" dirty="0" err="1"/>
              <a:t>trình</a:t>
            </a:r>
            <a:r>
              <a:rPr lang="en-US" sz="1800" dirty="0"/>
              <a:t> </a:t>
            </a:r>
            <a:r>
              <a:rPr lang="en-US" sz="1800" dirty="0" err="1"/>
              <a:t>chiếu</a:t>
            </a:r>
            <a:r>
              <a:rPr lang="en-US" sz="1800" dirty="0"/>
              <a:t>.</a:t>
            </a:r>
            <a:endParaRPr lang="vi-VN" sz="1800" dirty="0"/>
          </a:p>
          <a:p>
            <a:pPr marL="400050" lvl="1" indent="0">
              <a:buNone/>
            </a:pPr>
            <a:r>
              <a:rPr lang="en-US" sz="1800" dirty="0"/>
              <a:t>c. </a:t>
            </a:r>
            <a:r>
              <a:rPr lang="en-US" sz="1800" dirty="0" err="1" smtClean="0"/>
              <a:t>Vì</a:t>
            </a:r>
            <a:r>
              <a:rPr lang="en-US" sz="1800" dirty="0" smtClean="0"/>
              <a:t> </a:t>
            </a:r>
            <a:r>
              <a:rPr lang="en-US" sz="1800" dirty="0" err="1"/>
              <a:t>đó</a:t>
            </a:r>
            <a:r>
              <a:rPr lang="en-US" sz="1800" dirty="0"/>
              <a:t> </a:t>
            </a:r>
            <a:r>
              <a:rPr lang="en-US" sz="1800" dirty="0" err="1"/>
              <a:t>là</a:t>
            </a:r>
            <a:r>
              <a:rPr lang="en-US" sz="1800" dirty="0"/>
              <a:t> </a:t>
            </a:r>
            <a:r>
              <a:rPr lang="en-US" sz="1800" dirty="0" err="1"/>
              <a:t>một</a:t>
            </a:r>
            <a:r>
              <a:rPr lang="en-US" sz="1800" dirty="0"/>
              <a:t> </a:t>
            </a:r>
            <a:r>
              <a:rPr lang="en-US" sz="1800" dirty="0" err="1"/>
              <a:t>cách</a:t>
            </a:r>
            <a:r>
              <a:rPr lang="en-US" sz="1800" dirty="0"/>
              <a:t> </a:t>
            </a:r>
            <a:r>
              <a:rPr lang="en-US" sz="1800" dirty="0" err="1"/>
              <a:t>tổ</a:t>
            </a:r>
            <a:r>
              <a:rPr lang="en-US" sz="1800" dirty="0"/>
              <a:t> </a:t>
            </a:r>
            <a:r>
              <a:rPr lang="en-US" sz="1800" dirty="0" err="1"/>
              <a:t>chức</a:t>
            </a:r>
            <a:r>
              <a:rPr lang="en-US" sz="1800" dirty="0"/>
              <a:t> </a:t>
            </a:r>
            <a:r>
              <a:rPr lang="en-US" sz="1800" dirty="0" err="1"/>
              <a:t>suy</a:t>
            </a:r>
            <a:r>
              <a:rPr lang="en-US" sz="1800" dirty="0"/>
              <a:t> </a:t>
            </a:r>
            <a:r>
              <a:rPr lang="en-US" sz="1800" dirty="0" err="1"/>
              <a:t>nghĩ</a:t>
            </a:r>
            <a:r>
              <a:rPr lang="en-US" sz="1800" dirty="0"/>
              <a:t> </a:t>
            </a:r>
            <a:r>
              <a:rPr lang="en-US" sz="1800" dirty="0" err="1"/>
              <a:t>của</a:t>
            </a:r>
            <a:r>
              <a:rPr lang="en-US" sz="1800" dirty="0"/>
              <a:t> </a:t>
            </a:r>
            <a:r>
              <a:rPr lang="en-US" sz="1800" dirty="0" err="1"/>
              <a:t>bạn</a:t>
            </a:r>
            <a:r>
              <a:rPr lang="en-US" sz="1800" dirty="0"/>
              <a:t> </a:t>
            </a:r>
            <a:r>
              <a:rPr lang="en-US" sz="1800" dirty="0" err="1"/>
              <a:t>khi</a:t>
            </a:r>
            <a:r>
              <a:rPr lang="en-US" sz="1800" dirty="0"/>
              <a:t> </a:t>
            </a:r>
            <a:r>
              <a:rPr lang="en-US" sz="1800" dirty="0" err="1"/>
              <a:t>bạn</a:t>
            </a:r>
            <a:r>
              <a:rPr lang="en-US" sz="1800" dirty="0"/>
              <a:t> </a:t>
            </a:r>
            <a:r>
              <a:rPr lang="en-US" sz="1800" dirty="0" err="1"/>
              <a:t>làm</a:t>
            </a:r>
            <a:r>
              <a:rPr lang="en-US" sz="1800" dirty="0"/>
              <a:t> </a:t>
            </a:r>
            <a:r>
              <a:rPr lang="en-US" sz="1800" dirty="0" err="1"/>
              <a:t>việc</a:t>
            </a:r>
            <a:r>
              <a:rPr lang="en-US" sz="1800" dirty="0"/>
              <a:t> </a:t>
            </a:r>
            <a:r>
              <a:rPr lang="en-US" sz="1800" dirty="0" err="1"/>
              <a:t>trên</a:t>
            </a:r>
            <a:r>
              <a:rPr lang="en-US" sz="1800" dirty="0"/>
              <a:t> </a:t>
            </a:r>
            <a:r>
              <a:rPr lang="en-US" sz="1800" dirty="0" err="1"/>
              <a:t>bản</a:t>
            </a:r>
            <a:r>
              <a:rPr lang="en-US" sz="1800" dirty="0"/>
              <a:t> </a:t>
            </a:r>
            <a:r>
              <a:rPr lang="en-US" sz="1800" dirty="0" err="1"/>
              <a:t>trình</a:t>
            </a:r>
            <a:r>
              <a:rPr lang="en-US" sz="1800" dirty="0"/>
              <a:t> </a:t>
            </a:r>
            <a:r>
              <a:rPr lang="en-US" sz="1800" dirty="0" err="1"/>
              <a:t>chiếu</a:t>
            </a:r>
            <a:r>
              <a:rPr lang="en-US" sz="1800" dirty="0"/>
              <a:t>.</a:t>
            </a:r>
            <a:endParaRPr lang="vi-VN" sz="1800" dirty="0"/>
          </a:p>
          <a:p>
            <a:pPr marL="400050" lvl="1" indent="0">
              <a:buNone/>
            </a:pPr>
            <a:r>
              <a:rPr lang="en-US" sz="1800" dirty="0"/>
              <a:t>d. </a:t>
            </a:r>
            <a:r>
              <a:rPr lang="en-US" sz="1800" dirty="0" err="1" smtClean="0"/>
              <a:t>Bất</a:t>
            </a:r>
            <a:r>
              <a:rPr lang="en-US" sz="1800" dirty="0" smtClean="0"/>
              <a:t> </a:t>
            </a:r>
            <a:r>
              <a:rPr lang="en-US" sz="1800" dirty="0" err="1"/>
              <a:t>kỳ</a:t>
            </a:r>
            <a:r>
              <a:rPr lang="en-US" sz="1800" dirty="0"/>
              <a:t> </a:t>
            </a:r>
            <a:r>
              <a:rPr lang="en-US" sz="1800" dirty="0" err="1"/>
              <a:t>đáp</a:t>
            </a:r>
            <a:r>
              <a:rPr lang="en-US" sz="1800" dirty="0"/>
              <a:t> </a:t>
            </a:r>
            <a:r>
              <a:rPr lang="en-US" sz="1800" dirty="0" err="1"/>
              <a:t>án</a:t>
            </a:r>
            <a:r>
              <a:rPr lang="en-US" sz="1800" dirty="0"/>
              <a:t> </a:t>
            </a:r>
            <a:r>
              <a:rPr lang="en-US" sz="1800" dirty="0" err="1"/>
              <a:t>nào</a:t>
            </a:r>
            <a:r>
              <a:rPr lang="en-US" sz="1800" dirty="0"/>
              <a:t> </a:t>
            </a:r>
            <a:r>
              <a:rPr lang="en-US" sz="1800" dirty="0" err="1"/>
              <a:t>trên</a:t>
            </a:r>
            <a:endParaRPr lang="vi-VN" sz="1800" dirty="0"/>
          </a:p>
          <a:p>
            <a:pPr marL="347663" indent="-347663">
              <a:lnSpc>
                <a:spcPct val="120000"/>
              </a:lnSpc>
              <a:spcBef>
                <a:spcPts val="600"/>
              </a:spcBef>
              <a:buNone/>
              <a:tabLst>
                <a:tab pos="347663" algn="l"/>
                <a:tab pos="682625" algn="l"/>
              </a:tabLst>
            </a:pPr>
            <a:endParaRPr lang="en-US" sz="2400"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74</a:t>
            </a:fld>
            <a:endParaRPr lang="en-US" dirty="0"/>
          </a:p>
        </p:txBody>
      </p:sp>
    </p:spTree>
    <p:extLst>
      <p:ext uri="{BB962C8B-B14F-4D97-AF65-F5344CB8AC3E}">
        <p14:creationId xmlns:p14="http://schemas.microsoft.com/office/powerpoint/2010/main" val="2728241431"/>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Câu</a:t>
            </a:r>
            <a:r>
              <a:rPr lang="en-US" dirty="0" smtClean="0"/>
              <a:t> </a:t>
            </a:r>
            <a:r>
              <a:rPr lang="en-US" dirty="0" err="1" smtClean="0"/>
              <a:t>hỏi</a:t>
            </a:r>
            <a:r>
              <a:rPr lang="en-US" dirty="0" smtClean="0"/>
              <a:t> </a:t>
            </a:r>
            <a:r>
              <a:rPr lang="en-US" dirty="0" err="1" smtClean="0"/>
              <a:t>ôn</a:t>
            </a:r>
            <a:r>
              <a:rPr lang="en-US" dirty="0" smtClean="0"/>
              <a:t> </a:t>
            </a:r>
            <a:r>
              <a:rPr lang="en-US" dirty="0" err="1" smtClean="0"/>
              <a:t>tập</a:t>
            </a:r>
            <a:endParaRPr lang="en-US" dirty="0"/>
          </a:p>
        </p:txBody>
      </p:sp>
      <p:sp>
        <p:nvSpPr>
          <p:cNvPr id="3" name="Content Placeholder 2"/>
          <p:cNvSpPr>
            <a:spLocks noGrp="1"/>
          </p:cNvSpPr>
          <p:nvPr>
            <p:ph idx="1"/>
          </p:nvPr>
        </p:nvSpPr>
        <p:spPr/>
        <p:txBody>
          <a:bodyPr>
            <a:normAutofit/>
          </a:bodyPr>
          <a:lstStyle/>
          <a:p>
            <a:pPr marL="517525" indent="-517525">
              <a:buNone/>
              <a:tabLst>
                <a:tab pos="862013" algn="l"/>
              </a:tabLst>
            </a:pPr>
            <a:r>
              <a:rPr lang="en-US" sz="2000" dirty="0"/>
              <a:t>12.	</a:t>
            </a:r>
            <a:r>
              <a:rPr lang="en-CA" sz="2000" dirty="0" err="1"/>
              <a:t>Tại</a:t>
            </a:r>
            <a:r>
              <a:rPr lang="en-CA" sz="2000" dirty="0"/>
              <a:t> </a:t>
            </a:r>
            <a:r>
              <a:rPr lang="en-CA" sz="2000" dirty="0" err="1"/>
              <a:t>sao</a:t>
            </a:r>
            <a:r>
              <a:rPr lang="en-CA" sz="2000" dirty="0"/>
              <a:t> </a:t>
            </a:r>
            <a:r>
              <a:rPr lang="en-CA" sz="2000" dirty="0" err="1"/>
              <a:t>bạn</a:t>
            </a:r>
            <a:r>
              <a:rPr lang="en-CA" sz="2000" dirty="0"/>
              <a:t> </a:t>
            </a:r>
            <a:r>
              <a:rPr lang="en-CA" sz="2000" dirty="0" err="1"/>
              <a:t>muốn</a:t>
            </a:r>
            <a:r>
              <a:rPr lang="en-CA" sz="2000" dirty="0"/>
              <a:t> </a:t>
            </a:r>
            <a:r>
              <a:rPr lang="en-CA" sz="2000" err="1"/>
              <a:t>tạo</a:t>
            </a:r>
            <a:r>
              <a:rPr lang="en-CA" sz="2000"/>
              <a:t> </a:t>
            </a:r>
            <a:r>
              <a:rPr lang="en-CA" sz="2000" smtClean="0"/>
              <a:t>handouts?</a:t>
            </a:r>
            <a:endParaRPr lang="en-US" sz="2000" dirty="0"/>
          </a:p>
          <a:p>
            <a:pPr marL="400050" lvl="1" indent="0">
              <a:buNone/>
            </a:pPr>
            <a:r>
              <a:rPr lang="en-US" dirty="0"/>
              <a:t>a. </a:t>
            </a:r>
            <a:r>
              <a:rPr lang="en-US" dirty="0" err="1" smtClean="0"/>
              <a:t>Để</a:t>
            </a:r>
            <a:r>
              <a:rPr lang="en-US" dirty="0" smtClean="0"/>
              <a:t> </a:t>
            </a:r>
            <a:r>
              <a:rPr lang="en-US" dirty="0" err="1"/>
              <a:t>phân</a:t>
            </a:r>
            <a:r>
              <a:rPr lang="en-US" dirty="0"/>
              <a:t> </a:t>
            </a:r>
            <a:r>
              <a:rPr lang="en-US" dirty="0" err="1"/>
              <a:t>phát</a:t>
            </a:r>
            <a:r>
              <a:rPr lang="en-US" dirty="0"/>
              <a:t> </a:t>
            </a:r>
            <a:r>
              <a:rPr lang="en-US" dirty="0" err="1"/>
              <a:t>cho</a:t>
            </a:r>
            <a:r>
              <a:rPr lang="en-US" dirty="0"/>
              <a:t> </a:t>
            </a:r>
            <a:r>
              <a:rPr lang="en-US" dirty="0" err="1"/>
              <a:t>người</a:t>
            </a:r>
            <a:r>
              <a:rPr lang="en-US" dirty="0"/>
              <a:t> </a:t>
            </a:r>
            <a:r>
              <a:rPr lang="en-US" dirty="0" err="1"/>
              <a:t>nghe</a:t>
            </a:r>
            <a:r>
              <a:rPr lang="en-US" dirty="0"/>
              <a:t> </a:t>
            </a:r>
            <a:r>
              <a:rPr lang="en-US" dirty="0" err="1"/>
              <a:t>tham</a:t>
            </a:r>
            <a:r>
              <a:rPr lang="en-US" dirty="0"/>
              <a:t> </a:t>
            </a:r>
            <a:r>
              <a:rPr lang="en-US" dirty="0" err="1"/>
              <a:t>khảo</a:t>
            </a:r>
            <a:r>
              <a:rPr lang="en-US" dirty="0"/>
              <a:t> </a:t>
            </a:r>
            <a:r>
              <a:rPr lang="en-US" dirty="0" err="1"/>
              <a:t>sau</a:t>
            </a:r>
            <a:r>
              <a:rPr lang="en-US" dirty="0"/>
              <a:t> </a:t>
            </a:r>
            <a:r>
              <a:rPr lang="en-US" dirty="0" err="1"/>
              <a:t>khi</a:t>
            </a:r>
            <a:r>
              <a:rPr lang="en-US" dirty="0"/>
              <a:t> </a:t>
            </a:r>
            <a:r>
              <a:rPr lang="en-US" dirty="0" err="1"/>
              <a:t>trình</a:t>
            </a:r>
            <a:r>
              <a:rPr lang="en-US" dirty="0"/>
              <a:t> </a:t>
            </a:r>
            <a:r>
              <a:rPr lang="en-US" dirty="0" err="1"/>
              <a:t>chiếu</a:t>
            </a:r>
            <a:r>
              <a:rPr lang="en-US" dirty="0"/>
              <a:t>.</a:t>
            </a:r>
            <a:endParaRPr lang="vi-VN" dirty="0"/>
          </a:p>
          <a:p>
            <a:pPr marL="400050" lvl="1" indent="0">
              <a:buNone/>
            </a:pPr>
            <a:r>
              <a:rPr lang="en-US" dirty="0"/>
              <a:t>b. </a:t>
            </a:r>
            <a:r>
              <a:rPr lang="en-US" dirty="0" err="1" smtClean="0"/>
              <a:t>Để</a:t>
            </a:r>
            <a:r>
              <a:rPr lang="en-US" dirty="0" smtClean="0"/>
              <a:t> </a:t>
            </a:r>
            <a:r>
              <a:rPr lang="en-US" dirty="0" err="1"/>
              <a:t>cho</a:t>
            </a:r>
            <a:r>
              <a:rPr lang="en-US" dirty="0"/>
              <a:t> </a:t>
            </a:r>
            <a:r>
              <a:rPr lang="en-US" dirty="0" err="1"/>
              <a:t>phép</a:t>
            </a:r>
            <a:r>
              <a:rPr lang="en-US" dirty="0"/>
              <a:t> </a:t>
            </a:r>
            <a:r>
              <a:rPr lang="en-US" dirty="0" err="1"/>
              <a:t>người</a:t>
            </a:r>
            <a:r>
              <a:rPr lang="en-US" dirty="0"/>
              <a:t> </a:t>
            </a:r>
            <a:r>
              <a:rPr lang="en-US" dirty="0" err="1"/>
              <a:t>nghe</a:t>
            </a:r>
            <a:r>
              <a:rPr lang="en-US" dirty="0"/>
              <a:t> </a:t>
            </a:r>
            <a:r>
              <a:rPr lang="en-US" dirty="0" err="1"/>
              <a:t>ghi</a:t>
            </a:r>
            <a:r>
              <a:rPr lang="en-US" dirty="0"/>
              <a:t> </a:t>
            </a:r>
            <a:r>
              <a:rPr lang="en-US" dirty="0" err="1"/>
              <a:t>chú</a:t>
            </a:r>
            <a:r>
              <a:rPr lang="en-US" dirty="0"/>
              <a:t> </a:t>
            </a:r>
            <a:r>
              <a:rPr lang="en-US" dirty="0" err="1"/>
              <a:t>trong</a:t>
            </a:r>
            <a:r>
              <a:rPr lang="en-US" dirty="0"/>
              <a:t> </a:t>
            </a:r>
            <a:r>
              <a:rPr lang="en-US" dirty="0" err="1"/>
              <a:t>suốt</a:t>
            </a:r>
            <a:r>
              <a:rPr lang="en-US" dirty="0"/>
              <a:t> </a:t>
            </a:r>
            <a:r>
              <a:rPr lang="en-US" dirty="0" err="1"/>
              <a:t>bài</a:t>
            </a:r>
            <a:r>
              <a:rPr lang="en-US" dirty="0"/>
              <a:t> </a:t>
            </a:r>
            <a:r>
              <a:rPr lang="en-US" dirty="0" err="1"/>
              <a:t>thuyết</a:t>
            </a:r>
            <a:r>
              <a:rPr lang="en-US" dirty="0"/>
              <a:t> </a:t>
            </a:r>
            <a:r>
              <a:rPr lang="en-US" dirty="0" err="1"/>
              <a:t>trình</a:t>
            </a:r>
            <a:r>
              <a:rPr lang="en-US" dirty="0"/>
              <a:t>.</a:t>
            </a:r>
            <a:endParaRPr lang="vi-VN" dirty="0"/>
          </a:p>
          <a:p>
            <a:pPr marL="400050" lvl="1" indent="0">
              <a:buNone/>
            </a:pPr>
            <a:r>
              <a:rPr lang="en-US" dirty="0"/>
              <a:t>c. </a:t>
            </a:r>
            <a:r>
              <a:rPr lang="en-US" dirty="0" err="1" smtClean="0"/>
              <a:t>Để</a:t>
            </a:r>
            <a:r>
              <a:rPr lang="en-US" dirty="0" smtClean="0"/>
              <a:t> </a:t>
            </a:r>
            <a:r>
              <a:rPr lang="en-US" dirty="0" err="1"/>
              <a:t>sử</a:t>
            </a:r>
            <a:r>
              <a:rPr lang="en-US" dirty="0"/>
              <a:t> </a:t>
            </a:r>
            <a:r>
              <a:rPr lang="en-US" dirty="0" err="1"/>
              <a:t>dụng</a:t>
            </a:r>
            <a:r>
              <a:rPr lang="en-US" dirty="0"/>
              <a:t> </a:t>
            </a:r>
            <a:r>
              <a:rPr lang="en-US" dirty="0" err="1"/>
              <a:t>như</a:t>
            </a:r>
            <a:r>
              <a:rPr lang="en-US" dirty="0"/>
              <a:t> </a:t>
            </a:r>
            <a:r>
              <a:rPr lang="en-US" dirty="0" err="1"/>
              <a:t>bản</a:t>
            </a:r>
            <a:r>
              <a:rPr lang="en-US" dirty="0"/>
              <a:t> </a:t>
            </a:r>
            <a:r>
              <a:rPr lang="en-US" dirty="0" err="1"/>
              <a:t>sao</a:t>
            </a:r>
            <a:r>
              <a:rPr lang="en-US" dirty="0"/>
              <a:t> </a:t>
            </a:r>
            <a:r>
              <a:rPr lang="en-US" dirty="0" err="1"/>
              <a:t>cứng</a:t>
            </a:r>
            <a:r>
              <a:rPr lang="en-US" dirty="0"/>
              <a:t> </a:t>
            </a:r>
            <a:r>
              <a:rPr lang="en-US" dirty="0" err="1"/>
              <a:t>của</a:t>
            </a:r>
            <a:r>
              <a:rPr lang="en-US" dirty="0"/>
              <a:t> </a:t>
            </a:r>
            <a:r>
              <a:rPr lang="en-US" dirty="0" err="1"/>
              <a:t>các</a:t>
            </a:r>
            <a:r>
              <a:rPr lang="en-US" dirty="0"/>
              <a:t> slide </a:t>
            </a:r>
            <a:r>
              <a:rPr lang="en-US" dirty="0" err="1"/>
              <a:t>trong</a:t>
            </a:r>
            <a:r>
              <a:rPr lang="en-US" dirty="0"/>
              <a:t> </a:t>
            </a:r>
            <a:r>
              <a:rPr lang="en-US" dirty="0" err="1"/>
              <a:t>bản</a:t>
            </a:r>
            <a:r>
              <a:rPr lang="en-US" dirty="0"/>
              <a:t> </a:t>
            </a:r>
            <a:r>
              <a:rPr lang="en-US" dirty="0" err="1"/>
              <a:t>trình</a:t>
            </a:r>
            <a:r>
              <a:rPr lang="en-US" dirty="0"/>
              <a:t> </a:t>
            </a:r>
            <a:r>
              <a:rPr lang="en-US" dirty="0" err="1"/>
              <a:t>chiếu</a:t>
            </a:r>
            <a:r>
              <a:rPr lang="en-US" dirty="0"/>
              <a:t>.</a:t>
            </a:r>
            <a:endParaRPr lang="vi-VN" dirty="0"/>
          </a:p>
          <a:p>
            <a:pPr marL="400050" lvl="1" indent="0">
              <a:buNone/>
            </a:pPr>
            <a:r>
              <a:rPr lang="en-US" dirty="0"/>
              <a:t>d. </a:t>
            </a:r>
            <a:r>
              <a:rPr lang="en-US" dirty="0" err="1" smtClean="0"/>
              <a:t>Bất</a:t>
            </a:r>
            <a:r>
              <a:rPr lang="en-US" dirty="0" smtClean="0"/>
              <a:t> </a:t>
            </a:r>
            <a:r>
              <a:rPr lang="en-US" dirty="0" err="1"/>
              <a:t>kỳ</a:t>
            </a:r>
            <a:r>
              <a:rPr lang="en-US" dirty="0"/>
              <a:t> </a:t>
            </a:r>
            <a:r>
              <a:rPr lang="en-US" dirty="0" err="1"/>
              <a:t>đáp</a:t>
            </a:r>
            <a:r>
              <a:rPr lang="en-US" dirty="0"/>
              <a:t> </a:t>
            </a:r>
            <a:r>
              <a:rPr lang="en-US" dirty="0" err="1"/>
              <a:t>án</a:t>
            </a:r>
            <a:r>
              <a:rPr lang="en-US" dirty="0"/>
              <a:t> </a:t>
            </a:r>
            <a:r>
              <a:rPr lang="en-US" dirty="0" err="1"/>
              <a:t>nào</a:t>
            </a:r>
            <a:r>
              <a:rPr lang="en-US" dirty="0"/>
              <a:t> </a:t>
            </a:r>
            <a:r>
              <a:rPr lang="en-US" dirty="0" err="1"/>
              <a:t>trên</a:t>
            </a:r>
            <a:endParaRPr lang="vi-VN" dirty="0"/>
          </a:p>
          <a:p>
            <a:pPr marL="400050" lvl="1" indent="0">
              <a:buNone/>
            </a:pPr>
            <a:r>
              <a:rPr lang="en-US" dirty="0"/>
              <a:t>e. </a:t>
            </a:r>
            <a:r>
              <a:rPr lang="en-US" dirty="0" smtClean="0"/>
              <a:t>b </a:t>
            </a:r>
            <a:r>
              <a:rPr lang="en-US" dirty="0" err="1"/>
              <a:t>hoặc</a:t>
            </a:r>
            <a:r>
              <a:rPr lang="en-US" dirty="0"/>
              <a:t> c</a:t>
            </a:r>
            <a:endParaRPr lang="vi-VN"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75</a:t>
            </a:fld>
            <a:endParaRPr lang="en-US" dirty="0"/>
          </a:p>
        </p:txBody>
      </p:sp>
    </p:spTree>
    <p:extLst>
      <p:ext uri="{BB962C8B-B14F-4D97-AF65-F5344CB8AC3E}">
        <p14:creationId xmlns:p14="http://schemas.microsoft.com/office/powerpoint/2010/main" val="245678061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Làm</a:t>
            </a:r>
            <a:r>
              <a:rPr lang="en-US" dirty="0" smtClean="0"/>
              <a:t> </a:t>
            </a:r>
            <a:r>
              <a:rPr lang="en-US" dirty="0" err="1" smtClean="0"/>
              <a:t>việc</a:t>
            </a:r>
            <a:r>
              <a:rPr lang="en-US" dirty="0" smtClean="0"/>
              <a:t> </a:t>
            </a:r>
            <a:r>
              <a:rPr lang="en-US" dirty="0" err="1" smtClean="0"/>
              <a:t>với</a:t>
            </a:r>
            <a:r>
              <a:rPr lang="en-US" dirty="0" smtClean="0"/>
              <a:t> </a:t>
            </a:r>
            <a:r>
              <a:rPr lang="en-US" dirty="0" err="1" smtClean="0"/>
              <a:t>các</a:t>
            </a:r>
            <a:r>
              <a:rPr lang="en-US" dirty="0" smtClean="0"/>
              <a:t> </a:t>
            </a:r>
            <a:r>
              <a:rPr lang="en-US" dirty="0" err="1" smtClean="0"/>
              <a:t>bản</a:t>
            </a:r>
            <a:r>
              <a:rPr lang="en-US" dirty="0" smtClean="0"/>
              <a:t> </a:t>
            </a:r>
            <a:r>
              <a:rPr lang="en-US" dirty="0" err="1" smtClean="0"/>
              <a:t>trình</a:t>
            </a:r>
            <a:r>
              <a:rPr lang="en-US" dirty="0" smtClean="0"/>
              <a:t> </a:t>
            </a:r>
            <a:r>
              <a:rPr lang="en-US" dirty="0" err="1" smtClean="0"/>
              <a:t>chiếu</a:t>
            </a:r>
            <a:endParaRPr lang="en-US" dirty="0"/>
          </a:p>
        </p:txBody>
      </p:sp>
      <p:sp>
        <p:nvSpPr>
          <p:cNvPr id="3" name="Content Placeholder 2"/>
          <p:cNvSpPr>
            <a:spLocks noGrp="1"/>
          </p:cNvSpPr>
          <p:nvPr>
            <p:ph idx="1"/>
          </p:nvPr>
        </p:nvSpPr>
        <p:spPr>
          <a:xfrm>
            <a:off x="0" y="1344705"/>
            <a:ext cx="8889999" cy="4913219"/>
          </a:xfrm>
        </p:spPr>
        <p:txBody>
          <a:bodyPr/>
          <a:lstStyle/>
          <a:p>
            <a:pPr lvl="1"/>
            <a:r>
              <a:rPr lang="en-CA" sz="1800" dirty="0" err="1"/>
              <a:t>Để</a:t>
            </a:r>
            <a:r>
              <a:rPr lang="en-CA" sz="1800" dirty="0"/>
              <a:t> </a:t>
            </a:r>
            <a:r>
              <a:rPr lang="en-CA" sz="1800" dirty="0" err="1"/>
              <a:t>tạo</a:t>
            </a:r>
            <a:r>
              <a:rPr lang="en-CA" sz="1800" dirty="0"/>
              <a:t> </a:t>
            </a:r>
            <a:r>
              <a:rPr lang="en-CA" sz="1800" dirty="0" err="1"/>
              <a:t>một</a:t>
            </a:r>
            <a:r>
              <a:rPr lang="en-CA" sz="1800" dirty="0"/>
              <a:t> </a:t>
            </a:r>
            <a:r>
              <a:rPr lang="en-CA" sz="1800" dirty="0" err="1"/>
              <a:t>bản</a:t>
            </a:r>
            <a:r>
              <a:rPr lang="en-CA" sz="1800" dirty="0"/>
              <a:t> </a:t>
            </a:r>
            <a:r>
              <a:rPr lang="en-CA" sz="1800" dirty="0" err="1"/>
              <a:t>trình</a:t>
            </a:r>
            <a:r>
              <a:rPr lang="en-CA" sz="1800" dirty="0"/>
              <a:t> </a:t>
            </a:r>
            <a:r>
              <a:rPr lang="en-CA" sz="1800" dirty="0" err="1"/>
              <a:t>chiếu</a:t>
            </a:r>
            <a:r>
              <a:rPr lang="en-CA" sz="1800" dirty="0"/>
              <a:t> </a:t>
            </a:r>
            <a:r>
              <a:rPr lang="en-CA" sz="1800" dirty="0" err="1"/>
              <a:t>trống</a:t>
            </a:r>
            <a:r>
              <a:rPr lang="en-US" sz="1800" dirty="0" smtClean="0"/>
              <a:t>:</a:t>
            </a:r>
            <a:endParaRPr lang="en-US" sz="1800" dirty="0"/>
          </a:p>
          <a:p>
            <a:pPr lvl="2"/>
            <a:r>
              <a:rPr lang="en-US" sz="1600" dirty="0" err="1"/>
              <a:t>Nhấp</a:t>
            </a:r>
            <a:r>
              <a:rPr lang="en-US" sz="1600" dirty="0"/>
              <a:t> </a:t>
            </a:r>
            <a:r>
              <a:rPr lang="en-US" sz="1600" dirty="0" err="1"/>
              <a:t>chuột</a:t>
            </a:r>
            <a:r>
              <a:rPr lang="en-CA" sz="1600" dirty="0"/>
              <a:t> </a:t>
            </a:r>
            <a:r>
              <a:rPr lang="en-CA" sz="1600" dirty="0" err="1"/>
              <a:t>vào</a:t>
            </a:r>
            <a:r>
              <a:rPr lang="en-CA" sz="1600" dirty="0"/>
              <a:t> </a:t>
            </a:r>
            <a:r>
              <a:rPr lang="en-CA" sz="1600" dirty="0" err="1"/>
              <a:t>thẻ</a:t>
            </a:r>
            <a:r>
              <a:rPr lang="en-CA" sz="1600" dirty="0"/>
              <a:t> </a:t>
            </a:r>
            <a:r>
              <a:rPr lang="en-CA" sz="1600" b="1" dirty="0"/>
              <a:t>File</a:t>
            </a:r>
            <a:r>
              <a:rPr lang="en-CA" sz="1600" dirty="0"/>
              <a:t>, </a:t>
            </a:r>
            <a:r>
              <a:rPr lang="en-CA" sz="1600" dirty="0" err="1"/>
              <a:t>chọn</a:t>
            </a:r>
            <a:r>
              <a:rPr lang="en-CA" sz="1600" dirty="0"/>
              <a:t> </a:t>
            </a:r>
            <a:r>
              <a:rPr lang="en-CA" sz="1600" b="1" dirty="0"/>
              <a:t>New</a:t>
            </a:r>
            <a:r>
              <a:rPr lang="en-CA" sz="1600" dirty="0"/>
              <a:t>, </a:t>
            </a:r>
            <a:r>
              <a:rPr lang="en-CA" sz="1600" dirty="0" err="1"/>
              <a:t>và</a:t>
            </a:r>
            <a:r>
              <a:rPr lang="en-CA" sz="1600" dirty="0"/>
              <a:t> </a:t>
            </a:r>
            <a:r>
              <a:rPr lang="en-CA" sz="1600" dirty="0" err="1"/>
              <a:t>sau</a:t>
            </a:r>
            <a:r>
              <a:rPr lang="en-CA" sz="1600" dirty="0"/>
              <a:t> </a:t>
            </a:r>
            <a:r>
              <a:rPr lang="en-CA" sz="1600" dirty="0" err="1"/>
              <a:t>đó</a:t>
            </a:r>
            <a:r>
              <a:rPr lang="en-CA" sz="1600" dirty="0"/>
              <a:t> </a:t>
            </a:r>
            <a:r>
              <a:rPr lang="en-CA" sz="1600" dirty="0" err="1"/>
              <a:t>chọn</a:t>
            </a:r>
            <a:r>
              <a:rPr lang="en-CA" sz="1600" dirty="0"/>
              <a:t> </a:t>
            </a:r>
            <a:r>
              <a:rPr lang="en-CA" sz="1600" b="1" dirty="0"/>
              <a:t>Blank presentation</a:t>
            </a:r>
            <a:r>
              <a:rPr lang="en-CA" sz="1600" dirty="0"/>
              <a:t>; </a:t>
            </a:r>
            <a:r>
              <a:rPr lang="en-CA" sz="1600" dirty="0" err="1"/>
              <a:t>hoặc</a:t>
            </a:r>
            <a:endParaRPr lang="en-US" sz="1600" dirty="0"/>
          </a:p>
          <a:p>
            <a:pPr lvl="2"/>
            <a:r>
              <a:rPr lang="en-US" sz="1600" dirty="0" err="1" smtClean="0"/>
              <a:t>Nhấn</a:t>
            </a:r>
            <a:r>
              <a:rPr lang="en-US" sz="1600" dirty="0" smtClean="0"/>
              <a:t> CTRL+N</a:t>
            </a:r>
            <a:endParaRPr lang="en-US" sz="1600" dirty="0"/>
          </a:p>
          <a:p>
            <a:pPr lvl="1"/>
            <a:r>
              <a:rPr lang="en-CA" sz="1800" dirty="0" err="1"/>
              <a:t>Trước</a:t>
            </a:r>
            <a:r>
              <a:rPr lang="en-CA" sz="1800" dirty="0"/>
              <a:t> </a:t>
            </a:r>
            <a:r>
              <a:rPr lang="en-CA" sz="1800" dirty="0" err="1"/>
              <a:t>khi</a:t>
            </a:r>
            <a:r>
              <a:rPr lang="en-CA" sz="1800" dirty="0"/>
              <a:t> </a:t>
            </a:r>
            <a:r>
              <a:rPr lang="en-CA" sz="1800" dirty="0" err="1"/>
              <a:t>tạo</a:t>
            </a:r>
            <a:r>
              <a:rPr lang="en-CA" sz="1800" dirty="0"/>
              <a:t> </a:t>
            </a:r>
            <a:r>
              <a:rPr lang="en-CA" sz="1800" dirty="0" err="1"/>
              <a:t>bản</a:t>
            </a:r>
            <a:r>
              <a:rPr lang="en-CA" sz="1800" dirty="0"/>
              <a:t> </a:t>
            </a:r>
            <a:r>
              <a:rPr lang="en-CA" sz="1800" dirty="0" err="1"/>
              <a:t>trình</a:t>
            </a:r>
            <a:r>
              <a:rPr lang="en-CA" sz="1800" dirty="0"/>
              <a:t> </a:t>
            </a:r>
            <a:r>
              <a:rPr lang="en-CA" sz="1800" dirty="0" err="1"/>
              <a:t>chiếu</a:t>
            </a:r>
            <a:r>
              <a:rPr lang="en-US" sz="1800" dirty="0" smtClean="0"/>
              <a:t>:</a:t>
            </a:r>
            <a:endParaRPr lang="en-US" sz="1800" dirty="0"/>
          </a:p>
          <a:p>
            <a:pPr lvl="2"/>
            <a:r>
              <a:rPr lang="en-CA" sz="1600" dirty="0" err="1"/>
              <a:t>Lên</a:t>
            </a:r>
            <a:r>
              <a:rPr lang="en-CA" sz="1600" dirty="0"/>
              <a:t> </a:t>
            </a:r>
            <a:r>
              <a:rPr lang="en-CA" sz="1600" dirty="0" err="1"/>
              <a:t>kế</a:t>
            </a:r>
            <a:r>
              <a:rPr lang="en-CA" sz="1600" dirty="0"/>
              <a:t> </a:t>
            </a:r>
            <a:r>
              <a:rPr lang="en-CA" sz="1600" dirty="0" err="1"/>
              <a:t>hoạch</a:t>
            </a:r>
            <a:r>
              <a:rPr lang="en-CA" sz="1600" dirty="0"/>
              <a:t> </a:t>
            </a:r>
            <a:r>
              <a:rPr lang="en-CA" sz="1600" dirty="0" err="1"/>
              <a:t>cho</a:t>
            </a:r>
            <a:r>
              <a:rPr lang="en-CA" sz="1600" dirty="0"/>
              <a:t> </a:t>
            </a:r>
            <a:r>
              <a:rPr lang="en-CA" sz="1600" dirty="0" err="1"/>
              <a:t>bản</a:t>
            </a:r>
            <a:r>
              <a:rPr lang="en-CA" sz="1600" dirty="0"/>
              <a:t> </a:t>
            </a:r>
            <a:r>
              <a:rPr lang="en-CA" sz="1600" dirty="0" err="1"/>
              <a:t>trình</a:t>
            </a:r>
            <a:r>
              <a:rPr lang="en-CA" sz="1600" dirty="0"/>
              <a:t> </a:t>
            </a:r>
            <a:r>
              <a:rPr lang="en-CA" sz="1600" dirty="0" err="1"/>
              <a:t>chiếu</a:t>
            </a:r>
            <a:r>
              <a:rPr lang="en-CA" sz="1600" dirty="0"/>
              <a:t> </a:t>
            </a:r>
            <a:r>
              <a:rPr lang="en-CA" sz="1600" dirty="0" err="1"/>
              <a:t>của</a:t>
            </a:r>
            <a:r>
              <a:rPr lang="en-CA" sz="1600" dirty="0"/>
              <a:t>  </a:t>
            </a:r>
            <a:r>
              <a:rPr lang="en-CA" sz="1600" dirty="0" err="1"/>
              <a:t>bạn</a:t>
            </a:r>
            <a:r>
              <a:rPr lang="en-CA" sz="1600" dirty="0"/>
              <a:t> ở </a:t>
            </a:r>
            <a:r>
              <a:rPr lang="en-CA" sz="1600" dirty="0" err="1"/>
              <a:t>dạng</a:t>
            </a:r>
            <a:r>
              <a:rPr lang="en-CA" sz="1600" dirty="0"/>
              <a:t> </a:t>
            </a:r>
            <a:r>
              <a:rPr lang="en-CA" sz="1600" dirty="0" err="1"/>
              <a:t>nháp</a:t>
            </a:r>
            <a:r>
              <a:rPr lang="en-CA" sz="1600" dirty="0"/>
              <a:t> </a:t>
            </a:r>
            <a:r>
              <a:rPr lang="en-CA" sz="1600" dirty="0" err="1"/>
              <a:t>trước</a:t>
            </a:r>
            <a:r>
              <a:rPr lang="en-CA" sz="1600" dirty="0"/>
              <a:t> </a:t>
            </a:r>
            <a:r>
              <a:rPr lang="en-CA" sz="1600" dirty="0" err="1"/>
              <a:t>khi</a:t>
            </a:r>
            <a:r>
              <a:rPr lang="en-CA" sz="1600" dirty="0"/>
              <a:t> </a:t>
            </a:r>
            <a:r>
              <a:rPr lang="en-CA" sz="1600" dirty="0" err="1"/>
              <a:t>tạo</a:t>
            </a:r>
            <a:r>
              <a:rPr lang="en-CA" sz="1600" dirty="0"/>
              <a:t> </a:t>
            </a:r>
            <a:r>
              <a:rPr lang="en-CA" sz="1600" dirty="0" err="1"/>
              <a:t>nó</a:t>
            </a:r>
            <a:r>
              <a:rPr lang="en-CA" sz="1600" dirty="0"/>
              <a:t> </a:t>
            </a:r>
            <a:r>
              <a:rPr lang="en-CA" sz="1600" dirty="0" err="1"/>
              <a:t>trên</a:t>
            </a:r>
            <a:r>
              <a:rPr lang="en-CA" sz="1600" dirty="0"/>
              <a:t> </a:t>
            </a:r>
            <a:r>
              <a:rPr lang="en-CA" sz="1600" dirty="0" err="1"/>
              <a:t>máy</a:t>
            </a:r>
            <a:r>
              <a:rPr lang="en-CA" sz="1600" dirty="0"/>
              <a:t> </a:t>
            </a:r>
            <a:r>
              <a:rPr lang="en-CA" sz="1600" dirty="0" err="1"/>
              <a:t>tính</a:t>
            </a:r>
            <a:endParaRPr lang="en-US" sz="1600" dirty="0"/>
          </a:p>
          <a:p>
            <a:pPr lvl="2"/>
            <a:r>
              <a:rPr lang="en-CA" sz="1600" dirty="0" err="1"/>
              <a:t>Giữ</a:t>
            </a:r>
            <a:r>
              <a:rPr lang="en-CA" sz="1600" dirty="0"/>
              <a:t> </a:t>
            </a:r>
            <a:r>
              <a:rPr lang="en-CA" sz="1600" dirty="0" err="1"/>
              <a:t>cho</a:t>
            </a:r>
            <a:r>
              <a:rPr lang="en-CA" sz="1600" dirty="0"/>
              <a:t> </a:t>
            </a:r>
            <a:r>
              <a:rPr lang="en-CA" sz="1600" dirty="0" err="1"/>
              <a:t>văn</a:t>
            </a:r>
            <a:r>
              <a:rPr lang="en-CA" sz="1600" dirty="0"/>
              <a:t> </a:t>
            </a:r>
            <a:r>
              <a:rPr lang="en-CA" sz="1600" dirty="0" err="1"/>
              <a:t>bản</a:t>
            </a:r>
            <a:r>
              <a:rPr lang="en-CA" sz="1600" dirty="0"/>
              <a:t> </a:t>
            </a:r>
            <a:r>
              <a:rPr lang="en-CA" sz="1600" dirty="0" err="1"/>
              <a:t>nằm</a:t>
            </a:r>
            <a:r>
              <a:rPr lang="en-CA" sz="1600" dirty="0"/>
              <a:t> </a:t>
            </a:r>
            <a:r>
              <a:rPr lang="en-CA" sz="1600" dirty="0" err="1"/>
              <a:t>trong</a:t>
            </a:r>
            <a:r>
              <a:rPr lang="en-CA" sz="1600" dirty="0"/>
              <a:t> </a:t>
            </a:r>
            <a:r>
              <a:rPr lang="en-CA" sz="1600" dirty="0" err="1"/>
              <a:t>định</a:t>
            </a:r>
            <a:r>
              <a:rPr lang="en-CA" sz="1600" dirty="0"/>
              <a:t> </a:t>
            </a:r>
            <a:r>
              <a:rPr lang="en-CA" sz="1600" dirty="0" err="1"/>
              <a:t>dạng</a:t>
            </a:r>
            <a:r>
              <a:rPr lang="en-CA" sz="1600" dirty="0"/>
              <a:t> </a:t>
            </a:r>
            <a:r>
              <a:rPr lang="en-CA" sz="1600" dirty="0" err="1"/>
              <a:t>và</a:t>
            </a:r>
            <a:r>
              <a:rPr lang="en-CA" sz="1600" dirty="0"/>
              <a:t> </a:t>
            </a:r>
            <a:r>
              <a:rPr lang="en-CA" sz="1600" dirty="0" err="1"/>
              <a:t>bố</a:t>
            </a:r>
            <a:r>
              <a:rPr lang="en-CA" sz="1600" dirty="0"/>
              <a:t> </a:t>
            </a:r>
            <a:r>
              <a:rPr lang="en-CA" sz="1600" dirty="0" err="1"/>
              <a:t>cục</a:t>
            </a:r>
            <a:r>
              <a:rPr lang="en-CA" sz="1600" dirty="0"/>
              <a:t> </a:t>
            </a:r>
            <a:r>
              <a:rPr lang="en-CA" sz="1600" dirty="0" err="1"/>
              <a:t>đồng</a:t>
            </a:r>
            <a:r>
              <a:rPr lang="en-CA" sz="1600" dirty="0"/>
              <a:t> </a:t>
            </a:r>
            <a:r>
              <a:rPr lang="en-CA" sz="1600" dirty="0" err="1"/>
              <a:t>nhất</a:t>
            </a:r>
            <a:r>
              <a:rPr lang="en-CA" sz="1600" dirty="0"/>
              <a:t> – </a:t>
            </a:r>
            <a:r>
              <a:rPr lang="en-CA" sz="1600" dirty="0" err="1" smtClean="0"/>
              <a:t>tối</a:t>
            </a:r>
            <a:r>
              <a:rPr lang="en-CA" sz="1600" dirty="0" smtClean="0"/>
              <a:t> </a:t>
            </a:r>
            <a:r>
              <a:rPr lang="en-CA" sz="1600" dirty="0" err="1" smtClean="0"/>
              <a:t>thiểu</a:t>
            </a:r>
            <a:r>
              <a:rPr lang="en-CA" sz="1600" dirty="0" smtClean="0"/>
              <a:t> </a:t>
            </a:r>
            <a:r>
              <a:rPr lang="en-CA" sz="1600" dirty="0" err="1" smtClean="0"/>
              <a:t>hóa</a:t>
            </a:r>
            <a:r>
              <a:rPr lang="en-CA" sz="1600" dirty="0" smtClean="0"/>
              <a:t> </a:t>
            </a:r>
            <a:r>
              <a:rPr lang="en-CA" sz="1600" dirty="0" err="1" smtClean="0"/>
              <a:t>các</a:t>
            </a:r>
            <a:r>
              <a:rPr lang="en-CA" sz="1600" dirty="0" smtClean="0"/>
              <a:t> </a:t>
            </a:r>
            <a:r>
              <a:rPr lang="en-CA" sz="1600" dirty="0" err="1" smtClean="0"/>
              <a:t>màu</a:t>
            </a:r>
            <a:r>
              <a:rPr lang="en-CA" sz="1600" dirty="0" smtClean="0"/>
              <a:t> </a:t>
            </a:r>
            <a:r>
              <a:rPr lang="en-CA" sz="1600" dirty="0" err="1" smtClean="0"/>
              <a:t>sắc</a:t>
            </a:r>
            <a:r>
              <a:rPr lang="en-CA" sz="1600" dirty="0" smtClean="0"/>
              <a:t> </a:t>
            </a:r>
            <a:r>
              <a:rPr lang="en-CA" sz="1600" dirty="0" err="1" smtClean="0"/>
              <a:t>và</a:t>
            </a:r>
            <a:r>
              <a:rPr lang="en-CA" sz="1600" dirty="0" smtClean="0"/>
              <a:t> </a:t>
            </a:r>
            <a:r>
              <a:rPr lang="en-CA" sz="1600" dirty="0" err="1" smtClean="0"/>
              <a:t>hiệu</a:t>
            </a:r>
            <a:r>
              <a:rPr lang="en-CA" sz="1600" dirty="0" smtClean="0"/>
              <a:t> </a:t>
            </a:r>
            <a:r>
              <a:rPr lang="en-CA" sz="1600" dirty="0" err="1" smtClean="0"/>
              <a:t>ứng</a:t>
            </a:r>
            <a:endParaRPr lang="en-US" sz="1600" dirty="0"/>
          </a:p>
          <a:p>
            <a:pPr lvl="2"/>
            <a:r>
              <a:rPr lang="en-CA" sz="1600" dirty="0" err="1"/>
              <a:t>Sử</a:t>
            </a:r>
            <a:r>
              <a:rPr lang="en-CA" sz="1600" dirty="0"/>
              <a:t> </a:t>
            </a:r>
            <a:r>
              <a:rPr lang="en-CA" sz="1600" dirty="0" err="1"/>
              <a:t>dụng</a:t>
            </a:r>
            <a:r>
              <a:rPr lang="en-CA" sz="1600" dirty="0"/>
              <a:t> </a:t>
            </a:r>
            <a:r>
              <a:rPr lang="en-CA" sz="1600" dirty="0" err="1"/>
              <a:t>tính</a:t>
            </a:r>
            <a:r>
              <a:rPr lang="en-CA" sz="1600" dirty="0"/>
              <a:t> </a:t>
            </a:r>
            <a:r>
              <a:rPr lang="en-CA" sz="1600" dirty="0" err="1"/>
              <a:t>tương</a:t>
            </a:r>
            <a:r>
              <a:rPr lang="en-CA" sz="1600" dirty="0"/>
              <a:t> </a:t>
            </a:r>
            <a:r>
              <a:rPr lang="en-CA" sz="1600" dirty="0" err="1"/>
              <a:t>phản</a:t>
            </a:r>
            <a:r>
              <a:rPr lang="en-CA" sz="1600" dirty="0"/>
              <a:t> </a:t>
            </a:r>
            <a:r>
              <a:rPr lang="en-CA" sz="1600" dirty="0" err="1"/>
              <a:t>để</a:t>
            </a:r>
            <a:r>
              <a:rPr lang="en-CA" sz="1600" dirty="0"/>
              <a:t> </a:t>
            </a:r>
            <a:r>
              <a:rPr lang="en-CA" sz="1600" dirty="0" err="1"/>
              <a:t>nhấn</a:t>
            </a:r>
            <a:r>
              <a:rPr lang="en-CA" sz="1600" dirty="0"/>
              <a:t> </a:t>
            </a:r>
            <a:r>
              <a:rPr lang="en-CA" sz="1600" dirty="0" err="1"/>
              <a:t>mạnh</a:t>
            </a:r>
            <a:r>
              <a:rPr lang="en-CA" sz="1600" dirty="0"/>
              <a:t> </a:t>
            </a:r>
            <a:r>
              <a:rPr lang="en-CA" sz="1600" dirty="0" err="1"/>
              <a:t>nội</a:t>
            </a:r>
            <a:r>
              <a:rPr lang="en-CA" sz="1600" dirty="0"/>
              <a:t> dung</a:t>
            </a:r>
            <a:endParaRPr lang="en-US" sz="1600" dirty="0" smtClean="0"/>
          </a:p>
          <a:p>
            <a:pPr lvl="2"/>
            <a:r>
              <a:rPr lang="en-CA" sz="1600" dirty="0" err="1"/>
              <a:t>Thêm</a:t>
            </a:r>
            <a:r>
              <a:rPr lang="en-CA" sz="1600" dirty="0"/>
              <a:t> </a:t>
            </a:r>
            <a:r>
              <a:rPr lang="en-CA" sz="1600" dirty="0" err="1"/>
              <a:t>hình</a:t>
            </a:r>
            <a:r>
              <a:rPr lang="en-CA" sz="1600" dirty="0"/>
              <a:t> </a:t>
            </a:r>
            <a:r>
              <a:rPr lang="en-CA" sz="1600" dirty="0" err="1"/>
              <a:t>ảnh</a:t>
            </a:r>
            <a:r>
              <a:rPr lang="en-CA" sz="1600" dirty="0"/>
              <a:t> </a:t>
            </a:r>
            <a:r>
              <a:rPr lang="en-CA" sz="1600" dirty="0" err="1"/>
              <a:t>và</a:t>
            </a:r>
            <a:r>
              <a:rPr lang="en-CA" sz="1600" dirty="0"/>
              <a:t> </a:t>
            </a:r>
            <a:r>
              <a:rPr lang="en-CA" sz="1600" dirty="0" err="1"/>
              <a:t>bảng</a:t>
            </a:r>
            <a:r>
              <a:rPr lang="en-CA" sz="1600" dirty="0"/>
              <a:t> </a:t>
            </a:r>
            <a:r>
              <a:rPr lang="en-CA" sz="1600" dirty="0" err="1"/>
              <a:t>biểu</a:t>
            </a:r>
            <a:r>
              <a:rPr lang="en-CA" sz="1600" dirty="0"/>
              <a:t> </a:t>
            </a:r>
            <a:r>
              <a:rPr lang="en-CA" sz="1600" dirty="0" err="1"/>
              <a:t>chỉ</a:t>
            </a:r>
            <a:r>
              <a:rPr lang="en-CA" sz="1600" dirty="0"/>
              <a:t> </a:t>
            </a:r>
            <a:r>
              <a:rPr lang="en-CA" sz="1600" dirty="0" err="1"/>
              <a:t>với</a:t>
            </a:r>
            <a:r>
              <a:rPr lang="en-CA" sz="1600" dirty="0"/>
              <a:t> </a:t>
            </a:r>
            <a:r>
              <a:rPr lang="en-CA" sz="1600" dirty="0" err="1"/>
              <a:t>những</a:t>
            </a:r>
            <a:r>
              <a:rPr lang="en-CA" sz="1600" dirty="0"/>
              <a:t> </a:t>
            </a:r>
            <a:r>
              <a:rPr lang="en-CA" sz="1600" dirty="0" err="1"/>
              <a:t>gì</a:t>
            </a:r>
            <a:r>
              <a:rPr lang="en-CA" sz="1600" dirty="0"/>
              <a:t> </a:t>
            </a:r>
            <a:r>
              <a:rPr lang="en-CA" sz="1600" dirty="0" err="1"/>
              <a:t>liên</a:t>
            </a:r>
            <a:r>
              <a:rPr lang="en-CA" sz="1600" dirty="0"/>
              <a:t> </a:t>
            </a:r>
            <a:r>
              <a:rPr lang="en-CA" sz="1600" dirty="0" err="1"/>
              <a:t>quan</a:t>
            </a:r>
            <a:r>
              <a:rPr lang="en-CA" sz="1600" dirty="0"/>
              <a:t> </a:t>
            </a:r>
            <a:r>
              <a:rPr lang="en-CA" sz="1600" dirty="0" err="1"/>
              <a:t>hoặc</a:t>
            </a:r>
            <a:r>
              <a:rPr lang="en-CA" sz="1600" dirty="0"/>
              <a:t> </a:t>
            </a:r>
            <a:r>
              <a:rPr lang="en-CA" sz="1600" dirty="0" err="1"/>
              <a:t>với</a:t>
            </a:r>
            <a:r>
              <a:rPr lang="en-CA" sz="1600" dirty="0"/>
              <a:t> </a:t>
            </a:r>
            <a:r>
              <a:rPr lang="en-CA" sz="1600" dirty="0" err="1"/>
              <a:t>mục</a:t>
            </a:r>
            <a:r>
              <a:rPr lang="en-CA" sz="1600" dirty="0"/>
              <a:t> </a:t>
            </a:r>
            <a:r>
              <a:rPr lang="en-CA" sz="1600" dirty="0" err="1"/>
              <a:t>đích</a:t>
            </a:r>
            <a:r>
              <a:rPr lang="en-CA" sz="1600" dirty="0"/>
              <a:t> </a:t>
            </a:r>
            <a:r>
              <a:rPr lang="en-CA" sz="1600" dirty="0" err="1"/>
              <a:t>nhấn</a:t>
            </a:r>
            <a:r>
              <a:rPr lang="en-CA" sz="1600" dirty="0"/>
              <a:t> </a:t>
            </a:r>
            <a:r>
              <a:rPr lang="en-CA" sz="1600" dirty="0" err="1"/>
              <a:t>mạnh</a:t>
            </a:r>
            <a:endParaRPr lang="en-US" sz="1600" dirty="0"/>
          </a:p>
          <a:p>
            <a:pPr lvl="2"/>
            <a:r>
              <a:rPr lang="en-CA" sz="1600" dirty="0" err="1"/>
              <a:t>Thêm</a:t>
            </a:r>
            <a:r>
              <a:rPr lang="en-CA" sz="1600" dirty="0"/>
              <a:t> </a:t>
            </a:r>
            <a:r>
              <a:rPr lang="en-CA" sz="1600" dirty="0" err="1"/>
              <a:t>hình</a:t>
            </a:r>
            <a:r>
              <a:rPr lang="en-CA" sz="1600" dirty="0"/>
              <a:t> </a:t>
            </a:r>
            <a:r>
              <a:rPr lang="en-CA" sz="1600" dirty="0" err="1"/>
              <a:t>ảnh</a:t>
            </a:r>
            <a:r>
              <a:rPr lang="en-CA" sz="1600" dirty="0"/>
              <a:t> </a:t>
            </a:r>
            <a:r>
              <a:rPr lang="en-CA" sz="1600" dirty="0" err="1"/>
              <a:t>và</a:t>
            </a:r>
            <a:r>
              <a:rPr lang="en-CA" sz="1600" dirty="0"/>
              <a:t> </a:t>
            </a:r>
            <a:r>
              <a:rPr lang="en-CA" sz="1600" dirty="0" err="1"/>
              <a:t>bảng</a:t>
            </a:r>
            <a:r>
              <a:rPr lang="en-CA" sz="1600" dirty="0"/>
              <a:t> </a:t>
            </a:r>
            <a:r>
              <a:rPr lang="en-CA" sz="1600" dirty="0" err="1"/>
              <a:t>biểu</a:t>
            </a:r>
            <a:r>
              <a:rPr lang="en-CA" sz="1600" dirty="0"/>
              <a:t> </a:t>
            </a:r>
            <a:r>
              <a:rPr lang="en-CA" sz="1600" dirty="0" err="1"/>
              <a:t>chỉ</a:t>
            </a:r>
            <a:r>
              <a:rPr lang="en-CA" sz="1600" dirty="0"/>
              <a:t> </a:t>
            </a:r>
            <a:r>
              <a:rPr lang="en-CA" sz="1600" dirty="0" err="1"/>
              <a:t>với</a:t>
            </a:r>
            <a:r>
              <a:rPr lang="en-CA" sz="1600" dirty="0"/>
              <a:t> </a:t>
            </a:r>
            <a:r>
              <a:rPr lang="en-CA" sz="1600" dirty="0" err="1"/>
              <a:t>những</a:t>
            </a:r>
            <a:r>
              <a:rPr lang="en-CA" sz="1600" dirty="0"/>
              <a:t> </a:t>
            </a:r>
            <a:r>
              <a:rPr lang="en-CA" sz="1600" dirty="0" err="1"/>
              <a:t>gì</a:t>
            </a:r>
            <a:r>
              <a:rPr lang="en-CA" sz="1600" dirty="0"/>
              <a:t> </a:t>
            </a:r>
            <a:r>
              <a:rPr lang="en-CA" sz="1600" dirty="0" err="1"/>
              <a:t>liên</a:t>
            </a:r>
            <a:r>
              <a:rPr lang="en-CA" sz="1600" dirty="0"/>
              <a:t> </a:t>
            </a:r>
            <a:r>
              <a:rPr lang="en-CA" sz="1600" dirty="0" err="1"/>
              <a:t>quan</a:t>
            </a:r>
            <a:r>
              <a:rPr lang="en-CA" sz="1600" dirty="0"/>
              <a:t> </a:t>
            </a:r>
            <a:r>
              <a:rPr lang="en-CA" sz="1600" dirty="0" err="1"/>
              <a:t>hoặc</a:t>
            </a:r>
            <a:r>
              <a:rPr lang="en-CA" sz="1600" dirty="0"/>
              <a:t> </a:t>
            </a:r>
            <a:r>
              <a:rPr lang="en-CA" sz="1600" dirty="0" err="1"/>
              <a:t>với</a:t>
            </a:r>
            <a:r>
              <a:rPr lang="en-CA" sz="1600" dirty="0"/>
              <a:t> </a:t>
            </a:r>
            <a:r>
              <a:rPr lang="en-CA" sz="1600" dirty="0" err="1"/>
              <a:t>mục</a:t>
            </a:r>
            <a:r>
              <a:rPr lang="en-CA" sz="1600" dirty="0"/>
              <a:t> </a:t>
            </a:r>
            <a:r>
              <a:rPr lang="en-CA" sz="1600" dirty="0" err="1"/>
              <a:t>đích</a:t>
            </a:r>
            <a:r>
              <a:rPr lang="en-CA" sz="1600" dirty="0"/>
              <a:t> </a:t>
            </a:r>
            <a:r>
              <a:rPr lang="en-CA" sz="1600" dirty="0" err="1"/>
              <a:t>nhấn</a:t>
            </a:r>
            <a:r>
              <a:rPr lang="en-CA" sz="1600" dirty="0"/>
              <a:t> </a:t>
            </a:r>
            <a:r>
              <a:rPr lang="en-CA" sz="1600" dirty="0" err="1"/>
              <a:t>mạnh</a:t>
            </a:r>
            <a:endParaRPr lang="en-US" sz="1600" dirty="0"/>
          </a:p>
          <a:p>
            <a:pPr lvl="2"/>
            <a:r>
              <a:rPr lang="en-CA" sz="1600" dirty="0" err="1"/>
              <a:t>Giao</a:t>
            </a:r>
            <a:r>
              <a:rPr lang="en-CA" sz="1600" dirty="0"/>
              <a:t> </a:t>
            </a:r>
            <a:r>
              <a:rPr lang="en-CA" sz="1600" dirty="0" err="1"/>
              <a:t>diện</a:t>
            </a:r>
            <a:r>
              <a:rPr lang="en-CA" sz="1600" dirty="0"/>
              <a:t> </a:t>
            </a:r>
            <a:r>
              <a:rPr lang="en-CA" sz="1600" dirty="0" err="1"/>
              <a:t>của</a:t>
            </a:r>
            <a:r>
              <a:rPr lang="en-CA" sz="1600" dirty="0"/>
              <a:t> </a:t>
            </a:r>
            <a:r>
              <a:rPr lang="en-CA" sz="1600" dirty="0" err="1"/>
              <a:t>bản</a:t>
            </a:r>
            <a:r>
              <a:rPr lang="en-CA" sz="1600" dirty="0"/>
              <a:t> </a:t>
            </a:r>
            <a:r>
              <a:rPr lang="en-CA" sz="1600" dirty="0" err="1"/>
              <a:t>trình</a:t>
            </a:r>
            <a:r>
              <a:rPr lang="en-CA" sz="1600" dirty="0"/>
              <a:t> </a:t>
            </a:r>
            <a:r>
              <a:rPr lang="en-CA" sz="1600" dirty="0" err="1"/>
              <a:t>chiếu</a:t>
            </a:r>
            <a:r>
              <a:rPr lang="en-CA" sz="1600" dirty="0"/>
              <a:t> </a:t>
            </a:r>
            <a:r>
              <a:rPr lang="en-CA" sz="1600" dirty="0" err="1"/>
              <a:t>và</a:t>
            </a:r>
            <a:r>
              <a:rPr lang="en-CA" sz="1600" dirty="0"/>
              <a:t> </a:t>
            </a:r>
            <a:r>
              <a:rPr lang="en-CA" sz="1600" dirty="0" err="1"/>
              <a:t>cách</a:t>
            </a:r>
            <a:r>
              <a:rPr lang="en-CA" sz="1600" dirty="0"/>
              <a:t> </a:t>
            </a:r>
            <a:r>
              <a:rPr lang="en-CA" sz="1600" dirty="0" err="1"/>
              <a:t>thuyết</a:t>
            </a:r>
            <a:r>
              <a:rPr lang="en-CA" sz="1600" dirty="0"/>
              <a:t> </a:t>
            </a:r>
            <a:r>
              <a:rPr lang="en-CA" sz="1600" dirty="0" err="1"/>
              <a:t>trình</a:t>
            </a:r>
            <a:r>
              <a:rPr lang="en-CA" sz="1600" dirty="0"/>
              <a:t> </a:t>
            </a:r>
            <a:r>
              <a:rPr lang="en-CA" sz="1600" dirty="0" err="1"/>
              <a:t>có</a:t>
            </a:r>
            <a:r>
              <a:rPr lang="en-CA" sz="1600" dirty="0"/>
              <a:t> </a:t>
            </a:r>
            <a:r>
              <a:rPr lang="en-CA" sz="1600" dirty="0" err="1"/>
              <a:t>thể</a:t>
            </a:r>
            <a:r>
              <a:rPr lang="en-CA" sz="1600" dirty="0"/>
              <a:t> </a:t>
            </a:r>
            <a:r>
              <a:rPr lang="en-CA" sz="1600" dirty="0" err="1"/>
              <a:t>xác</a:t>
            </a:r>
            <a:r>
              <a:rPr lang="en-CA" sz="1600" dirty="0"/>
              <a:t> </a:t>
            </a:r>
            <a:r>
              <a:rPr lang="en-CA" sz="1600" dirty="0" err="1" smtClean="0"/>
              <a:t>định</a:t>
            </a:r>
            <a:r>
              <a:rPr lang="en-CA" sz="1600" dirty="0"/>
              <a:t> </a:t>
            </a:r>
            <a:r>
              <a:rPr lang="en-CA" sz="1600" dirty="0" err="1" smtClean="0"/>
              <a:t>sự</a:t>
            </a:r>
            <a:r>
              <a:rPr lang="en-CA" sz="1600" dirty="0" smtClean="0"/>
              <a:t> </a:t>
            </a:r>
            <a:r>
              <a:rPr lang="en-CA" sz="1600" dirty="0" err="1" smtClean="0"/>
              <a:t>thành</a:t>
            </a:r>
            <a:r>
              <a:rPr lang="en-CA" sz="1600" dirty="0" smtClean="0"/>
              <a:t> </a:t>
            </a:r>
            <a:r>
              <a:rPr lang="en-CA" sz="1600" dirty="0" err="1" smtClean="0"/>
              <a:t>công</a:t>
            </a:r>
            <a:r>
              <a:rPr lang="en-CA" sz="1600" dirty="0" smtClean="0"/>
              <a:t> </a:t>
            </a:r>
            <a:r>
              <a:rPr lang="en-CA" sz="1600" dirty="0" err="1" smtClean="0"/>
              <a:t>của</a:t>
            </a:r>
            <a:r>
              <a:rPr lang="en-CA" sz="1600" dirty="0" smtClean="0"/>
              <a:t> </a:t>
            </a:r>
            <a:r>
              <a:rPr lang="en-CA" sz="1600" dirty="0" err="1" smtClean="0"/>
              <a:t>bài</a:t>
            </a:r>
            <a:r>
              <a:rPr lang="en-CA" sz="1600" dirty="0" smtClean="0"/>
              <a:t> </a:t>
            </a:r>
            <a:r>
              <a:rPr lang="en-CA" sz="1600" dirty="0" err="1" smtClean="0"/>
              <a:t>thuyết</a:t>
            </a:r>
            <a:r>
              <a:rPr lang="en-CA" sz="1600" dirty="0" smtClean="0"/>
              <a:t> </a:t>
            </a:r>
            <a:r>
              <a:rPr lang="en-CA" sz="1600" dirty="0" err="1" smtClean="0"/>
              <a:t>trình</a:t>
            </a:r>
            <a:endParaRPr lang="en-US" sz="1600"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8</a:t>
            </a:fld>
            <a:endParaRPr lang="en-US" dirty="0"/>
          </a:p>
        </p:txBody>
      </p:sp>
    </p:spTree>
    <p:extLst>
      <p:ext uri="{BB962C8B-B14F-4D97-AF65-F5344CB8AC3E}">
        <p14:creationId xmlns:p14="http://schemas.microsoft.com/office/powerpoint/2010/main" val="328917206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Làm</a:t>
            </a:r>
            <a:r>
              <a:rPr lang="en-US" dirty="0" smtClean="0"/>
              <a:t> </a:t>
            </a:r>
            <a:r>
              <a:rPr lang="en-US" dirty="0" err="1" smtClean="0"/>
              <a:t>việc</a:t>
            </a:r>
            <a:r>
              <a:rPr lang="en-US" dirty="0" smtClean="0"/>
              <a:t> </a:t>
            </a:r>
            <a:r>
              <a:rPr lang="en-US" dirty="0" err="1" smtClean="0"/>
              <a:t>với</a:t>
            </a:r>
            <a:r>
              <a:rPr lang="en-US" dirty="0" smtClean="0"/>
              <a:t> </a:t>
            </a:r>
            <a:r>
              <a:rPr lang="en-US" dirty="0" err="1" smtClean="0"/>
              <a:t>các</a:t>
            </a:r>
            <a:r>
              <a:rPr lang="en-US" dirty="0" smtClean="0"/>
              <a:t> </a:t>
            </a:r>
            <a:r>
              <a:rPr lang="en-US" dirty="0" err="1" smtClean="0"/>
              <a:t>bản</a:t>
            </a:r>
            <a:r>
              <a:rPr lang="en-US" dirty="0" smtClean="0"/>
              <a:t> </a:t>
            </a:r>
            <a:r>
              <a:rPr lang="en-US" dirty="0" err="1" smtClean="0"/>
              <a:t>trình</a:t>
            </a:r>
            <a:r>
              <a:rPr lang="en-US" dirty="0" smtClean="0"/>
              <a:t> </a:t>
            </a:r>
            <a:r>
              <a:rPr lang="en-US" dirty="0" err="1" smtClean="0"/>
              <a:t>chiếu</a:t>
            </a:r>
            <a:endParaRPr lang="en-US" dirty="0"/>
          </a:p>
        </p:txBody>
      </p:sp>
      <p:sp>
        <p:nvSpPr>
          <p:cNvPr id="3" name="Content Placeholder 2"/>
          <p:cNvSpPr>
            <a:spLocks noGrp="1"/>
          </p:cNvSpPr>
          <p:nvPr>
            <p:ph idx="1"/>
          </p:nvPr>
        </p:nvSpPr>
        <p:spPr>
          <a:xfrm>
            <a:off x="373063" y="1344705"/>
            <a:ext cx="8385175" cy="5351370"/>
          </a:xfrm>
        </p:spPr>
        <p:txBody>
          <a:bodyPr/>
          <a:lstStyle/>
          <a:p>
            <a:r>
              <a:rPr lang="en-CA" b="1" dirty="0" err="1"/>
              <a:t>Nhập</a:t>
            </a:r>
            <a:r>
              <a:rPr lang="en-CA" b="1" dirty="0"/>
              <a:t> </a:t>
            </a:r>
            <a:r>
              <a:rPr lang="en-CA" b="1" dirty="0" err="1"/>
              <a:t>văn</a:t>
            </a:r>
            <a:r>
              <a:rPr lang="en-CA" b="1" dirty="0"/>
              <a:t> </a:t>
            </a:r>
            <a:r>
              <a:rPr lang="en-CA" b="1" dirty="0" err="1"/>
              <a:t>bản</a:t>
            </a:r>
            <a:r>
              <a:rPr lang="en-CA" b="1" dirty="0"/>
              <a:t> </a:t>
            </a:r>
            <a:r>
              <a:rPr lang="en-CA" b="1" dirty="0" err="1"/>
              <a:t>trong</a:t>
            </a:r>
            <a:r>
              <a:rPr lang="en-CA" b="1" dirty="0"/>
              <a:t> </a:t>
            </a:r>
            <a:r>
              <a:rPr lang="en-CA" b="1" dirty="0" err="1"/>
              <a:t>thẻ</a:t>
            </a:r>
            <a:r>
              <a:rPr lang="en-CA" b="1" dirty="0"/>
              <a:t> Outline</a:t>
            </a:r>
            <a:endParaRPr lang="en-US" b="1" dirty="0" smtClean="0"/>
          </a:p>
          <a:p>
            <a:pPr lvl="1"/>
            <a:r>
              <a:rPr lang="en-CA" dirty="0" err="1"/>
              <a:t>Sử</a:t>
            </a:r>
            <a:r>
              <a:rPr lang="en-CA" dirty="0"/>
              <a:t> </a:t>
            </a:r>
            <a:r>
              <a:rPr lang="en-CA" dirty="0" err="1"/>
              <a:t>dụng</a:t>
            </a:r>
            <a:r>
              <a:rPr lang="en-CA" dirty="0"/>
              <a:t> </a:t>
            </a:r>
            <a:r>
              <a:rPr lang="en-CA" dirty="0" err="1"/>
              <a:t>thẻ</a:t>
            </a:r>
            <a:r>
              <a:rPr lang="en-CA" dirty="0"/>
              <a:t> Outline </a:t>
            </a:r>
            <a:r>
              <a:rPr lang="en-CA" dirty="0" err="1"/>
              <a:t>để</a:t>
            </a:r>
            <a:r>
              <a:rPr lang="en-CA" dirty="0"/>
              <a:t> </a:t>
            </a:r>
            <a:r>
              <a:rPr lang="en-CA" dirty="0" err="1"/>
              <a:t>chèn</a:t>
            </a:r>
            <a:r>
              <a:rPr lang="en-CA" dirty="0"/>
              <a:t> </a:t>
            </a:r>
            <a:r>
              <a:rPr lang="en-CA" dirty="0" err="1"/>
              <a:t>hầu</a:t>
            </a:r>
            <a:r>
              <a:rPr lang="en-CA" dirty="0"/>
              <a:t> </a:t>
            </a:r>
            <a:r>
              <a:rPr lang="en-CA" dirty="0" err="1"/>
              <a:t>hết</a:t>
            </a:r>
            <a:r>
              <a:rPr lang="en-CA" dirty="0"/>
              <a:t> </a:t>
            </a:r>
            <a:r>
              <a:rPr lang="en-CA" dirty="0" err="1"/>
              <a:t>hoặc</a:t>
            </a:r>
            <a:r>
              <a:rPr lang="en-CA" dirty="0"/>
              <a:t> </a:t>
            </a:r>
            <a:r>
              <a:rPr lang="en-CA" dirty="0" smtClean="0"/>
              <a:t/>
            </a:r>
            <a:br>
              <a:rPr lang="en-CA" dirty="0" smtClean="0"/>
            </a:br>
            <a:r>
              <a:rPr lang="en-CA" dirty="0" err="1" smtClean="0"/>
              <a:t>tất</a:t>
            </a:r>
            <a:r>
              <a:rPr lang="en-CA" dirty="0" smtClean="0"/>
              <a:t> </a:t>
            </a:r>
            <a:r>
              <a:rPr lang="en-CA" dirty="0" err="1" smtClean="0"/>
              <a:t>cả</a:t>
            </a:r>
            <a:r>
              <a:rPr lang="en-CA" dirty="0" smtClean="0"/>
              <a:t> </a:t>
            </a:r>
            <a:r>
              <a:rPr lang="en-CA" dirty="0" err="1" smtClean="0"/>
              <a:t>phần</a:t>
            </a:r>
            <a:r>
              <a:rPr lang="en-CA" dirty="0" smtClean="0"/>
              <a:t> </a:t>
            </a:r>
            <a:r>
              <a:rPr lang="en-CA" dirty="0" err="1" smtClean="0"/>
              <a:t>nội</a:t>
            </a:r>
            <a:r>
              <a:rPr lang="en-CA" dirty="0" smtClean="0"/>
              <a:t> dung </a:t>
            </a:r>
            <a:r>
              <a:rPr lang="en-CA" dirty="0" err="1"/>
              <a:t>văn</a:t>
            </a:r>
            <a:r>
              <a:rPr lang="en-CA" dirty="0"/>
              <a:t> </a:t>
            </a:r>
            <a:r>
              <a:rPr lang="en-CA" dirty="0" err="1"/>
              <a:t>bản</a:t>
            </a:r>
            <a:r>
              <a:rPr lang="en-CA" dirty="0"/>
              <a:t> </a:t>
            </a:r>
            <a:endParaRPr lang="en-US" dirty="0"/>
          </a:p>
          <a:p>
            <a:pPr lvl="2"/>
            <a:r>
              <a:rPr lang="en-CA" dirty="0" err="1" smtClean="0"/>
              <a:t>Thêm</a:t>
            </a:r>
            <a:r>
              <a:rPr lang="en-CA" dirty="0" smtClean="0"/>
              <a:t> </a:t>
            </a:r>
            <a:r>
              <a:rPr lang="en-CA" dirty="0" err="1" smtClean="0"/>
              <a:t>vào</a:t>
            </a:r>
            <a:r>
              <a:rPr lang="en-CA" dirty="0" smtClean="0"/>
              <a:t> </a:t>
            </a:r>
            <a:r>
              <a:rPr lang="en-CA" dirty="0" err="1" smtClean="0"/>
              <a:t>cácthành</a:t>
            </a:r>
            <a:r>
              <a:rPr lang="en-CA" dirty="0" smtClean="0"/>
              <a:t> </a:t>
            </a:r>
            <a:r>
              <a:rPr lang="en-CA" dirty="0" err="1"/>
              <a:t>phần</a:t>
            </a:r>
            <a:r>
              <a:rPr lang="en-CA" dirty="0"/>
              <a:t> minh </a:t>
            </a:r>
            <a:r>
              <a:rPr lang="en-CA" dirty="0" err="1"/>
              <a:t>họa</a:t>
            </a:r>
            <a:r>
              <a:rPr lang="en-CA" dirty="0"/>
              <a:t> </a:t>
            </a:r>
            <a:r>
              <a:rPr lang="en-CA" dirty="0" err="1"/>
              <a:t>hoặc</a:t>
            </a:r>
            <a:r>
              <a:rPr lang="en-CA" dirty="0"/>
              <a:t> </a:t>
            </a:r>
            <a:r>
              <a:rPr lang="en-CA" dirty="0" smtClean="0"/>
              <a:t/>
            </a:r>
            <a:br>
              <a:rPr lang="en-CA" dirty="0" smtClean="0"/>
            </a:br>
            <a:r>
              <a:rPr lang="en-CA" dirty="0" err="1" smtClean="0"/>
              <a:t>các</a:t>
            </a:r>
            <a:r>
              <a:rPr lang="en-CA" dirty="0" smtClean="0"/>
              <a:t> </a:t>
            </a:r>
            <a:r>
              <a:rPr lang="en-CA" dirty="0" err="1"/>
              <a:t>thành</a:t>
            </a:r>
            <a:r>
              <a:rPr lang="en-CA" dirty="0"/>
              <a:t> </a:t>
            </a:r>
            <a:r>
              <a:rPr lang="en-CA" dirty="0" err="1"/>
              <a:t>phần</a:t>
            </a:r>
            <a:r>
              <a:rPr lang="en-CA" dirty="0"/>
              <a:t> </a:t>
            </a:r>
            <a:r>
              <a:rPr lang="en-CA" dirty="0" err="1"/>
              <a:t>thiết</a:t>
            </a:r>
            <a:r>
              <a:rPr lang="en-CA" dirty="0"/>
              <a:t> </a:t>
            </a:r>
            <a:r>
              <a:rPr lang="en-CA" dirty="0" err="1" smtClean="0"/>
              <a:t>kế</a:t>
            </a:r>
            <a:r>
              <a:rPr lang="en-CA" dirty="0" smtClean="0"/>
              <a:t> </a:t>
            </a:r>
            <a:r>
              <a:rPr lang="en-CA" dirty="0" err="1" smtClean="0"/>
              <a:t>sau</a:t>
            </a:r>
            <a:r>
              <a:rPr lang="en-CA" dirty="0" smtClean="0"/>
              <a:t> </a:t>
            </a:r>
            <a:r>
              <a:rPr lang="en-CA" dirty="0" err="1" smtClean="0"/>
              <a:t>đó</a:t>
            </a:r>
            <a:endParaRPr lang="en-US" dirty="0" smtClean="0"/>
          </a:p>
          <a:p>
            <a:pPr lvl="2"/>
            <a:r>
              <a:rPr lang="en-CA" dirty="0" err="1"/>
              <a:t>nâng</a:t>
            </a:r>
            <a:r>
              <a:rPr lang="en-CA" dirty="0"/>
              <a:t> </a:t>
            </a:r>
            <a:r>
              <a:rPr lang="en-CA" dirty="0" err="1"/>
              <a:t>cao</a:t>
            </a:r>
            <a:r>
              <a:rPr lang="en-CA" dirty="0"/>
              <a:t> </a:t>
            </a:r>
            <a:r>
              <a:rPr lang="en-CA" dirty="0" err="1"/>
              <a:t>giao</a:t>
            </a:r>
            <a:r>
              <a:rPr lang="en-CA" dirty="0"/>
              <a:t> </a:t>
            </a:r>
            <a:r>
              <a:rPr lang="en-CA" dirty="0" err="1"/>
              <a:t>diện</a:t>
            </a:r>
            <a:r>
              <a:rPr lang="en-CA" dirty="0"/>
              <a:t> </a:t>
            </a:r>
            <a:r>
              <a:rPr lang="en-CA" dirty="0" err="1"/>
              <a:t>trình</a:t>
            </a:r>
            <a:r>
              <a:rPr lang="en-CA" dirty="0"/>
              <a:t> </a:t>
            </a:r>
            <a:r>
              <a:rPr lang="en-CA" dirty="0" err="1"/>
              <a:t>chiếu</a:t>
            </a:r>
            <a:r>
              <a:rPr lang="en-CA" dirty="0"/>
              <a:t> </a:t>
            </a:r>
            <a:r>
              <a:rPr lang="en-CA" dirty="0" err="1"/>
              <a:t>bằng</a:t>
            </a:r>
            <a:r>
              <a:rPr lang="en-CA" dirty="0"/>
              <a:t> </a:t>
            </a:r>
            <a:r>
              <a:rPr lang="en-CA" dirty="0" err="1"/>
              <a:t>cách</a:t>
            </a:r>
            <a:r>
              <a:rPr lang="en-CA" dirty="0"/>
              <a:t> </a:t>
            </a:r>
            <a:r>
              <a:rPr lang="en-CA" dirty="0" err="1"/>
              <a:t>sử</a:t>
            </a:r>
            <a:r>
              <a:rPr lang="en-CA" dirty="0"/>
              <a:t> </a:t>
            </a:r>
            <a:r>
              <a:rPr lang="en-CA" dirty="0" err="1"/>
              <a:t>dụng</a:t>
            </a:r>
            <a:r>
              <a:rPr lang="en-CA" dirty="0"/>
              <a:t> </a:t>
            </a:r>
            <a:r>
              <a:rPr lang="en-CA" dirty="0" err="1"/>
              <a:t>khung</a:t>
            </a:r>
            <a:r>
              <a:rPr lang="en-CA" dirty="0"/>
              <a:t> Slide</a:t>
            </a:r>
            <a:endParaRPr lang="en-US" dirty="0"/>
          </a:p>
          <a:p>
            <a:pPr lvl="1"/>
            <a:r>
              <a:rPr lang="en-CA" dirty="0" err="1"/>
              <a:t>Nếu</a:t>
            </a:r>
            <a:r>
              <a:rPr lang="en-CA" dirty="0"/>
              <a:t> </a:t>
            </a:r>
            <a:r>
              <a:rPr lang="en-CA" dirty="0" err="1"/>
              <a:t>khung</a:t>
            </a:r>
            <a:r>
              <a:rPr lang="en-CA" dirty="0"/>
              <a:t> </a:t>
            </a:r>
            <a:r>
              <a:rPr lang="en-CA" dirty="0" err="1"/>
              <a:t>quá</a:t>
            </a:r>
            <a:r>
              <a:rPr lang="en-CA" dirty="0"/>
              <a:t> </a:t>
            </a:r>
            <a:r>
              <a:rPr lang="en-CA" dirty="0" err="1"/>
              <a:t>nhỏ</a:t>
            </a:r>
            <a:r>
              <a:rPr lang="en-CA" dirty="0"/>
              <a:t> </a:t>
            </a:r>
            <a:r>
              <a:rPr lang="en-CA" dirty="0" err="1"/>
              <a:t>để</a:t>
            </a:r>
            <a:r>
              <a:rPr lang="en-CA" dirty="0"/>
              <a:t> </a:t>
            </a:r>
            <a:r>
              <a:rPr lang="en-CA" dirty="0" err="1"/>
              <a:t>hiển</a:t>
            </a:r>
            <a:r>
              <a:rPr lang="en-CA" dirty="0"/>
              <a:t> thị </a:t>
            </a:r>
            <a:r>
              <a:rPr lang="en-CA" dirty="0" err="1"/>
              <a:t>tên</a:t>
            </a:r>
            <a:r>
              <a:rPr lang="en-CA" dirty="0"/>
              <a:t> </a:t>
            </a:r>
            <a:r>
              <a:rPr lang="en-CA" dirty="0" err="1"/>
              <a:t>của</a:t>
            </a:r>
            <a:r>
              <a:rPr lang="en-CA" dirty="0"/>
              <a:t> </a:t>
            </a:r>
            <a:r>
              <a:rPr lang="en-CA" dirty="0" err="1"/>
              <a:t>mỗi</a:t>
            </a:r>
            <a:r>
              <a:rPr lang="en-CA" dirty="0"/>
              <a:t> </a:t>
            </a:r>
            <a:r>
              <a:rPr lang="en-CA" dirty="0" err="1"/>
              <a:t>thẻ</a:t>
            </a:r>
            <a:r>
              <a:rPr lang="en-CA" dirty="0"/>
              <a:t>, </a:t>
            </a:r>
            <a:r>
              <a:rPr lang="en-CA" dirty="0" err="1"/>
              <a:t>thẻ</a:t>
            </a:r>
            <a:r>
              <a:rPr lang="en-CA" dirty="0"/>
              <a:t> Outline </a:t>
            </a:r>
            <a:r>
              <a:rPr lang="en-CA" dirty="0" err="1"/>
              <a:t>xuất</a:t>
            </a:r>
            <a:r>
              <a:rPr lang="en-CA" dirty="0"/>
              <a:t> </a:t>
            </a:r>
            <a:r>
              <a:rPr lang="en-CA" dirty="0" err="1"/>
              <a:t>hiện</a:t>
            </a:r>
            <a:r>
              <a:rPr lang="en-CA" dirty="0"/>
              <a:t> </a:t>
            </a:r>
            <a:r>
              <a:rPr lang="en-CA" dirty="0" err="1"/>
              <a:t>thành</a:t>
            </a:r>
            <a:r>
              <a:rPr lang="en-CA" dirty="0"/>
              <a:t> </a:t>
            </a:r>
            <a:endParaRPr lang="en-US" dirty="0" smtClean="0"/>
          </a:p>
          <a:p>
            <a:pPr lvl="1"/>
            <a:r>
              <a:rPr lang="en-CA" dirty="0" err="1"/>
              <a:t>Dòng</a:t>
            </a:r>
            <a:r>
              <a:rPr lang="en-CA" dirty="0"/>
              <a:t> </a:t>
            </a:r>
            <a:r>
              <a:rPr lang="en-CA" dirty="0" err="1"/>
              <a:t>đầu</a:t>
            </a:r>
            <a:r>
              <a:rPr lang="en-CA" dirty="0"/>
              <a:t> </a:t>
            </a:r>
            <a:r>
              <a:rPr lang="en-CA" dirty="0" err="1"/>
              <a:t>tiên</a:t>
            </a:r>
            <a:r>
              <a:rPr lang="en-CA" dirty="0"/>
              <a:t> </a:t>
            </a:r>
            <a:r>
              <a:rPr lang="en-CA" dirty="0" err="1" smtClean="0"/>
              <a:t>ngay</a:t>
            </a:r>
            <a:r>
              <a:rPr lang="en-CA" dirty="0" smtClean="0"/>
              <a:t> </a:t>
            </a:r>
            <a:r>
              <a:rPr lang="en-CA" dirty="0" err="1" smtClean="0"/>
              <a:t>sau</a:t>
            </a:r>
            <a:r>
              <a:rPr lang="en-US" dirty="0" smtClean="0"/>
              <a:t>      </a:t>
            </a:r>
            <a:r>
              <a:rPr lang="en-CA" dirty="0" err="1"/>
              <a:t>luôn</a:t>
            </a:r>
            <a:r>
              <a:rPr lang="en-CA" dirty="0"/>
              <a:t> </a:t>
            </a:r>
            <a:r>
              <a:rPr lang="en-CA" dirty="0" err="1"/>
              <a:t>là</a:t>
            </a:r>
            <a:r>
              <a:rPr lang="en-CA" dirty="0"/>
              <a:t> </a:t>
            </a:r>
            <a:r>
              <a:rPr lang="en-CA" dirty="0" err="1"/>
              <a:t>tiêu</a:t>
            </a:r>
            <a:r>
              <a:rPr lang="en-CA" dirty="0"/>
              <a:t> </a:t>
            </a:r>
            <a:r>
              <a:rPr lang="en-CA" dirty="0" err="1"/>
              <a:t>đề</a:t>
            </a:r>
            <a:r>
              <a:rPr lang="en-CA" dirty="0"/>
              <a:t> </a:t>
            </a:r>
            <a:r>
              <a:rPr lang="en-CA" dirty="0" err="1"/>
              <a:t>của</a:t>
            </a:r>
            <a:r>
              <a:rPr lang="en-CA" dirty="0"/>
              <a:t> slide</a:t>
            </a:r>
            <a:endParaRPr lang="en-US" dirty="0" smtClean="0"/>
          </a:p>
          <a:p>
            <a:pPr lvl="2"/>
            <a:r>
              <a:rPr lang="en-CA" dirty="0" err="1"/>
              <a:t>văn</a:t>
            </a:r>
            <a:r>
              <a:rPr lang="en-CA" dirty="0"/>
              <a:t> </a:t>
            </a:r>
            <a:r>
              <a:rPr lang="en-CA" dirty="0" err="1"/>
              <a:t>bản</a:t>
            </a:r>
            <a:r>
              <a:rPr lang="en-CA" dirty="0"/>
              <a:t> </a:t>
            </a:r>
            <a:r>
              <a:rPr lang="en-CA" dirty="0" err="1"/>
              <a:t>xuất</a:t>
            </a:r>
            <a:r>
              <a:rPr lang="en-CA" dirty="0"/>
              <a:t> </a:t>
            </a:r>
            <a:r>
              <a:rPr lang="en-CA" dirty="0" err="1"/>
              <a:t>hiện</a:t>
            </a:r>
            <a:r>
              <a:rPr lang="en-CA" dirty="0"/>
              <a:t> </a:t>
            </a:r>
            <a:r>
              <a:rPr lang="en-CA" dirty="0" err="1"/>
              <a:t>trong</a:t>
            </a:r>
            <a:r>
              <a:rPr lang="en-CA" dirty="0"/>
              <a:t> </a:t>
            </a:r>
            <a:r>
              <a:rPr lang="en-CA" dirty="0" err="1"/>
              <a:t>hộp</a:t>
            </a:r>
            <a:r>
              <a:rPr lang="en-CA" dirty="0"/>
              <a:t> </a:t>
            </a:r>
            <a:r>
              <a:rPr lang="en-CA" dirty="0" err="1"/>
              <a:t>đặt</a:t>
            </a:r>
            <a:r>
              <a:rPr lang="en-CA" dirty="0"/>
              <a:t> </a:t>
            </a:r>
            <a:r>
              <a:rPr lang="en-CA" dirty="0" err="1"/>
              <a:t>nội</a:t>
            </a:r>
            <a:r>
              <a:rPr lang="en-CA" dirty="0"/>
              <a:t> dung Title</a:t>
            </a:r>
            <a:endParaRPr lang="en-US" dirty="0" smtClean="0"/>
          </a:p>
          <a:p>
            <a:pPr lvl="2"/>
            <a:r>
              <a:rPr lang="en-CA" dirty="0" err="1" smtClean="0"/>
              <a:t>Nếu</a:t>
            </a:r>
            <a:r>
              <a:rPr lang="en-CA" dirty="0" smtClean="0"/>
              <a:t> </a:t>
            </a:r>
            <a:r>
              <a:rPr lang="en-CA" dirty="0" err="1" smtClean="0"/>
              <a:t>nhấn</a:t>
            </a:r>
            <a:r>
              <a:rPr lang="en-CA" dirty="0" smtClean="0"/>
              <a:t> ENTER </a:t>
            </a:r>
            <a:r>
              <a:rPr lang="en-CA" dirty="0" err="1" smtClean="0"/>
              <a:t>sau</a:t>
            </a:r>
            <a:r>
              <a:rPr lang="en-CA" dirty="0" smtClean="0"/>
              <a:t> </a:t>
            </a:r>
            <a:r>
              <a:rPr lang="en-CA" dirty="0" err="1"/>
              <a:t>khi</a:t>
            </a:r>
            <a:r>
              <a:rPr lang="en-CA" dirty="0"/>
              <a:t> </a:t>
            </a:r>
            <a:r>
              <a:rPr lang="en-CA" dirty="0" err="1"/>
              <a:t>nhập</a:t>
            </a:r>
            <a:r>
              <a:rPr lang="en-CA" dirty="0"/>
              <a:t> </a:t>
            </a:r>
            <a:r>
              <a:rPr lang="en-CA" dirty="0" err="1"/>
              <a:t>tiêu</a:t>
            </a:r>
            <a:r>
              <a:rPr lang="en-CA" dirty="0"/>
              <a:t> </a:t>
            </a:r>
            <a:r>
              <a:rPr lang="en-CA" dirty="0" err="1" smtClean="0"/>
              <a:t>đề</a:t>
            </a:r>
            <a:r>
              <a:rPr lang="en-CA" dirty="0" smtClean="0"/>
              <a:t> </a:t>
            </a:r>
            <a:r>
              <a:rPr lang="en-CA" dirty="0" err="1"/>
              <a:t>một</a:t>
            </a:r>
            <a:r>
              <a:rPr lang="en-CA" dirty="0"/>
              <a:t> slide </a:t>
            </a:r>
            <a:r>
              <a:rPr lang="en-CA" dirty="0" err="1"/>
              <a:t>mới</a:t>
            </a:r>
            <a:r>
              <a:rPr lang="en-CA" dirty="0"/>
              <a:t> </a:t>
            </a:r>
            <a:r>
              <a:rPr lang="en-CA" dirty="0" err="1"/>
              <a:t>với</a:t>
            </a:r>
            <a:r>
              <a:rPr lang="en-CA" dirty="0"/>
              <a:t> </a:t>
            </a:r>
            <a:r>
              <a:rPr lang="en-CA" dirty="0" err="1"/>
              <a:t>cùng</a:t>
            </a:r>
            <a:r>
              <a:rPr lang="en-CA" dirty="0"/>
              <a:t> </a:t>
            </a:r>
            <a:r>
              <a:rPr lang="en-CA" dirty="0" err="1"/>
              <a:t>bố</a:t>
            </a:r>
            <a:r>
              <a:rPr lang="en-CA" dirty="0"/>
              <a:t> </a:t>
            </a:r>
            <a:r>
              <a:rPr lang="en-CA" dirty="0" err="1"/>
              <a:t>cục</a:t>
            </a:r>
            <a:r>
              <a:rPr lang="en-CA" dirty="0"/>
              <a:t> slide </a:t>
            </a:r>
            <a:r>
              <a:rPr lang="en-CA" dirty="0" err="1"/>
              <a:t>sẽ</a:t>
            </a:r>
            <a:r>
              <a:rPr lang="en-CA" dirty="0"/>
              <a:t> </a:t>
            </a:r>
            <a:r>
              <a:rPr lang="en-CA" dirty="0" err="1"/>
              <a:t>được</a:t>
            </a:r>
            <a:r>
              <a:rPr lang="en-CA" dirty="0"/>
              <a:t> </a:t>
            </a:r>
            <a:r>
              <a:rPr lang="en-CA" dirty="0" err="1"/>
              <a:t>thêm</a:t>
            </a:r>
            <a:r>
              <a:rPr lang="en-CA" dirty="0"/>
              <a:t> </a:t>
            </a:r>
            <a:r>
              <a:rPr lang="en-CA" dirty="0" err="1"/>
              <a:t>vào</a:t>
            </a:r>
            <a:endParaRPr lang="en-US" dirty="0" smtClean="0"/>
          </a:p>
          <a:p>
            <a:pPr lvl="2"/>
            <a:r>
              <a:rPr lang="en-US" dirty="0" err="1" smtClean="0"/>
              <a:t>Nhấn</a:t>
            </a:r>
            <a:r>
              <a:rPr lang="en-US" dirty="0" smtClean="0"/>
              <a:t> CTRL+ENTER </a:t>
            </a:r>
            <a:r>
              <a:rPr lang="en-US" dirty="0" err="1" smtClean="0"/>
              <a:t>để</a:t>
            </a:r>
            <a:r>
              <a:rPr lang="en-US" dirty="0" smtClean="0"/>
              <a:t> </a:t>
            </a:r>
            <a:r>
              <a:rPr lang="en-US" dirty="0" err="1" smtClean="0"/>
              <a:t>nhập</a:t>
            </a:r>
            <a:r>
              <a:rPr lang="en-US" dirty="0" smtClean="0"/>
              <a:t> </a:t>
            </a:r>
            <a:r>
              <a:rPr lang="en-US" dirty="0" err="1" smtClean="0"/>
              <a:t>vào</a:t>
            </a:r>
            <a:r>
              <a:rPr lang="en-US" dirty="0" smtClean="0"/>
              <a:t> </a:t>
            </a:r>
            <a:r>
              <a:rPr lang="en-US" dirty="0" err="1" smtClean="0"/>
              <a:t>nội</a:t>
            </a:r>
            <a:r>
              <a:rPr lang="en-US" dirty="0" smtClean="0"/>
              <a:t> dung </a:t>
            </a:r>
            <a:r>
              <a:rPr lang="en-US" dirty="0" err="1" smtClean="0"/>
              <a:t>trong</a:t>
            </a:r>
            <a:r>
              <a:rPr lang="en-US" dirty="0" smtClean="0"/>
              <a:t>  ô </a:t>
            </a:r>
            <a:r>
              <a:rPr lang="en-US" dirty="0" err="1" smtClean="0"/>
              <a:t>nội</a:t>
            </a:r>
            <a:r>
              <a:rPr lang="en-US" dirty="0" smtClean="0"/>
              <a:t> dung </a:t>
            </a:r>
            <a:r>
              <a:rPr lang="en-US" dirty="0" err="1" smtClean="0"/>
              <a:t>tiếp</a:t>
            </a:r>
            <a:r>
              <a:rPr lang="en-US" dirty="0" smtClean="0"/>
              <a:t> </a:t>
            </a:r>
            <a:r>
              <a:rPr lang="en-US" dirty="0" err="1" smtClean="0"/>
              <a:t>theo</a:t>
            </a:r>
            <a:endParaRPr lang="en-US" dirty="0"/>
          </a:p>
          <a:p>
            <a:pPr lvl="2"/>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9</a:t>
            </a:fld>
            <a:endParaRPr lang="en-US" dirty="0"/>
          </a:p>
        </p:txBody>
      </p:sp>
      <p:pic>
        <p:nvPicPr>
          <p:cNvPr id="6" name="Picture 5" descr="C:\Users\swong\Documents\Manuals\IC3 GS4\7314 IC3 GS4\Screens\L10\l10-003.png"/>
          <p:cNvPicPr/>
          <p:nvPr/>
        </p:nvPicPr>
        <p:blipFill>
          <a:blip r:embed="rId3">
            <a:extLst>
              <a:ext uri="{28A0092B-C50C-407E-A947-70E740481C1C}">
                <a14:useLocalDpi xmlns:a14="http://schemas.microsoft.com/office/drawing/2010/main" val="0"/>
              </a:ext>
            </a:extLst>
          </a:blip>
          <a:srcRect/>
          <a:stretch>
            <a:fillRect/>
          </a:stretch>
        </p:blipFill>
        <p:spPr bwMode="auto">
          <a:xfrm>
            <a:off x="5972126" y="1921780"/>
            <a:ext cx="2613164" cy="1213305"/>
          </a:xfrm>
          <a:prstGeom prst="rect">
            <a:avLst/>
          </a:prstGeom>
          <a:noFill/>
          <a:ln>
            <a:noFill/>
          </a:ln>
        </p:spPr>
      </p:pic>
      <p:pic>
        <p:nvPicPr>
          <p:cNvPr id="7" name="Picture 6" descr="C:\Users\swong\Documents\Manuals\IC3 GS4\7314 IC3 GS4\Screens\L10\l10-004.png"/>
          <p:cNvPicPr/>
          <p:nvPr/>
        </p:nvPicPr>
        <p:blipFill>
          <a:blip r:embed="rId4">
            <a:extLst>
              <a:ext uri="{28A0092B-C50C-407E-A947-70E740481C1C}">
                <a14:useLocalDpi xmlns:a14="http://schemas.microsoft.com/office/drawing/2010/main" val="0"/>
              </a:ext>
            </a:extLst>
          </a:blip>
          <a:srcRect/>
          <a:stretch>
            <a:fillRect/>
          </a:stretch>
        </p:blipFill>
        <p:spPr bwMode="auto">
          <a:xfrm>
            <a:off x="2342121" y="4297308"/>
            <a:ext cx="377190" cy="153670"/>
          </a:xfrm>
          <a:prstGeom prst="rect">
            <a:avLst/>
          </a:prstGeom>
          <a:noFill/>
          <a:ln>
            <a:noFill/>
          </a:ln>
        </p:spPr>
      </p:pic>
      <p:pic>
        <p:nvPicPr>
          <p:cNvPr id="8" name="Picture 7" descr="C:\Users\swong\Documents\Manuals\IC3 GS4\7314 IC3 GS4\Screens\L10\l10-007.png"/>
          <p:cNvPicPr/>
          <p:nvPr/>
        </p:nvPicPr>
        <p:blipFill>
          <a:blip r:embed="rId5">
            <a:extLst>
              <a:ext uri="{28A0092B-C50C-407E-A947-70E740481C1C}">
                <a14:useLocalDpi xmlns:a14="http://schemas.microsoft.com/office/drawing/2010/main" val="0"/>
              </a:ext>
            </a:extLst>
          </a:blip>
          <a:srcRect/>
          <a:stretch>
            <a:fillRect/>
          </a:stretch>
        </p:blipFill>
        <p:spPr bwMode="auto">
          <a:xfrm>
            <a:off x="3854451" y="4724663"/>
            <a:ext cx="231775" cy="193412"/>
          </a:xfrm>
          <a:prstGeom prst="rect">
            <a:avLst/>
          </a:prstGeom>
          <a:noFill/>
          <a:ln>
            <a:noFill/>
          </a:ln>
        </p:spPr>
      </p:pic>
    </p:spTree>
    <p:extLst>
      <p:ext uri="{BB962C8B-B14F-4D97-AF65-F5344CB8AC3E}">
        <p14:creationId xmlns:p14="http://schemas.microsoft.com/office/powerpoint/2010/main" val="111046702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2_Default Design">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2_Default Design">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All in One</Template>
  <TotalTime>5245</TotalTime>
  <Words>7499</Words>
  <Application>Microsoft Office PowerPoint</Application>
  <PresentationFormat>Letter Paper (8.5x11 in)</PresentationFormat>
  <Paragraphs>1122</Paragraphs>
  <Slides>75</Slides>
  <Notes>74</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75</vt:i4>
      </vt:variant>
    </vt:vector>
  </HeadingPairs>
  <TitlesOfParts>
    <vt:vector size="84" baseType="lpstr">
      <vt:lpstr>Arial</vt:lpstr>
      <vt:lpstr>Arial Narrow</vt:lpstr>
      <vt:lpstr>Calibri</vt:lpstr>
      <vt:lpstr>Myriad Pro</vt:lpstr>
      <vt:lpstr>Times New Roman</vt:lpstr>
      <vt:lpstr>Verdana</vt:lpstr>
      <vt:lpstr>Wingdings</vt:lpstr>
      <vt:lpstr>Zurich BT</vt:lpstr>
      <vt:lpstr>2_Default Design</vt:lpstr>
      <vt:lpstr>Các ứng dụng chủ chốt</vt:lpstr>
      <vt:lpstr>Mục tiêu bài học</vt:lpstr>
      <vt:lpstr>Mục tiêu bài học</vt:lpstr>
      <vt:lpstr>Mục tiêu bài học</vt:lpstr>
      <vt:lpstr>Mục tiêu bài học</vt:lpstr>
      <vt:lpstr>Mục tiêu bài học</vt:lpstr>
      <vt:lpstr>Làm việc với các bản trình chiếu</vt:lpstr>
      <vt:lpstr>Làm việc với các bản trình chiếu</vt:lpstr>
      <vt:lpstr>Làm việc với các bản trình chiếu</vt:lpstr>
      <vt:lpstr>Làm việc với các bản trình chiếu</vt:lpstr>
      <vt:lpstr>Làm việc với các bản trình chiếu</vt:lpstr>
      <vt:lpstr>Làm việc với các bản trình chiếu</vt:lpstr>
      <vt:lpstr>Làm việc với các bản trình chiếu</vt:lpstr>
      <vt:lpstr>Làm việc với các bản trình chiếu</vt:lpstr>
      <vt:lpstr>Làm việc với các bản trình chiếu</vt:lpstr>
      <vt:lpstr>Làm việc với các bản trình chiếu</vt:lpstr>
      <vt:lpstr>Làm việc với các bản trình chiếu</vt:lpstr>
      <vt:lpstr>Làm việc với các bản trình chiếu</vt:lpstr>
      <vt:lpstr>Làm việc với các bản trình chiếu</vt:lpstr>
      <vt:lpstr>Quản lý các Slide</vt:lpstr>
      <vt:lpstr>Quản lý các Slide</vt:lpstr>
      <vt:lpstr>Quản lý các Slide</vt:lpstr>
      <vt:lpstr>Quản lý các Slide</vt:lpstr>
      <vt:lpstr>Quản lý các Slide</vt:lpstr>
      <vt:lpstr>Quản lý các đối tượng trong slide</vt:lpstr>
      <vt:lpstr>Quản lý các đối tượng trong slide</vt:lpstr>
      <vt:lpstr>Quản lý các đối tượng trong slide</vt:lpstr>
      <vt:lpstr>Quản lý các đối tượng trong slide</vt:lpstr>
      <vt:lpstr>Quản lý các đối tượng trong slide</vt:lpstr>
      <vt:lpstr>Quản lý các đối tượng trong slide</vt:lpstr>
      <vt:lpstr>Quản lý các đối tượng trong slide</vt:lpstr>
      <vt:lpstr>Quản lý các đối tượng trong slide</vt:lpstr>
      <vt:lpstr>Quản lý các đối tượng trong slide</vt:lpstr>
      <vt:lpstr>Quản lý các đối tượng trong slide</vt:lpstr>
      <vt:lpstr>Quản lý các đối tượng trong slide</vt:lpstr>
      <vt:lpstr>Quản lý các đối tượng trong slide</vt:lpstr>
      <vt:lpstr>Quản lý các đối tượng trong slide</vt:lpstr>
      <vt:lpstr>Quản lý các đối tượng trong slide</vt:lpstr>
      <vt:lpstr>Quản lý các đối tượng trong slide</vt:lpstr>
      <vt:lpstr>Quản lý các đối tượng trong slide</vt:lpstr>
      <vt:lpstr>Quản lý các đối tượng trong slide</vt:lpstr>
      <vt:lpstr>Quản lý các đối tượng trong slide</vt:lpstr>
      <vt:lpstr>Quản lý các đối tượng trong slide</vt:lpstr>
      <vt:lpstr>Quản lý các đối tượng trong slide</vt:lpstr>
      <vt:lpstr>Quản lý các đối tượng trong slide</vt:lpstr>
      <vt:lpstr>Quản lý các đối tượng trong slide</vt:lpstr>
      <vt:lpstr>Quản lý các đối tượng trong slide</vt:lpstr>
      <vt:lpstr>Quản lý các đối tượng trong slide</vt:lpstr>
      <vt:lpstr>Quản lý các đối tượng trong slide</vt:lpstr>
      <vt:lpstr>Tạo các slide chủ</vt:lpstr>
      <vt:lpstr>Tạo các slide chủ</vt:lpstr>
      <vt:lpstr>Tạo các slide chủ</vt:lpstr>
      <vt:lpstr>Tạo hoạt cảnh cho các đối tượng</vt:lpstr>
      <vt:lpstr>Tạo hoạt cảnh cho các đối tượng</vt:lpstr>
      <vt:lpstr>Tạo hoạt cảnh cho các đối tượng</vt:lpstr>
      <vt:lpstr>Tạo hoạt cảnh cho các đối tượng</vt:lpstr>
      <vt:lpstr>Tạo hoạt cảnh cho các đối tượng</vt:lpstr>
      <vt:lpstr>Thuyết trình</vt:lpstr>
      <vt:lpstr>Thuyết trình</vt:lpstr>
      <vt:lpstr>Thuyết trình</vt:lpstr>
      <vt:lpstr>Thuyết trình</vt:lpstr>
      <vt:lpstr>Thuyết trình</vt:lpstr>
      <vt:lpstr>Xem trước hoặc in bản trình chiếu</vt:lpstr>
      <vt:lpstr>Xem trước hoặc in bản trình chiếu</vt:lpstr>
      <vt:lpstr>Xem trước hoặc in bản trình chiếu</vt:lpstr>
      <vt:lpstr>Xem trước hoặc in bản trình chiếu</vt:lpstr>
      <vt:lpstr>Xem trước hoặc in bản trình chiếu</vt:lpstr>
      <vt:lpstr>Xem trước hoặc in bản trình chiếu</vt:lpstr>
      <vt:lpstr>Tổng kết bài học</vt:lpstr>
      <vt:lpstr>Câu hỏi ôn tập</vt:lpstr>
      <vt:lpstr>Câu hỏi ôn tập</vt:lpstr>
      <vt:lpstr>Câu hỏi ôn tập</vt:lpstr>
      <vt:lpstr>Câu hỏi ôn tập</vt:lpstr>
      <vt:lpstr>Câu hỏi ôn tập</vt:lpstr>
      <vt:lpstr>Câu hỏi ôn tập</vt:lpstr>
    </vt:vector>
  </TitlesOfParts>
  <Company>CCI Learning Solutions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CCI Learning Solutions Inc.</dc:creator>
  <cp:lastModifiedBy>Nguyen Thanh Trung</cp:lastModifiedBy>
  <cp:revision>794</cp:revision>
  <dcterms:created xsi:type="dcterms:W3CDTF">2007-03-28T02:59:08Z</dcterms:created>
  <dcterms:modified xsi:type="dcterms:W3CDTF">2014-03-10T02:58:34Z</dcterms:modified>
</cp:coreProperties>
</file>