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3" d="100"/>
          <a:sy n="73" d="100"/>
        </p:scale>
        <p:origin x="13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D4FE896-59B1-4B99-8860-313D8E92F53B}" type="datetimeFigureOut">
              <a:rPr lang="en-US" smtClean="0"/>
              <a:t>06/08/2017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4269232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4FE896-59B1-4B99-8860-313D8E92F53B}" type="datetimeFigureOut">
              <a:rPr lang="en-US" smtClean="0"/>
              <a:t>06/08/2017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3330248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4FE896-59B1-4B99-8860-313D8E92F53B}" type="datetimeFigureOut">
              <a:rPr lang="en-US" smtClean="0"/>
              <a:t>06/08/2017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36147039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4FE896-59B1-4B99-8860-313D8E92F53B}" type="datetimeFigureOut">
              <a:rPr lang="en-US" smtClean="0"/>
              <a:t>06/08/2017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3897034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4FE896-59B1-4B99-8860-313D8E92F53B}" type="datetimeFigureOut">
              <a:rPr lang="en-US" smtClean="0"/>
              <a:t>06/08/2017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3214815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4FE896-59B1-4B99-8860-313D8E92F53B}" type="datetimeFigureOut">
              <a:rPr lang="en-US" smtClean="0"/>
              <a:t>06/08/2017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8461713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D4FE896-59B1-4B99-8860-313D8E92F53B}" type="datetimeFigureOut">
              <a:rPr lang="en-US" smtClean="0"/>
              <a:t>06/08/2017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1792461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D4FE896-59B1-4B99-8860-313D8E92F53B}" type="datetimeFigureOut">
              <a:rPr lang="en-US" smtClean="0"/>
              <a:t>06/08/2017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64008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4FE896-59B1-4B99-8860-313D8E92F53B}" type="datetimeFigureOut">
              <a:rPr lang="en-US" smtClean="0"/>
              <a:t>06/08/2017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95987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D4FE896-59B1-4B99-8860-313D8E92F53B}" type="datetimeFigureOut">
              <a:rPr lang="en-US" smtClean="0"/>
              <a:t>06/08/2017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41309133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3D4FE896-59B1-4B99-8860-313D8E92F53B}" type="datetimeFigureOut">
              <a:rPr lang="en-US" smtClean="0"/>
              <a:t>06/08/2017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C7E761-057D-477E-B2C4-C4C8729446E5}" type="slidenum">
              <a:rPr lang="en-US" smtClean="0"/>
              <a:t>‹#›</a:t>
            </a:fld>
            <a:endParaRPr lang="en-US"/>
          </a:p>
        </p:txBody>
      </p:sp>
    </p:spTree>
    <p:extLst>
      <p:ext uri="{BB962C8B-B14F-4D97-AF65-F5344CB8AC3E}">
        <p14:creationId xmlns:p14="http://schemas.microsoft.com/office/powerpoint/2010/main" val="223540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4FE896-59B1-4B99-8860-313D8E92F53B}" type="datetimeFigureOut">
              <a:rPr lang="en-US" smtClean="0"/>
              <a:t>06/08/2017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7E761-057D-477E-B2C4-C4C8729446E5}" type="slidenum">
              <a:rPr lang="en-US" smtClean="0"/>
              <a:t>‹#›</a:t>
            </a:fld>
            <a:endParaRPr lang="en-US"/>
          </a:p>
        </p:txBody>
      </p:sp>
    </p:spTree>
    <p:extLst>
      <p:ext uri="{BB962C8B-B14F-4D97-AF65-F5344CB8AC3E}">
        <p14:creationId xmlns:p14="http://schemas.microsoft.com/office/powerpoint/2010/main" val="4105116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extBox 3"/>
          <p:cNvSpPr txBox="1"/>
          <p:nvPr/>
        </p:nvSpPr>
        <p:spPr>
          <a:xfrm>
            <a:off x="104503" y="2377439"/>
            <a:ext cx="8804365" cy="1446550"/>
          </a:xfrm>
          <a:prstGeom prst="rect">
            <a:avLst/>
          </a:prstGeom>
          <a:noFill/>
        </p:spPr>
        <p:txBody>
          <a:bodyPr wrap="square" rtlCol="0">
            <a:spAutoFit/>
          </a:bodyPr>
          <a:lstStyle/>
          <a:p>
            <a:pPr algn="ctr"/>
            <a:r>
              <a:rPr lang="en-US" sz="4400" b="1" smtClean="0">
                <a:solidFill>
                  <a:srgbClr val="FFFF00"/>
                </a:solidFill>
                <a:effectLst>
                  <a:outerShdw blurRad="25400" dist="88900" dir="6000000" sx="101000" sy="101000" algn="tl" rotWithShape="0">
                    <a:prstClr val="black">
                      <a:alpha val="40000"/>
                    </a:prstClr>
                  </a:outerShdw>
                </a:effectLst>
                <a:latin typeface="+mj-lt"/>
              </a:rPr>
              <a:t>PHỤ NỮ TƯƠNG LAI TRÊN THẾ GIỚI SẼ</a:t>
            </a:r>
          </a:p>
          <a:p>
            <a:pPr algn="ctr"/>
            <a:r>
              <a:rPr lang="en-US" sz="4400" b="1" smtClean="0">
                <a:solidFill>
                  <a:srgbClr val="FFFF00"/>
                </a:solidFill>
                <a:effectLst>
                  <a:outerShdw blurRad="25400" dist="88900" dir="6000000" sx="101000" sy="101000" algn="tl" rotWithShape="0">
                    <a:prstClr val="black">
                      <a:alpha val="40000"/>
                    </a:prstClr>
                  </a:outerShdw>
                </a:effectLst>
                <a:latin typeface="+mj-lt"/>
              </a:rPr>
              <a:t>THẤP VÀ MẬP HƠN</a:t>
            </a:r>
            <a:endParaRPr lang="en-US" sz="4400" b="1">
              <a:solidFill>
                <a:srgbClr val="FFFF00"/>
              </a:solidFill>
              <a:effectLst>
                <a:outerShdw blurRad="25400" dist="88900" dir="6000000" sx="101000" sy="101000" algn="tl" rotWithShape="0">
                  <a:prstClr val="black">
                    <a:alpha val="40000"/>
                  </a:prstClr>
                </a:outerShdw>
              </a:effectLst>
              <a:latin typeface="+mj-lt"/>
            </a:endParaRPr>
          </a:p>
        </p:txBody>
      </p:sp>
    </p:spTree>
    <p:extLst>
      <p:ext uri="{BB962C8B-B14F-4D97-AF65-F5344CB8AC3E}">
        <p14:creationId xmlns:p14="http://schemas.microsoft.com/office/powerpoint/2010/main" val="364813243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extBox 1"/>
          <p:cNvSpPr txBox="1"/>
          <p:nvPr/>
        </p:nvSpPr>
        <p:spPr>
          <a:xfrm>
            <a:off x="418012" y="1502228"/>
            <a:ext cx="8347165" cy="3970318"/>
          </a:xfrm>
          <a:prstGeom prst="rect">
            <a:avLst/>
          </a:prstGeom>
          <a:noFill/>
        </p:spPr>
        <p:txBody>
          <a:bodyPr wrap="square" rtlCol="0">
            <a:spAutoFit/>
          </a:bodyPr>
          <a:lstStyle/>
          <a:p>
            <a:pPr algn="just"/>
            <a:r>
              <a:rPr lang="en-US" sz="3600" smtClean="0">
                <a:solidFill>
                  <a:srgbClr val="FFFF00"/>
                </a:solidFill>
                <a:latin typeface="+mj-lt"/>
              </a:rPr>
              <a:t>Trong bối cảnh y học hiện </a:t>
            </a:r>
            <a:r>
              <a:rPr lang="en-US" sz="3600">
                <a:solidFill>
                  <a:srgbClr val="FFFF00"/>
                </a:solidFill>
                <a:latin typeface="+mj-lt"/>
              </a:rPr>
              <a:t>đ</a:t>
            </a:r>
            <a:r>
              <a:rPr lang="en-US" sz="3600" smtClean="0">
                <a:solidFill>
                  <a:srgbClr val="FFFF00"/>
                </a:solidFill>
                <a:latin typeface="+mj-lt"/>
              </a:rPr>
              <a:t>ại </a:t>
            </a:r>
            <a:r>
              <a:rPr lang="en-US" sz="3600" smtClean="0">
                <a:solidFill>
                  <a:srgbClr val="FFFF00"/>
                </a:solidFill>
                <a:latin typeface="+mj-lt"/>
              </a:rPr>
              <a:t>giúp con người chiến thắng nhiều bệnh nan y và cải thiện chất lượng cuộc sống, nhiều nhà khoa học cho rằng quá trình chọn lọc tự nhiên không tác động tới loài người nữa. Vì thế mà những phụ nữ đẹp, khỏe mạnh và có gene tốt sẽ ngày càng chiếm số đông.</a:t>
            </a:r>
            <a:endParaRPr lang="en-US" sz="3600">
              <a:solidFill>
                <a:srgbClr val="FFFF00"/>
              </a:solidFill>
              <a:latin typeface="+mj-lt"/>
            </a:endParaRPr>
          </a:p>
        </p:txBody>
      </p:sp>
    </p:spTree>
    <p:extLst>
      <p:ext uri="{BB962C8B-B14F-4D97-AF65-F5344CB8AC3E}">
        <p14:creationId xmlns:p14="http://schemas.microsoft.com/office/powerpoint/2010/main" val="386771692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TotalTime>
  <Words>77</Words>
  <Application>Microsoft Office PowerPoint</Application>
  <PresentationFormat>On-screen Show (4:3)</PresentationFormat>
  <Paragraphs>3</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Calibri Light</vt:lpstr>
      <vt:lpstr>Office Theme</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Trần Đà Thư</dc:creator>
  <cp:lastModifiedBy>Nguyễn Trần Đà Thư</cp:lastModifiedBy>
  <cp:revision>2</cp:revision>
  <dcterms:created xsi:type="dcterms:W3CDTF">2017-08-06T04:19:27Z</dcterms:created>
  <dcterms:modified xsi:type="dcterms:W3CDTF">2017-08-06T05:37:59Z</dcterms:modified>
</cp:coreProperties>
</file>