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11176F2C-A99F-4049-B466-43C1880FD3F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6B37040-ED94-4323-8D38-61127AFC7929}" type="datetimeFigureOut">
              <a:rPr lang="en-US" smtClean="0"/>
              <a:t>28/09/2019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637308"/>
            <a:ext cx="71587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smtClean="0">
                <a:ln w="18415" cmpd="sng">
                  <a:noFill/>
                  <a:prstDash val="solid"/>
                </a:ln>
                <a:effectLst>
                  <a:reflection blurRad="6350" stA="55000" endA="300" endPos="45500" dir="5400000" sy="-100000" algn="bl" rotWithShape="0"/>
                </a:effectLst>
              </a:rPr>
              <a:t>CÔNG DỤNG CỦA GẠO NẾP</a:t>
            </a:r>
            <a:endParaRPr lang="en-US" sz="4800" b="1" cap="none" spc="0">
              <a:ln w="18415" cmpd="sng">
                <a:noFill/>
                <a:prstDash val="solid"/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2962364"/>
            <a:ext cx="36146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smtClean="0"/>
              <a:t>Gạo nếp hấp rượu vang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smtClean="0"/>
              <a:t>Bao tử heo nhồi gạo nếp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400" b="1" smtClean="0"/>
              <a:t>Cháo gạo nếp hạt sen:</a:t>
            </a:r>
            <a:endParaRPr lang="en-US" sz="2400" b="1"/>
          </a:p>
        </p:txBody>
      </p:sp>
      <p:sp>
        <p:nvSpPr>
          <p:cNvPr id="6" name="Left Arrow Callout 5"/>
          <p:cNvSpPr/>
          <p:nvPr/>
        </p:nvSpPr>
        <p:spPr>
          <a:xfrm>
            <a:off x="4876800" y="2190928"/>
            <a:ext cx="2819400" cy="2743200"/>
          </a:xfrm>
          <a:prstGeom prst="leftArrowCallou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4400" b="1" smtClean="0">
                <a:solidFill>
                  <a:schemeClr val="tx1"/>
                </a:solidFill>
              </a:rPr>
              <a:t>GẠO NẾP</a:t>
            </a:r>
            <a:endParaRPr lang="en-US" sz="44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08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3103" y="637308"/>
            <a:ext cx="328487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smtClean="0">
                <a:ln w="18415" cmpd="sng">
                  <a:noFill/>
                  <a:prstDash val="solid"/>
                </a:ln>
                <a:effectLst>
                  <a:reflection blurRad="6350" stA="55000" endA="300" endPos="45500" dir="5400000" sy="-100000" algn="bl" rotWithShape="0"/>
                </a:effectLst>
              </a:rPr>
              <a:t>GẠO NẾP</a:t>
            </a:r>
            <a:endParaRPr lang="en-US" sz="4800" b="1" cap="none" spc="0">
              <a:ln w="18415" cmpd="sng">
                <a:noFill/>
                <a:prstDash val="solid"/>
              </a:ln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576" y="3276600"/>
            <a:ext cx="1674495" cy="16744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279074"/>
            <a:ext cx="1674495" cy="16744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86000"/>
            <a:ext cx="1674495" cy="16744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6" name="Curved Right Arrow 5"/>
          <p:cNvSpPr/>
          <p:nvPr/>
        </p:nvSpPr>
        <p:spPr>
          <a:xfrm>
            <a:off x="557739" y="1416625"/>
            <a:ext cx="2429233" cy="4038600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Right Arrow 6"/>
          <p:cNvSpPr/>
          <p:nvPr/>
        </p:nvSpPr>
        <p:spPr>
          <a:xfrm flipH="1">
            <a:off x="6019800" y="1433945"/>
            <a:ext cx="2495500" cy="4038600"/>
          </a:xfrm>
          <a:prstGeom prst="curved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698215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</TotalTime>
  <Words>26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Aspect</vt:lpstr>
      <vt:lpstr>Adjacency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 Channel</dc:creator>
  <cp:lastModifiedBy>Nguyễn Trần Đà Thư Channel</cp:lastModifiedBy>
  <cp:revision>2</cp:revision>
  <dcterms:created xsi:type="dcterms:W3CDTF">2019-09-28T08:11:44Z</dcterms:created>
  <dcterms:modified xsi:type="dcterms:W3CDTF">2019-09-28T08:22:16Z</dcterms:modified>
</cp:coreProperties>
</file>