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14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DF46F9-3B50-458E-BC15-F2DBB2DB1BCB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0072C-E7B1-420D-928C-9AB8AC624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81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0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1062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13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8"/>
            <a:ext cx="5800725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814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294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9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59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7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846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13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6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5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4948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3"/>
            <a:ext cx="7584948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97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5734"/>
            <a:ext cx="75438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01E609CE-E337-4A28-AAD3-D2ADA8D90AB6}" type="datetimeFigureOut">
              <a:rPr lang="en-US" smtClean="0"/>
              <a:t>18/07/2020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1916543-6935-46E4-9CF3-2988A20F9C1D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003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6F90763-73C2-4487-BE6A-3CA741170CE5}"/>
              </a:ext>
            </a:extLst>
          </p:cNvPr>
          <p:cNvSpPr/>
          <p:nvPr/>
        </p:nvSpPr>
        <p:spPr>
          <a:xfrm>
            <a:off x="1062110" y="378879"/>
            <a:ext cx="7019779" cy="1112296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Top">
              <a:avLst/>
            </a:prstTxWarp>
            <a:spAutoFit/>
          </a:bodyPr>
          <a:lstStyle/>
          <a:p>
            <a:pPr algn="ctr"/>
            <a:r>
              <a:rPr lang="en-US" sz="5400" b="1">
                <a:ln w="10160">
                  <a:solidFill>
                    <a:srgbClr val="00B05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Truyện cổ tích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8891B0-214A-4F00-8B3F-CAD777113561}"/>
              </a:ext>
            </a:extLst>
          </p:cNvPr>
          <p:cNvSpPr txBox="1"/>
          <p:nvPr/>
        </p:nvSpPr>
        <p:spPr>
          <a:xfrm>
            <a:off x="1877567" y="2728858"/>
            <a:ext cx="434785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b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Việt Nam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b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Truyện cổ Grim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800" b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4331005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6F90763-73C2-4487-BE6A-3CA741170CE5}"/>
              </a:ext>
            </a:extLst>
          </p:cNvPr>
          <p:cNvSpPr/>
          <p:nvPr/>
        </p:nvSpPr>
        <p:spPr>
          <a:xfrm>
            <a:off x="1062110" y="378879"/>
            <a:ext cx="7019779" cy="1112296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>
                <a:ln w="10160">
                  <a:solidFill>
                    <a:srgbClr val="00B05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Truyện cổ tích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8891B0-214A-4F00-8B3F-CAD777113561}"/>
              </a:ext>
            </a:extLst>
          </p:cNvPr>
          <p:cNvSpPr txBox="1"/>
          <p:nvPr/>
        </p:nvSpPr>
        <p:spPr>
          <a:xfrm>
            <a:off x="743543" y="2700723"/>
            <a:ext cx="3578224" cy="255454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4800" b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Việt Nam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>
              <a:ln w="1016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Chú thỏ tinh khôn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Anh chàng nghèo khổ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Nàng ngón út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 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1239BB-EAFC-4E80-91C4-A0072EB9C1A3}"/>
              </a:ext>
            </a:extLst>
          </p:cNvPr>
          <p:cNvSpPr txBox="1"/>
          <p:nvPr/>
        </p:nvSpPr>
        <p:spPr>
          <a:xfrm>
            <a:off x="4854294" y="2700722"/>
            <a:ext cx="3514104" cy="2431435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4000" b="1">
                <a:ln w="10160">
                  <a:solidFill>
                    <a:srgbClr val="00206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Truyện cổ Grim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>
              <a:ln w="10160">
                <a:solidFill>
                  <a:srgbClr val="00206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 bé quàng khăn đỏ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 anh em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Chim s</a:t>
            </a:r>
            <a:r>
              <a:rPr lang="vi-VN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ơ</a:t>
            </a: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 ca</a:t>
            </a:r>
          </a:p>
          <a:p>
            <a:pPr marL="685800" indent="-685800">
              <a:buFont typeface="Wingdings" panose="05000000000000000000" pitchFamily="2" charset="2"/>
              <a:buChar char="Ø"/>
            </a:pPr>
            <a:r>
              <a:rPr lang="en-US" sz="24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17619724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</TotalTime>
  <Words>46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Retrospect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2</cp:revision>
  <dcterms:created xsi:type="dcterms:W3CDTF">2020-07-18T04:03:32Z</dcterms:created>
  <dcterms:modified xsi:type="dcterms:W3CDTF">2020-07-18T04:29:21Z</dcterms:modified>
</cp:coreProperties>
</file>