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3" d="100"/>
          <a:sy n="73" d="100"/>
        </p:scale>
        <p:origin x="618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E16EB2-436B-4797-8B58-A04ED97B53AE}" type="datetimeFigureOut">
              <a:rPr lang="en-US" smtClean="0"/>
              <a:t>10/06/2017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F4D6D4-1CBC-4BE7-804F-600A8C4F60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20943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E16EB2-436B-4797-8B58-A04ED97B53AE}" type="datetimeFigureOut">
              <a:rPr lang="en-US" smtClean="0"/>
              <a:t>10/06/2017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F4D6D4-1CBC-4BE7-804F-600A8C4F60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57703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E16EB2-436B-4797-8B58-A04ED97B53AE}" type="datetimeFigureOut">
              <a:rPr lang="en-US" smtClean="0"/>
              <a:t>10/06/2017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F4D6D4-1CBC-4BE7-804F-600A8C4F60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82786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E16EB2-436B-4797-8B58-A04ED97B53AE}" type="datetimeFigureOut">
              <a:rPr lang="en-US" smtClean="0"/>
              <a:t>10/06/2017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F4D6D4-1CBC-4BE7-804F-600A8C4F60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80459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E16EB2-436B-4797-8B58-A04ED97B53AE}" type="datetimeFigureOut">
              <a:rPr lang="en-US" smtClean="0"/>
              <a:t>10/06/2017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F4D6D4-1CBC-4BE7-804F-600A8C4F60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53167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E16EB2-436B-4797-8B58-A04ED97B53AE}" type="datetimeFigureOut">
              <a:rPr lang="en-US" smtClean="0"/>
              <a:t>10/06/2017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F4D6D4-1CBC-4BE7-804F-600A8C4F60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93994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E16EB2-436B-4797-8B58-A04ED97B53AE}" type="datetimeFigureOut">
              <a:rPr lang="en-US" smtClean="0"/>
              <a:t>10/06/2017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F4D6D4-1CBC-4BE7-804F-600A8C4F60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2987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E16EB2-436B-4797-8B58-A04ED97B53AE}" type="datetimeFigureOut">
              <a:rPr lang="en-US" smtClean="0"/>
              <a:t>10/06/2017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F4D6D4-1CBC-4BE7-804F-600A8C4F60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00394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E16EB2-436B-4797-8B58-A04ED97B53AE}" type="datetimeFigureOut">
              <a:rPr lang="en-US" smtClean="0"/>
              <a:t>10/06/2017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F4D6D4-1CBC-4BE7-804F-600A8C4F60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22920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E16EB2-436B-4797-8B58-A04ED97B53AE}" type="datetimeFigureOut">
              <a:rPr lang="en-US" smtClean="0"/>
              <a:t>10/06/2017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F4D6D4-1CBC-4BE7-804F-600A8C4F60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2090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E16EB2-436B-4797-8B58-A04ED97B53AE}" type="datetimeFigureOut">
              <a:rPr lang="en-US" smtClean="0"/>
              <a:t>10/06/2017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F4D6D4-1CBC-4BE7-804F-600A8C4F60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02494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6E16EB2-436B-4797-8B58-A04ED97B53AE}" type="datetimeFigureOut">
              <a:rPr lang="en-US" smtClean="0"/>
              <a:t>10/06/2017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F4D6D4-1CBC-4BE7-804F-600A8C4F60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76564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3">
                <a:lumMod val="0"/>
                <a:lumOff val="100000"/>
              </a:schemeClr>
            </a:gs>
            <a:gs pos="35000">
              <a:schemeClr val="accent3">
                <a:lumMod val="0"/>
                <a:lumOff val="100000"/>
              </a:schemeClr>
            </a:gs>
            <a:gs pos="100000">
              <a:schemeClr val="accent3">
                <a:lumMod val="10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7273" y="1111348"/>
            <a:ext cx="3358291" cy="4347302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715995" y="1880331"/>
            <a:ext cx="4582601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4800" smtClean="0"/>
              <a:t>Đại lý APT</a:t>
            </a:r>
          </a:p>
          <a:p>
            <a:pPr algn="r"/>
            <a:r>
              <a:rPr lang="en-US" sz="4800" smtClean="0"/>
              <a:t>Điểm bán vé</a:t>
            </a:r>
          </a:p>
          <a:p>
            <a:pPr algn="r"/>
            <a:r>
              <a:rPr lang="en-US" sz="4800" smtClean="0"/>
              <a:t>Máy bay Tết 2014</a:t>
            </a:r>
            <a:endParaRPr lang="en-US" sz="4800"/>
          </a:p>
        </p:txBody>
      </p:sp>
      <p:sp>
        <p:nvSpPr>
          <p:cNvPr id="7" name="Rectangle 6"/>
          <p:cNvSpPr/>
          <p:nvPr/>
        </p:nvSpPr>
        <p:spPr>
          <a:xfrm>
            <a:off x="5174804" y="4796134"/>
            <a:ext cx="6123792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400" b="0" cap="none" spc="0" smtClean="0">
                <a:ln w="0">
                  <a:solidFill>
                    <a:srgbClr val="FF0000"/>
                  </a:solidFill>
                </a:ln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VNI-Butlong" panose="00000400000000000000" pitchFamily="2" charset="0"/>
              </a:rPr>
              <a:t>Chuùc Möøng Naêm Môùi</a:t>
            </a:r>
            <a:endParaRPr lang="en-US" sz="4400" b="0" cap="none" spc="0">
              <a:ln w="0">
                <a:solidFill>
                  <a:srgbClr val="FF0000"/>
                </a:solidFill>
              </a:ln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VNI-Butlong" panose="000004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465105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split orient="vert"/>
      </p:transition>
    </mc:Choice>
    <mc:Fallback xmlns="">
      <p:transition spd="slow" advClick="0" advTm="3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3">
                <a:lumMod val="0"/>
                <a:lumOff val="100000"/>
              </a:schemeClr>
            </a:gs>
            <a:gs pos="35000">
              <a:schemeClr val="accent3">
                <a:lumMod val="0"/>
                <a:lumOff val="100000"/>
              </a:schemeClr>
            </a:gs>
            <a:gs pos="100000">
              <a:schemeClr val="accent3">
                <a:lumMod val="10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3268446" y="318818"/>
            <a:ext cx="531337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4800" smtClean="0"/>
              <a:t>Vé máy bay Tết 2014</a:t>
            </a:r>
            <a:endParaRPr lang="en-US" sz="4800"/>
          </a:p>
        </p:txBody>
      </p:sp>
      <p:sp>
        <p:nvSpPr>
          <p:cNvPr id="6" name="TextBox 5"/>
          <p:cNvSpPr txBox="1"/>
          <p:nvPr/>
        </p:nvSpPr>
        <p:spPr>
          <a:xfrm>
            <a:off x="4936884" y="1173211"/>
            <a:ext cx="1976503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8000" smtClean="0"/>
              <a:t>HOT</a:t>
            </a:r>
            <a:endParaRPr lang="en-US" sz="8000"/>
          </a:p>
        </p:txBody>
      </p:sp>
      <p:sp>
        <p:nvSpPr>
          <p:cNvPr id="8" name="TextBox 7"/>
          <p:cNvSpPr txBox="1"/>
          <p:nvPr/>
        </p:nvSpPr>
        <p:spPr>
          <a:xfrm>
            <a:off x="2844709" y="2386769"/>
            <a:ext cx="616085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3200" smtClean="0"/>
              <a:t>Đã bắt đầu bán từ ngày 13/09/2013</a:t>
            </a:r>
            <a:endParaRPr lang="en-US" sz="3200"/>
          </a:p>
        </p:txBody>
      </p:sp>
      <p:sp>
        <p:nvSpPr>
          <p:cNvPr id="9" name="TextBox 8"/>
          <p:cNvSpPr txBox="1"/>
          <p:nvPr/>
        </p:nvSpPr>
        <p:spPr>
          <a:xfrm>
            <a:off x="3377514" y="3125433"/>
            <a:ext cx="509524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3200" smtClean="0">
                <a:solidFill>
                  <a:srgbClr val="FF0000"/>
                </a:solidFill>
              </a:rPr>
              <a:t>Tổng đài đặt vé: 04 39290707</a:t>
            </a:r>
            <a:endParaRPr lang="en-US" sz="3200">
              <a:solidFill>
                <a:srgbClr val="FF0000"/>
              </a:solidFill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3552069" y="3864097"/>
            <a:ext cx="4746132" cy="194989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Down">
              <a:avLst>
                <a:gd name="adj" fmla="val 20817792"/>
              </a:avLst>
            </a:prstTxWarp>
            <a:spAutoFit/>
          </a:bodyPr>
          <a:lstStyle/>
          <a:p>
            <a:pPr algn="ctr"/>
            <a:r>
              <a:rPr lang="en-US" sz="9600" b="1" cap="none" spc="50" smtClean="0">
                <a:ln w="9525" cmpd="sng">
                  <a:solidFill>
                    <a:schemeClr val="accent5">
                      <a:lumMod val="50000"/>
                    </a:schemeClr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VietJet </a:t>
            </a:r>
            <a:r>
              <a:rPr lang="en-US" sz="9600" b="1" cap="none" spc="50" smtClean="0">
                <a:ln w="9525" cmpd="sng">
                  <a:solidFill>
                    <a:schemeClr val="accent5">
                      <a:lumMod val="50000"/>
                    </a:schemeClr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Air</a:t>
            </a:r>
            <a:endParaRPr lang="en-US" sz="9600" b="1" cap="none" spc="50">
              <a:ln w="9525" cmpd="sng">
                <a:solidFill>
                  <a:schemeClr val="accent5">
                    <a:lumMod val="50000"/>
                  </a:schemeClr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93657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8" grpId="0"/>
      <p:bldP spid="9" grpId="0"/>
      <p:bldP spid="2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36</Words>
  <Application>Microsoft Office PowerPoint</Application>
  <PresentationFormat>Widescreen</PresentationFormat>
  <Paragraphs>9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Arial</vt:lpstr>
      <vt:lpstr>Calibri</vt:lpstr>
      <vt:lpstr>Calibri Light</vt:lpstr>
      <vt:lpstr>VNI-Butlong</vt:lpstr>
      <vt:lpstr>Office Theme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Nguyễn Trần Đà Thư</dc:creator>
  <cp:lastModifiedBy>Nguyễn Trần Đà Thư</cp:lastModifiedBy>
  <cp:revision>3</cp:revision>
  <dcterms:created xsi:type="dcterms:W3CDTF">2017-06-10T08:15:36Z</dcterms:created>
  <dcterms:modified xsi:type="dcterms:W3CDTF">2017-06-10T08:36:44Z</dcterms:modified>
</cp:coreProperties>
</file>