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3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8" y="2470927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40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46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731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7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9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84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771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371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8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85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5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3" y="2618914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86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6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80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69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1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Freeform 7"/>
          <p:cNvSpPr/>
          <p:nvPr/>
        </p:nvSpPr>
        <p:spPr>
          <a:xfrm>
            <a:off x="-2380" y="5051294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30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22BF915-1D2D-4956-85C7-E0356DF49C46}" type="datetimeFigureOut">
              <a:rPr lang="en-US" smtClean="0"/>
              <a:t>17/06/2017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C9F01FF2-EA7E-4240-A042-B17767E2F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70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smtClean="0"/>
              <a:t>BẠN CẦN BIẾT !!!</a:t>
            </a:r>
            <a:endParaRPr lang="en-US" sz="4800" b="1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85" y="4261449"/>
            <a:ext cx="1149811" cy="13817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206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68" y="4239733"/>
            <a:ext cx="2471841" cy="186038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206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560" y="5453550"/>
            <a:ext cx="1035414" cy="129313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rnd">
            <a:solidFill>
              <a:srgbClr val="00206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7" name="Curved Left Arrow 6"/>
          <p:cNvSpPr/>
          <p:nvPr/>
        </p:nvSpPr>
        <p:spPr>
          <a:xfrm rot="20973700">
            <a:off x="6374648" y="812663"/>
            <a:ext cx="1598430" cy="3039787"/>
          </a:xfrm>
          <a:prstGeom prst="curvedLeftArrow">
            <a:avLst>
              <a:gd name="adj1" fmla="val 25000"/>
              <a:gd name="adj2" fmla="val 72493"/>
              <a:gd name="adj3" fmla="val 25000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13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1145878"/>
              </p:ext>
            </p:extLst>
          </p:nvPr>
        </p:nvGraphicFramePr>
        <p:xfrm>
          <a:off x="822325" y="1100138"/>
          <a:ext cx="7521576" cy="3134360"/>
        </p:xfrm>
        <a:graphic>
          <a:graphicData uri="http://schemas.openxmlformats.org/drawingml/2006/table">
            <a:tbl>
              <a:tblPr bandRow="1">
                <a:tableStyleId>{68D230F3-CF80-4859-8CE7-A43EE81993B5}</a:tableStyleId>
              </a:tblPr>
              <a:tblGrid>
                <a:gridCol w="3760788">
                  <a:extLst>
                    <a:ext uri="{9D8B030D-6E8A-4147-A177-3AD203B41FA5}">
                      <a16:colId xmlns:a16="http://schemas.microsoft.com/office/drawing/2014/main" val="3735089701"/>
                    </a:ext>
                  </a:extLst>
                </a:gridCol>
                <a:gridCol w="3760788">
                  <a:extLst>
                    <a:ext uri="{9D8B030D-6E8A-4147-A177-3AD203B41FA5}">
                      <a16:colId xmlns:a16="http://schemas.microsoft.com/office/drawing/2014/main" val="3440321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Giảm</a:t>
                      </a:r>
                      <a:r>
                        <a:rPr lang="en-US" baseline="0" smtClean="0"/>
                        <a:t> bọng mắt, dị ứng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Chống</a:t>
                      </a:r>
                      <a:r>
                        <a:rPr lang="en-US" baseline="0" smtClean="0"/>
                        <a:t> lại bệnh ung thư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477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Chữa</a:t>
                      </a:r>
                      <a:r>
                        <a:rPr lang="en-US" baseline="0" smtClean="0"/>
                        <a:t> nứt nẻ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Chữa</a:t>
                      </a:r>
                      <a:r>
                        <a:rPr lang="en-US" baseline="0" smtClean="0"/>
                        <a:t> bệnh tiểu đường, giảm cholesterol, kiểm soát huyết áp.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37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Loại</a:t>
                      </a:r>
                      <a:r>
                        <a:rPr lang="en-US" baseline="0" smtClean="0"/>
                        <a:t> bỏ độc tố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Điều</a:t>
                      </a:r>
                      <a:r>
                        <a:rPr lang="en-US" baseline="0" smtClean="0"/>
                        <a:t> trị bệnh hôi miệng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601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Bổ</a:t>
                      </a:r>
                      <a:r>
                        <a:rPr lang="en-US" baseline="0" smtClean="0"/>
                        <a:t> sung vitamin mỗi ngày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Làm</a:t>
                      </a:r>
                      <a:r>
                        <a:rPr lang="en-US" baseline="0" smtClean="0"/>
                        <a:t> mềm tóc và móng tay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420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Cung cấp</a:t>
                      </a:r>
                      <a:r>
                        <a:rPr lang="en-US" baseline="0" smtClean="0"/>
                        <a:t> khoáng chất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Giảm</a:t>
                      </a:r>
                      <a:r>
                        <a:rPr lang="en-US" baseline="0" smtClean="0"/>
                        <a:t> viêm khớp, bệnh gút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784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Hỗ</a:t>
                      </a:r>
                      <a:r>
                        <a:rPr lang="en-US" baseline="0" smtClean="0"/>
                        <a:t> trợ tiêu hóa, giảm cân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Giúp</a:t>
                      </a:r>
                      <a:r>
                        <a:rPr lang="en-US" baseline="0" smtClean="0"/>
                        <a:t> phụ nữ trẻ hơn, chống lão hóa nhanh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5193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smtClean="0"/>
                        <a:t>Có</a:t>
                      </a:r>
                      <a:r>
                        <a:rPr lang="en-US" baseline="0" smtClean="0"/>
                        <a:t> tác dụng trị mụn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507778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7238" y="5658283"/>
            <a:ext cx="8731749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en-US" sz="44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13 lý do nên ăn dưa chuột mỗi ngày</a:t>
            </a:r>
            <a:endParaRPr lang="en-US" sz="44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63268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tf00001207</Template>
  <TotalTime>12</TotalTime>
  <Words>92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Franklin Gothic Book</vt:lpstr>
      <vt:lpstr>Franklin Gothic Medium</vt:lpstr>
      <vt:lpstr>Tunga</vt:lpstr>
      <vt:lpstr>Wingdings</vt:lpstr>
      <vt:lpstr>Angles</vt:lpstr>
      <vt:lpstr>BẠN CẦN BIẾT 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BẠN CẦN BIẾT !!!</dc:title>
  <dc:creator>Nguyễn Trần Đà Thư</dc:creator>
  <cp:lastModifiedBy>Nguyễn Trần Đà Thư</cp:lastModifiedBy>
  <cp:revision>3</cp:revision>
  <dcterms:created xsi:type="dcterms:W3CDTF">2017-06-16T01:14:11Z</dcterms:created>
  <dcterms:modified xsi:type="dcterms:W3CDTF">2017-06-17T01:23:35Z</dcterms:modified>
</cp:coreProperties>
</file>