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96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732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799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594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008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357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26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19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563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852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481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856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6F46E-DE1C-41DC-AC01-08D0A73E592E}" type="datetimeFigureOut">
              <a:rPr lang="en-US" smtClean="0"/>
              <a:t>14/05/2017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D2B96-02B4-4C3A-9373-D189FCABCD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70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84034" y="556592"/>
            <a:ext cx="2769704" cy="2544418"/>
          </a:xfrm>
          <a:prstGeom prst="rect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68886" y="3419060"/>
            <a:ext cx="55485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chemeClr val="bg1">
                    <a:lumMod val="75000"/>
                  </a:schemeClr>
                </a:solidFill>
              </a:rPr>
              <a:t>S</a:t>
            </a:r>
            <a:r>
              <a:rPr lang="vi-VN" sz="4400" b="1">
                <a:solidFill>
                  <a:schemeClr val="bg1">
                    <a:lumMod val="75000"/>
                  </a:schemeClr>
                </a:solidFill>
              </a:rPr>
              <a:t>ơ</a:t>
            </a:r>
            <a:r>
              <a:rPr lang="en-US" sz="4400" b="1">
                <a:solidFill>
                  <a:schemeClr val="bg1">
                    <a:lumMod val="75000"/>
                  </a:schemeClr>
                </a:solidFill>
              </a:rPr>
              <a:t>n ngoại thất cao cấp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9477" y="3687901"/>
            <a:ext cx="5719001" cy="317009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21004600" lon="20993132" rev="52819"/>
              </a:camera>
              <a:lightRig rig="threePt" dir="t"/>
            </a:scene3d>
            <a:sp3d extrusionH="1657350"/>
          </a:bodyPr>
          <a:lstStyle/>
          <a:p>
            <a:r>
              <a:rPr lang="en-US" sz="20000" b="1">
                <a:solidFill>
                  <a:schemeClr val="bg1">
                    <a:lumMod val="75000"/>
                  </a:schemeClr>
                </a:solidFill>
              </a:rPr>
              <a:t>Hitex</a:t>
            </a:r>
          </a:p>
        </p:txBody>
      </p:sp>
    </p:spTree>
    <p:extLst>
      <p:ext uri="{BB962C8B-B14F-4D97-AF65-F5344CB8AC3E}">
        <p14:creationId xmlns:p14="http://schemas.microsoft.com/office/powerpoint/2010/main" val="426714857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00" y="4135901"/>
            <a:ext cx="3185244" cy="2254173"/>
          </a:xfrm>
          <a:prstGeom prst="rect">
            <a:avLst/>
          </a:prstGeom>
        </p:spPr>
      </p:pic>
      <p:sp>
        <p:nvSpPr>
          <p:cNvPr id="5" name="Thought Bubble: Cloud 4"/>
          <p:cNvSpPr/>
          <p:nvPr/>
        </p:nvSpPr>
        <p:spPr>
          <a:xfrm>
            <a:off x="1688124" y="422031"/>
            <a:ext cx="5050302" cy="3601329"/>
          </a:xfrm>
          <a:prstGeom prst="cloudCallout">
            <a:avLst>
              <a:gd name="adj1" fmla="val -35772"/>
              <a:gd name="adj2" fmla="val 6486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i="1">
                <a:solidFill>
                  <a:srgbClr val="FF0000"/>
                </a:solidFill>
              </a:rPr>
              <a:t>Có một phần quà đặc biệt trong mỗi thùng s</a:t>
            </a:r>
            <a:r>
              <a:rPr lang="vi-VN" sz="4000" i="1">
                <a:solidFill>
                  <a:srgbClr val="FF0000"/>
                </a:solidFill>
              </a:rPr>
              <a:t>ơ</a:t>
            </a:r>
            <a:r>
              <a:rPr lang="en-US" sz="4000" i="1">
                <a:solidFill>
                  <a:srgbClr val="FF0000"/>
                </a:solidFill>
              </a:rPr>
              <a:t>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38426" y="604911"/>
            <a:ext cx="512063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solidFill>
                  <a:srgbClr val="FF0000"/>
                </a:solidFill>
              </a:rPr>
              <a:t>NIPPON PAINT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81821" y="3573193"/>
            <a:ext cx="57316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>
                <a:solidFill>
                  <a:srgbClr val="002060"/>
                </a:solidFill>
              </a:rPr>
              <a:t>Che phủ vết nứt nhỏ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>
                <a:solidFill>
                  <a:srgbClr val="002060"/>
                </a:solidFill>
              </a:rPr>
              <a:t>Chống nấm mốc và rong rêu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>
                <a:solidFill>
                  <a:srgbClr val="002060"/>
                </a:solidFill>
              </a:rPr>
              <a:t>Chùi rửa đ</a:t>
            </a:r>
            <a:r>
              <a:rPr lang="vi-VN" sz="3600">
                <a:solidFill>
                  <a:srgbClr val="002060"/>
                </a:solidFill>
              </a:rPr>
              <a:t>ư</a:t>
            </a:r>
            <a:r>
              <a:rPr lang="en-US" sz="3600">
                <a:solidFill>
                  <a:srgbClr val="002060"/>
                </a:solidFill>
              </a:rPr>
              <a:t>ợc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>
                <a:solidFill>
                  <a:srgbClr val="002060"/>
                </a:solidFill>
              </a:rPr>
              <a:t>Chống thấm n</a:t>
            </a:r>
            <a:r>
              <a:rPr lang="vi-VN" sz="3600">
                <a:solidFill>
                  <a:srgbClr val="002060"/>
                </a:solidFill>
              </a:rPr>
              <a:t>ư</a:t>
            </a:r>
            <a:r>
              <a:rPr lang="en-US" sz="3600">
                <a:solidFill>
                  <a:srgbClr val="002060"/>
                </a:solidFill>
              </a:rPr>
              <a:t>ớc</a:t>
            </a:r>
          </a:p>
        </p:txBody>
      </p:sp>
    </p:spTree>
    <p:extLst>
      <p:ext uri="{BB962C8B-B14F-4D97-AF65-F5344CB8AC3E}">
        <p14:creationId xmlns:p14="http://schemas.microsoft.com/office/powerpoint/2010/main" val="3569681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44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Trần Đà Thư</dc:creator>
  <cp:lastModifiedBy>Nguyễn Trần Đà Thư</cp:lastModifiedBy>
  <cp:revision>2</cp:revision>
  <dcterms:created xsi:type="dcterms:W3CDTF">2017-05-14T03:08:16Z</dcterms:created>
  <dcterms:modified xsi:type="dcterms:W3CDTF">2017-05-14T03:10:53Z</dcterms:modified>
</cp:coreProperties>
</file>