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53D0B-2392-4ED0-ABB6-388AA1975912}" type="datetimeFigureOut">
              <a:rPr lang="en-US" smtClean="0"/>
              <a:t>10/06/2017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80586-325A-4F3B-A984-CFDD7F061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91691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53D0B-2392-4ED0-ABB6-388AA1975912}" type="datetimeFigureOut">
              <a:rPr lang="en-US" smtClean="0"/>
              <a:t>10/06/2017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80586-325A-4F3B-A984-CFDD7F061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90150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53D0B-2392-4ED0-ABB6-388AA1975912}" type="datetimeFigureOut">
              <a:rPr lang="en-US" smtClean="0"/>
              <a:t>10/06/2017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80586-325A-4F3B-A984-CFDD7F061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01720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53D0B-2392-4ED0-ABB6-388AA1975912}" type="datetimeFigureOut">
              <a:rPr lang="en-US" smtClean="0"/>
              <a:t>10/06/2017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80586-325A-4F3B-A984-CFDD7F061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88942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53D0B-2392-4ED0-ABB6-388AA1975912}" type="datetimeFigureOut">
              <a:rPr lang="en-US" smtClean="0"/>
              <a:t>10/06/2017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80586-325A-4F3B-A984-CFDD7F061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40436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53D0B-2392-4ED0-ABB6-388AA1975912}" type="datetimeFigureOut">
              <a:rPr lang="en-US" smtClean="0"/>
              <a:t>10/06/2017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80586-325A-4F3B-A984-CFDD7F061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9434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53D0B-2392-4ED0-ABB6-388AA1975912}" type="datetimeFigureOut">
              <a:rPr lang="en-US" smtClean="0"/>
              <a:t>10/06/2017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80586-325A-4F3B-A984-CFDD7F061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41347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53D0B-2392-4ED0-ABB6-388AA1975912}" type="datetimeFigureOut">
              <a:rPr lang="en-US" smtClean="0"/>
              <a:t>10/06/2017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80586-325A-4F3B-A984-CFDD7F061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3849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53D0B-2392-4ED0-ABB6-388AA1975912}" type="datetimeFigureOut">
              <a:rPr lang="en-US" smtClean="0"/>
              <a:t>10/06/2017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80586-325A-4F3B-A984-CFDD7F061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41590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53D0B-2392-4ED0-ABB6-388AA1975912}" type="datetimeFigureOut">
              <a:rPr lang="en-US" smtClean="0"/>
              <a:t>10/06/2017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80586-325A-4F3B-A984-CFDD7F061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4771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53D0B-2392-4ED0-ABB6-388AA1975912}" type="datetimeFigureOut">
              <a:rPr lang="en-US" smtClean="0"/>
              <a:t>10/06/2017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80586-325A-4F3B-A984-CFDD7F061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68541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153D0B-2392-4ED0-ABB6-388AA1975912}" type="datetimeFigureOut">
              <a:rPr lang="en-US" smtClean="0"/>
              <a:t>10/06/2017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080586-325A-4F3B-A984-CFDD7F061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90497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007044" y="629084"/>
            <a:ext cx="62760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smtClean="0">
                <a:ln w="0">
                  <a:solidFill>
                    <a:srgbClr val="FF0000"/>
                  </a:solidFill>
                </a:ln>
                <a:gradFill flip="none" rotWithShape="1">
                  <a:gsLst>
                    <a:gs pos="0">
                      <a:srgbClr val="FF0000">
                        <a:tint val="66000"/>
                        <a:satMod val="160000"/>
                      </a:srgbClr>
                    </a:gs>
                    <a:gs pos="50000">
                      <a:srgbClr val="FF0000">
                        <a:tint val="44500"/>
                        <a:satMod val="160000"/>
                      </a:srgbClr>
                    </a:gs>
                    <a:gs pos="100000">
                      <a:srgbClr val="FF0000">
                        <a:tint val="23500"/>
                        <a:satMod val="160000"/>
                      </a:srgbClr>
                    </a:gs>
                  </a:gsLst>
                  <a:lin ang="16200000" scaled="1"/>
                  <a:tileRect/>
                </a:gra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VNI-Thufap2" pitchFamily="2" charset="0"/>
              </a:rPr>
              <a:t>Chuùc Möøng Naêm Môùi</a:t>
            </a:r>
            <a:endParaRPr lang="en-US" sz="5400" b="0" cap="none" spc="0">
              <a:ln w="0">
                <a:solidFill>
                  <a:srgbClr val="FF0000"/>
                </a:solidFill>
              </a:ln>
              <a:gradFill flip="none" rotWithShape="1">
                <a:gsLst>
                  <a:gs pos="0">
                    <a:srgbClr val="FF0000">
                      <a:tint val="66000"/>
                      <a:satMod val="160000"/>
                    </a:srgbClr>
                  </a:gs>
                  <a:gs pos="50000">
                    <a:srgbClr val="FF0000">
                      <a:tint val="44500"/>
                      <a:satMod val="160000"/>
                    </a:srgbClr>
                  </a:gs>
                  <a:gs pos="100000">
                    <a:srgbClr val="FF0000">
                      <a:tint val="23500"/>
                      <a:satMod val="160000"/>
                    </a:srgbClr>
                  </a:gs>
                </a:gsLst>
                <a:lin ang="16200000" scaled="1"/>
                <a:tileRect/>
              </a:gra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VNI-Thufap2" pitchFamily="2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187028" y="3241655"/>
            <a:ext cx="109196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VNI-Thufap2" pitchFamily="2" charset="0"/>
              </a:rPr>
              <a:t>Teát</a:t>
            </a:r>
            <a:endParaRPr lang="en-US" sz="5400" b="0" cap="none" spc="0">
              <a:ln w="0">
                <a:solidFill>
                  <a:srgbClr val="FF0000"/>
                </a:solidFill>
              </a:ln>
              <a:gradFill flip="none" rotWithShape="1">
                <a:gsLst>
                  <a:gs pos="0">
                    <a:srgbClr val="FF0000">
                      <a:tint val="66000"/>
                      <a:satMod val="160000"/>
                    </a:srgbClr>
                  </a:gs>
                  <a:gs pos="50000">
                    <a:srgbClr val="FF0000">
                      <a:tint val="44500"/>
                      <a:satMod val="160000"/>
                    </a:srgbClr>
                  </a:gs>
                  <a:gs pos="100000">
                    <a:srgbClr val="FF0000">
                      <a:tint val="23500"/>
                      <a:satMod val="160000"/>
                    </a:srgbClr>
                  </a:gs>
                </a:gsLst>
                <a:lin ang="16200000" scaled="1"/>
                <a:tileRect/>
              </a:gra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VNI-Thufap2" pitchFamily="2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9589620" y="2410659"/>
            <a:ext cx="1608133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VNI-Thufap2" pitchFamily="2" charset="0"/>
              </a:rPr>
              <a:t>Giaùp</a:t>
            </a:r>
          </a:p>
          <a:p>
            <a:pPr algn="ctr"/>
            <a:r>
              <a:rPr lang="en-US" sz="540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VNI-Thufap2" pitchFamily="2" charset="0"/>
              </a:rPr>
              <a:t>Ngoï</a:t>
            </a:r>
          </a:p>
          <a:p>
            <a:pPr algn="ctr"/>
            <a:r>
              <a:rPr lang="en-US" sz="540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VNI-Thufap2" pitchFamily="2" charset="0"/>
              </a:rPr>
              <a:t>2014</a:t>
            </a:r>
            <a:endParaRPr lang="en-US" sz="540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VNI-Thufap2" pitchFamily="2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1766" y="1780848"/>
            <a:ext cx="6226632" cy="3844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8798167"/>
      </p:ext>
    </p:extLst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52206" y="509452"/>
            <a:ext cx="65074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smtClean="0"/>
              <a:t>Phan Thiết Đà Lạt 4N3D Tết Giáp Ngọ 2014</a:t>
            </a:r>
            <a:endParaRPr lang="en-US" sz="2800" b="1"/>
          </a:p>
        </p:txBody>
      </p:sp>
      <p:sp>
        <p:nvSpPr>
          <p:cNvPr id="8" name="TextBox 7"/>
          <p:cNvSpPr txBox="1"/>
          <p:nvPr/>
        </p:nvSpPr>
        <p:spPr>
          <a:xfrm>
            <a:off x="3829305" y="771062"/>
            <a:ext cx="475322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smtClean="0"/>
              <a:t>Giá từ: </a:t>
            </a:r>
            <a:r>
              <a:rPr lang="en-US" sz="4400" b="1" smtClean="0">
                <a:solidFill>
                  <a:srgbClr val="FF0000"/>
                </a:solidFill>
              </a:rPr>
              <a:t>2.868.000 VNĐ</a:t>
            </a:r>
            <a:endParaRPr lang="en-US" sz="4400" b="1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837101" y="2769328"/>
            <a:ext cx="7354899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smtClean="0"/>
              <a:t>Thời gian:               </a:t>
            </a:r>
            <a:r>
              <a:rPr lang="en-US" sz="2800" smtClean="0"/>
              <a:t>4 Ngày 3 Đêm</a:t>
            </a:r>
          </a:p>
          <a:p>
            <a:r>
              <a:rPr lang="en-US" sz="2800" b="1" smtClean="0"/>
              <a:t>Phương tiện:         </a:t>
            </a:r>
            <a:r>
              <a:rPr lang="en-US" sz="2800" smtClean="0"/>
              <a:t>Xe Du Lịch</a:t>
            </a:r>
          </a:p>
          <a:p>
            <a:r>
              <a:rPr lang="en-US" sz="2800" b="1" smtClean="0"/>
              <a:t>Khởi hành:             </a:t>
            </a:r>
            <a:r>
              <a:rPr lang="en-US" sz="2800" smtClean="0"/>
              <a:t>Hồ Chí Minh</a:t>
            </a:r>
          </a:p>
          <a:p>
            <a:r>
              <a:rPr lang="en-US" sz="2800" b="1" smtClean="0"/>
              <a:t>Điểm đến:              </a:t>
            </a:r>
            <a:r>
              <a:rPr lang="en-US" sz="2800" smtClean="0"/>
              <a:t>Đà Lạt</a:t>
            </a:r>
          </a:p>
          <a:p>
            <a:r>
              <a:rPr lang="en-US" sz="2800" b="1" smtClean="0"/>
              <a:t>Ngày đi:                  </a:t>
            </a:r>
            <a:r>
              <a:rPr lang="en-US" sz="2800" smtClean="0"/>
              <a:t>Mùng 2 đến Mùng 10 Tết 2014</a:t>
            </a:r>
            <a:endParaRPr lang="en-US" sz="280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825" y="2161222"/>
            <a:ext cx="4427555" cy="3037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581335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56</Words>
  <Application>Microsoft Office PowerPoint</Application>
  <PresentationFormat>Widescreen</PresentationFormat>
  <Paragraphs>12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VNI-Thufap2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Nguyễn Trần Đà Thư</dc:creator>
  <cp:lastModifiedBy>Nguyễn Trần Đà Thư</cp:lastModifiedBy>
  <cp:revision>1</cp:revision>
  <dcterms:created xsi:type="dcterms:W3CDTF">2017-06-10T02:03:35Z</dcterms:created>
  <dcterms:modified xsi:type="dcterms:W3CDTF">2017-06-10T02:03:58Z</dcterms:modified>
</cp:coreProperties>
</file>