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11.xml" ContentType="application/vnd.openxmlformats-officedocument.theme+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2.xml" ContentType="application/vnd.openxmlformats-officedocument.theme+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theme/theme13.xml" ContentType="application/vnd.openxmlformats-officedocument.theme+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91" r:id="rId2"/>
    <p:sldMasterId id="2147483803" r:id="rId3"/>
    <p:sldMasterId id="2147483815" r:id="rId4"/>
    <p:sldMasterId id="2147483839" r:id="rId5"/>
    <p:sldMasterId id="2147483851" r:id="rId6"/>
    <p:sldMasterId id="2147483863" r:id="rId7"/>
    <p:sldMasterId id="2147484001" r:id="rId8"/>
    <p:sldMasterId id="2147484013" r:id="rId9"/>
    <p:sldMasterId id="2147484025" r:id="rId10"/>
    <p:sldMasterId id="2147484042" r:id="rId11"/>
    <p:sldMasterId id="2147484076" r:id="rId12"/>
    <p:sldMasterId id="2147484093" r:id="rId13"/>
    <p:sldMasterId id="2147484141" r:id="rId14"/>
  </p:sldMasterIdLst>
  <p:notesMasterIdLst>
    <p:notesMasterId r:id="rId64"/>
  </p:notesMasterIdLst>
  <p:sldIdLst>
    <p:sldId id="346" r:id="rId15"/>
    <p:sldId id="307" r:id="rId16"/>
    <p:sldId id="257" r:id="rId17"/>
    <p:sldId id="341" r:id="rId18"/>
    <p:sldId id="329" r:id="rId19"/>
    <p:sldId id="330" r:id="rId20"/>
    <p:sldId id="331" r:id="rId21"/>
    <p:sldId id="310" r:id="rId22"/>
    <p:sldId id="311" r:id="rId23"/>
    <p:sldId id="312" r:id="rId24"/>
    <p:sldId id="314" r:id="rId25"/>
    <p:sldId id="316" r:id="rId26"/>
    <p:sldId id="342" r:id="rId27"/>
    <p:sldId id="343" r:id="rId28"/>
    <p:sldId id="321" r:id="rId29"/>
    <p:sldId id="322" r:id="rId30"/>
    <p:sldId id="323" r:id="rId31"/>
    <p:sldId id="333" r:id="rId32"/>
    <p:sldId id="324" r:id="rId33"/>
    <p:sldId id="334" r:id="rId34"/>
    <p:sldId id="308" r:id="rId35"/>
    <p:sldId id="284" r:id="rId36"/>
    <p:sldId id="336" r:id="rId37"/>
    <p:sldId id="335" r:id="rId38"/>
    <p:sldId id="344" r:id="rId39"/>
    <p:sldId id="287" r:id="rId40"/>
    <p:sldId id="288" r:id="rId41"/>
    <p:sldId id="338" r:id="rId42"/>
    <p:sldId id="262" r:id="rId43"/>
    <p:sldId id="263" r:id="rId44"/>
    <p:sldId id="340" r:id="rId45"/>
    <p:sldId id="325" r:id="rId46"/>
    <p:sldId id="291" r:id="rId47"/>
    <p:sldId id="292" r:id="rId48"/>
    <p:sldId id="293" r:id="rId49"/>
    <p:sldId id="295" r:id="rId50"/>
    <p:sldId id="326" r:id="rId51"/>
    <p:sldId id="297" r:id="rId52"/>
    <p:sldId id="265" r:id="rId53"/>
    <p:sldId id="298" r:id="rId54"/>
    <p:sldId id="302" r:id="rId55"/>
    <p:sldId id="328" r:id="rId56"/>
    <p:sldId id="303" r:id="rId57"/>
    <p:sldId id="304" r:id="rId58"/>
    <p:sldId id="301" r:id="rId59"/>
    <p:sldId id="305" r:id="rId60"/>
    <p:sldId id="269" r:id="rId61"/>
    <p:sldId id="270" r:id="rId62"/>
    <p:sldId id="271"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75" autoAdjust="0"/>
    <p:restoredTop sz="94660"/>
  </p:normalViewPr>
  <p:slideViewPr>
    <p:cSldViewPr snapToGrid="0">
      <p:cViewPr>
        <p:scale>
          <a:sx n="81" d="100"/>
          <a:sy n="81" d="100"/>
        </p:scale>
        <p:origin x="-294"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4.xml"/><Relationship Id="rId26" Type="http://schemas.openxmlformats.org/officeDocument/2006/relationships/slide" Target="slides/slide12.xml"/><Relationship Id="rId39" Type="http://schemas.openxmlformats.org/officeDocument/2006/relationships/slide" Target="slides/slide25.xml"/><Relationship Id="rId21" Type="http://schemas.openxmlformats.org/officeDocument/2006/relationships/slide" Target="slides/slide7.xml"/><Relationship Id="rId34" Type="http://schemas.openxmlformats.org/officeDocument/2006/relationships/slide" Target="slides/slide20.xml"/><Relationship Id="rId42" Type="http://schemas.openxmlformats.org/officeDocument/2006/relationships/slide" Target="slides/slide28.xml"/><Relationship Id="rId47" Type="http://schemas.openxmlformats.org/officeDocument/2006/relationships/slide" Target="slides/slide33.xml"/><Relationship Id="rId50" Type="http://schemas.openxmlformats.org/officeDocument/2006/relationships/slide" Target="slides/slide36.xml"/><Relationship Id="rId55" Type="http://schemas.openxmlformats.org/officeDocument/2006/relationships/slide" Target="slides/slide41.xml"/><Relationship Id="rId63" Type="http://schemas.openxmlformats.org/officeDocument/2006/relationships/slide" Target="slides/slide49.xml"/><Relationship Id="rId68"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2.xml"/><Relationship Id="rId29"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0.xml"/><Relationship Id="rId32" Type="http://schemas.openxmlformats.org/officeDocument/2006/relationships/slide" Target="slides/slide18.xml"/><Relationship Id="rId37" Type="http://schemas.openxmlformats.org/officeDocument/2006/relationships/slide" Target="slides/slide23.xml"/><Relationship Id="rId40" Type="http://schemas.openxmlformats.org/officeDocument/2006/relationships/slide" Target="slides/slide26.xml"/><Relationship Id="rId45" Type="http://schemas.openxmlformats.org/officeDocument/2006/relationships/slide" Target="slides/slide31.xml"/><Relationship Id="rId53" Type="http://schemas.openxmlformats.org/officeDocument/2006/relationships/slide" Target="slides/slide39.xml"/><Relationship Id="rId58" Type="http://schemas.openxmlformats.org/officeDocument/2006/relationships/slide" Target="slides/slide44.xml"/><Relationship Id="rId66"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xml"/><Relationship Id="rId23" Type="http://schemas.openxmlformats.org/officeDocument/2006/relationships/slide" Target="slides/slide9.xml"/><Relationship Id="rId28" Type="http://schemas.openxmlformats.org/officeDocument/2006/relationships/slide" Target="slides/slide14.xml"/><Relationship Id="rId36" Type="http://schemas.openxmlformats.org/officeDocument/2006/relationships/slide" Target="slides/slide22.xml"/><Relationship Id="rId49" Type="http://schemas.openxmlformats.org/officeDocument/2006/relationships/slide" Target="slides/slide35.xml"/><Relationship Id="rId57" Type="http://schemas.openxmlformats.org/officeDocument/2006/relationships/slide" Target="slides/slide43.xml"/><Relationship Id="rId61" Type="http://schemas.openxmlformats.org/officeDocument/2006/relationships/slide" Target="slides/slide47.xml"/><Relationship Id="rId10" Type="http://schemas.openxmlformats.org/officeDocument/2006/relationships/slideMaster" Target="slideMasters/slideMaster10.xml"/><Relationship Id="rId19" Type="http://schemas.openxmlformats.org/officeDocument/2006/relationships/slide" Target="slides/slide5.xml"/><Relationship Id="rId31" Type="http://schemas.openxmlformats.org/officeDocument/2006/relationships/slide" Target="slides/slide17.xml"/><Relationship Id="rId44" Type="http://schemas.openxmlformats.org/officeDocument/2006/relationships/slide" Target="slides/slide30.xml"/><Relationship Id="rId52" Type="http://schemas.openxmlformats.org/officeDocument/2006/relationships/slide" Target="slides/slide38.xml"/><Relationship Id="rId60" Type="http://schemas.openxmlformats.org/officeDocument/2006/relationships/slide" Target="slides/slide46.xml"/><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8.xml"/><Relationship Id="rId27" Type="http://schemas.openxmlformats.org/officeDocument/2006/relationships/slide" Target="slides/slide13.xml"/><Relationship Id="rId30" Type="http://schemas.openxmlformats.org/officeDocument/2006/relationships/slide" Target="slides/slide16.xml"/><Relationship Id="rId35" Type="http://schemas.openxmlformats.org/officeDocument/2006/relationships/slide" Target="slides/slide21.xml"/><Relationship Id="rId43" Type="http://schemas.openxmlformats.org/officeDocument/2006/relationships/slide" Target="slides/slide29.xml"/><Relationship Id="rId48" Type="http://schemas.openxmlformats.org/officeDocument/2006/relationships/slide" Target="slides/slide34.xml"/><Relationship Id="rId56" Type="http://schemas.openxmlformats.org/officeDocument/2006/relationships/slide" Target="slides/slide42.xml"/><Relationship Id="rId64"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37.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3.xml"/><Relationship Id="rId25" Type="http://schemas.openxmlformats.org/officeDocument/2006/relationships/slide" Target="slides/slide11.xml"/><Relationship Id="rId33" Type="http://schemas.openxmlformats.org/officeDocument/2006/relationships/slide" Target="slides/slide19.xml"/><Relationship Id="rId38" Type="http://schemas.openxmlformats.org/officeDocument/2006/relationships/slide" Target="slides/slide24.xml"/><Relationship Id="rId46" Type="http://schemas.openxmlformats.org/officeDocument/2006/relationships/slide" Target="slides/slide32.xml"/><Relationship Id="rId59" Type="http://schemas.openxmlformats.org/officeDocument/2006/relationships/slide" Target="slides/slide45.xml"/><Relationship Id="rId67" Type="http://schemas.openxmlformats.org/officeDocument/2006/relationships/theme" Target="theme/theme1.xml"/><Relationship Id="rId20" Type="http://schemas.openxmlformats.org/officeDocument/2006/relationships/slide" Target="slides/slide6.xml"/><Relationship Id="rId41" Type="http://schemas.openxmlformats.org/officeDocument/2006/relationships/slide" Target="slides/slide27.xml"/><Relationship Id="rId54" Type="http://schemas.openxmlformats.org/officeDocument/2006/relationships/slide" Target="slides/slide40.xml"/><Relationship Id="rId6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rgbClr val="0070C0"/>
        </a:solidFill>
      </dgm:spPr>
      <dgm:t>
        <a:bodyPr/>
        <a:lstStyle/>
        <a:p>
          <a:r>
            <a:rPr lang="en-US" sz="3200" b="1" i="0" dirty="0" smtClean="0">
              <a:solidFill>
                <a:schemeClr val="bg1"/>
              </a:solidFill>
            </a:rPr>
            <a:t>1</a:t>
          </a:r>
          <a:r>
            <a:rPr lang="nl-NL" sz="3200" b="1" dirty="0" smtClean="0">
              <a:solidFill>
                <a:schemeClr val="bg1"/>
              </a:solidFill>
            </a:rPr>
            <a:t>. Sự ra đời và lãnh đạo của ĐCSVN đối với CMVN</a:t>
          </a:r>
          <a:endParaRPr lang="en-US" sz="3200" b="1" i="0" dirty="0">
            <a:solidFill>
              <a:schemeClr val="bg1"/>
            </a:solidFill>
          </a:endParaRP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23723425-7336-4C4C-BCFE-0BEFF41D31C6}">
      <dgm:prSet phldrT="[Text]" custT="1"/>
      <dgm:spPr>
        <a:solidFill>
          <a:srgbClr val="7030A0"/>
        </a:solidFill>
        <a:ln>
          <a:solidFill>
            <a:srgbClr val="0070C0"/>
          </a:solidFill>
        </a:ln>
      </dgm:spPr>
      <dgm:t>
        <a:bodyPr/>
        <a:lstStyle/>
        <a:p>
          <a:r>
            <a:rPr lang="en-US" sz="2400" b="1" i="0" dirty="0" smtClean="0">
              <a:solidFill>
                <a:schemeClr val="bg1"/>
              </a:solidFill>
            </a:rPr>
            <a:t>1.1. </a:t>
          </a:r>
          <a:r>
            <a:rPr lang="nl-NL" sz="2400" b="1" i="1" dirty="0" smtClean="0">
              <a:solidFill>
                <a:schemeClr val="bg1"/>
              </a:solidFill>
            </a:rPr>
            <a:t>Sự ra đời của Đảng Cộng sản Việt Nam</a:t>
          </a:r>
          <a:endParaRPr lang="en-US" sz="2400" b="1" i="0" dirty="0">
            <a:solidFill>
              <a:schemeClr val="bg1"/>
            </a:solidFill>
          </a:endParaRPr>
        </a:p>
      </dgm:t>
    </dgm:pt>
    <dgm:pt modelId="{1B9E0638-BBB2-42B1-92EB-55E89854F65A}" type="parTrans" cxnId="{94E37110-62FA-443B-B878-8BB0E1EEEB9C}">
      <dgm:prSet/>
      <dgm:spPr/>
      <dgm:t>
        <a:bodyPr/>
        <a:lstStyle/>
        <a:p>
          <a:endParaRPr lang="en-US">
            <a:solidFill>
              <a:srgbClr val="FF0000"/>
            </a:solidFill>
          </a:endParaRPr>
        </a:p>
      </dgm:t>
    </dgm:pt>
    <dgm:pt modelId="{12A93D44-1ADE-45D1-BDA0-4B88FC3DCCD3}" type="sibTrans" cxnId="{94E37110-62FA-443B-B878-8BB0E1EEEB9C}">
      <dgm:prSet/>
      <dgm:spPr/>
      <dgm:t>
        <a:bodyPr/>
        <a:lstStyle/>
        <a:p>
          <a:endParaRPr lang="en-US">
            <a:solidFill>
              <a:srgbClr val="FF0000"/>
            </a:solidFill>
          </a:endParaRPr>
        </a:p>
      </dgm:t>
    </dgm:pt>
    <dgm:pt modelId="{CA728E32-D214-4D05-B439-D1780D51045E}">
      <dgm:prSet phldrT="[Text]" custT="1"/>
      <dgm:spPr>
        <a:solidFill>
          <a:srgbClr val="7030A0"/>
        </a:solidFill>
        <a:ln>
          <a:solidFill>
            <a:srgbClr val="0070C0"/>
          </a:solidFill>
        </a:ln>
      </dgm:spPr>
      <dgm:t>
        <a:bodyPr/>
        <a:lstStyle/>
        <a:p>
          <a:r>
            <a:rPr lang="en-US" sz="2400" b="1" i="0" dirty="0" smtClean="0">
              <a:solidFill>
                <a:schemeClr val="bg1"/>
              </a:solidFill>
            </a:rPr>
            <a:t>1.2. </a:t>
          </a:r>
          <a:r>
            <a:rPr lang="nl-NL" sz="2400" b="1" i="1" dirty="0" smtClean="0"/>
            <a:t>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9A58A432-D513-4811-AC5B-7A2271A2D1F9}">
      <dgm:prSet custT="1"/>
      <dgm:spPr>
        <a:solidFill>
          <a:srgbClr val="7030A0"/>
        </a:solidFill>
        <a:ln>
          <a:solidFill>
            <a:srgbClr val="0070C0"/>
          </a:solidFill>
        </a:ln>
      </dgm:spPr>
      <dgm:t>
        <a:bodyPr/>
        <a:lstStyle/>
        <a:p>
          <a:r>
            <a:rPr lang="en-US" sz="2400" b="1" i="0" dirty="0" smtClean="0">
              <a:solidFill>
                <a:schemeClr val="bg1"/>
              </a:solidFill>
            </a:rPr>
            <a:t>2.2.</a:t>
          </a:r>
          <a:r>
            <a:rPr lang="nl-NL" sz="2400" b="1" i="1" dirty="0" smtClean="0"/>
            <a:t>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rgbClr val="7030A0"/>
        </a:solidFill>
        <a:ln>
          <a:solidFill>
            <a:srgbClr val="0070C0"/>
          </a:solidFill>
        </a:ln>
      </dgm:spPr>
      <dgm:t>
        <a:bodyPr/>
        <a:lstStyle/>
        <a:p>
          <a:r>
            <a:rPr lang="en-US" sz="2400" b="1" i="0" dirty="0" smtClean="0">
              <a:solidFill>
                <a:schemeClr val="bg1"/>
              </a:solidFill>
            </a:rPr>
            <a:t>2.1</a:t>
          </a:r>
          <a:r>
            <a:rPr lang="nl-NL" sz="2400" b="1" i="1" dirty="0" smtClean="0"/>
            <a:t>. Thành tựu của cuộc đấu tranh giành và bảo vệ nền độc lập dân tộc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rgbClr val="0070C0"/>
        </a:solidFill>
        <a:ln>
          <a:solidFill>
            <a:srgbClr val="0070C0"/>
          </a:solidFill>
        </a:ln>
      </dgm:spPr>
      <dgm:t>
        <a:bodyPr/>
        <a:lstStyle/>
        <a:p>
          <a:r>
            <a:rPr lang="vi-VN" sz="2800" b="1" i="0" dirty="0" smtClean="0">
              <a:solidFill>
                <a:schemeClr val="bg1"/>
              </a:solidFill>
            </a:rPr>
            <a:t>2. Những thành tựu của cách mạng Việt Nam dưới sự lãnh đạo của Đảng</a:t>
          </a:r>
          <a:endParaRPr lang="en-US" sz="2400" b="1" i="0" dirty="0" smtClean="0">
            <a:solidFill>
              <a:schemeClr val="bg1"/>
            </a:solidFill>
          </a:endParaRPr>
        </a:p>
      </dgm:t>
    </dgm:pt>
    <dgm:pt modelId="{9BFC592B-6190-4FE5-B133-B91ACC850CB2}" type="parTrans" cxnId="{C3C74663-9624-431E-A890-38515BBFEC95}">
      <dgm:prSet/>
      <dgm:spPr/>
      <dgm:t>
        <a:bodyPr/>
        <a:lstStyle/>
        <a:p>
          <a:endParaRPr lang="en-US">
            <a:solidFill>
              <a:srgbClr val="FF0000"/>
            </a:solidFill>
          </a:endParaRPr>
        </a:p>
      </dgm:t>
    </dgm:pt>
    <dgm:pt modelId="{06E21428-3D45-449F-A0B8-C009B1C4908A}" type="sibTrans" cxnId="{C3C74663-9624-431E-A890-38515BBFEC95}">
      <dgm:prSet/>
      <dgm:spPr/>
      <dgm:t>
        <a:bodyPr/>
        <a:lstStyle/>
        <a:p>
          <a:endParaRPr lang="en-US">
            <a:solidFill>
              <a:srgbClr val="FF0000"/>
            </a:solidFill>
          </a:endParaRPr>
        </a:p>
      </dgm:t>
    </dgm:pt>
    <dgm:pt modelId="{1E7AE14D-75C5-4B23-8C9A-3B4F66A05760}" type="pres">
      <dgm:prSet presAssocID="{64845137-02DD-4977-A68C-96770DBB8A58}" presName="linear" presStyleCnt="0">
        <dgm:presLayoutVars>
          <dgm:animLvl val="lvl"/>
          <dgm:resizeHandles val="exact"/>
        </dgm:presLayoutVars>
      </dgm:prSet>
      <dgm:spPr/>
      <dgm:t>
        <a:bodyPr/>
        <a:lstStyle/>
        <a:p>
          <a:endParaRPr lang="en-US"/>
        </a:p>
      </dgm:t>
    </dgm:pt>
    <dgm:pt modelId="{0C58192F-F14B-49FF-82FA-FAB89F425D74}" type="pres">
      <dgm:prSet presAssocID="{DA9425AA-991A-490B-8B93-9A943C889F31}" presName="parentText" presStyleLbl="node1" presStyleIdx="0" presStyleCnt="5" custLinFactY="-26048" custLinFactNeighborX="1218" custLinFactNeighborY="-100000">
        <dgm:presLayoutVars>
          <dgm:chMax val="0"/>
          <dgm:bulletEnabled val="1"/>
        </dgm:presLayoutVars>
      </dgm:prSet>
      <dgm:spPr/>
      <dgm:t>
        <a:bodyPr/>
        <a:lstStyle/>
        <a:p>
          <a:endParaRPr lang="en-US"/>
        </a:p>
      </dgm:t>
    </dgm:pt>
    <dgm:pt modelId="{13E5E6FE-5163-464F-8418-66592E811DDF}" type="pres">
      <dgm:prSet presAssocID="{DA9425AA-991A-490B-8B93-9A943C889F31}" presName="childText" presStyleLbl="revTx" presStyleIdx="0" presStyleCnt="1" custScaleX="92885" custLinFactNeighborX="-2514" custLinFactNeighborY="-1598">
        <dgm:presLayoutVars>
          <dgm:bulletEnabled val="1"/>
        </dgm:presLayoutVars>
      </dgm:prSet>
      <dgm:spPr/>
      <dgm:t>
        <a:bodyPr/>
        <a:lstStyle/>
        <a:p>
          <a:endParaRPr lang="en-US"/>
        </a:p>
      </dgm:t>
    </dgm:pt>
    <dgm:pt modelId="{50AC07D0-8156-4F02-AB13-0475D6B4AE78}" type="pres">
      <dgm:prSet presAssocID="{CA728E32-D214-4D05-B439-D1780D51045E}" presName="parentText" presStyleLbl="node1" presStyleIdx="1" presStyleCnt="5" custScaleX="93569" custLinFactNeighborX="-2476" custLinFactNeighborY="46072">
        <dgm:presLayoutVars>
          <dgm:chMax val="0"/>
          <dgm:bulletEnabled val="1"/>
        </dgm:presLayoutVars>
      </dgm:prSet>
      <dgm:spPr/>
      <dgm:t>
        <a:bodyPr/>
        <a:lstStyle/>
        <a:p>
          <a:endParaRPr lang="en-US"/>
        </a:p>
      </dgm:t>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5" custScaleX="100000" custLinFactNeighborX="-2773" custLinFactNeighborY="18735">
        <dgm:presLayoutVars>
          <dgm:chMax val="0"/>
          <dgm:bulletEnabled val="1"/>
        </dgm:presLayoutVars>
      </dgm:prSet>
      <dgm:spPr/>
      <dgm:t>
        <a:bodyPr/>
        <a:lstStyle/>
        <a:p>
          <a:endParaRPr lang="en-US"/>
        </a:p>
      </dgm:t>
    </dgm:pt>
    <dgm:pt modelId="{CCF1EB9F-2340-414C-A117-42AA09475DF8}" type="pres">
      <dgm:prSet presAssocID="{06E21428-3D45-449F-A0B8-C009B1C4908A}" presName="spacer" presStyleCnt="0"/>
      <dgm:spPr/>
    </dgm:pt>
    <dgm:pt modelId="{9D421759-FE58-4B71-8F6E-DF5D75CDBA60}" type="pres">
      <dgm:prSet presAssocID="{307E6B87-B3BC-488A-8756-ACF3F44DAA07}" presName="parentText" presStyleLbl="node1" presStyleIdx="3" presStyleCnt="5" custScaleX="93205" custLinFactNeighborX="-908" custLinFactNeighborY="-3164">
        <dgm:presLayoutVars>
          <dgm:chMax val="0"/>
          <dgm:bulletEnabled val="1"/>
        </dgm:presLayoutVars>
      </dgm:prSet>
      <dgm:spPr/>
      <dgm:t>
        <a:bodyPr/>
        <a:lstStyle/>
        <a:p>
          <a:endParaRPr lang="en-US"/>
        </a:p>
      </dgm:t>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4" presStyleCnt="5" custScaleX="93205" custLinFactNeighborX="-684" custLinFactNeighborY="66667">
        <dgm:presLayoutVars>
          <dgm:chMax val="0"/>
          <dgm:bulletEnabled val="1"/>
        </dgm:presLayoutVars>
      </dgm:prSet>
      <dgm:spPr/>
      <dgm:t>
        <a:bodyPr/>
        <a:lstStyle/>
        <a:p>
          <a:endParaRPr lang="en-US"/>
        </a:p>
      </dgm:t>
    </dgm:pt>
  </dgm:ptLst>
  <dgm:cxnLst>
    <dgm:cxn modelId="{526BE7B2-1372-40A2-AD4E-2A7CC2C071B0}" type="presOf" srcId="{9A58A432-D513-4811-AC5B-7A2271A2D1F9}" destId="{5685B0DC-F1D7-4CA9-9FAE-CD8A12BFD410}" srcOrd="0" destOrd="0" presId="urn:microsoft.com/office/officeart/2005/8/layout/vList2"/>
    <dgm:cxn modelId="{D68E2B77-1970-473F-AB3A-7D8555018012}" type="presOf" srcId="{23723425-7336-4C4C-BCFE-0BEFF41D31C6}" destId="{13E5E6FE-5163-464F-8418-66592E811DDF}" srcOrd="0" destOrd="0" presId="urn:microsoft.com/office/officeart/2005/8/layout/vList2"/>
    <dgm:cxn modelId="{1DDE89BC-EBAA-45E2-A4AA-69CAB4FAE994}" srcId="{64845137-02DD-4977-A68C-96770DBB8A58}" destId="{9A58A432-D513-4811-AC5B-7A2271A2D1F9}" srcOrd="4" destOrd="0" parTransId="{58CED8D0-9A42-4105-B738-AA42E77B5F2A}" sibTransId="{BDA2EE0E-D2A1-4256-8547-A6569B4EBC34}"/>
    <dgm:cxn modelId="{C3C74663-9624-431E-A890-38515BBFEC95}" srcId="{64845137-02DD-4977-A68C-96770DBB8A58}" destId="{5433CFCD-8CFF-4337-AAF2-7A0A3D71B933}" srcOrd="2" destOrd="0" parTransId="{9BFC592B-6190-4FE5-B133-B91ACC850CB2}" sibTransId="{06E21428-3D45-449F-A0B8-C009B1C4908A}"/>
    <dgm:cxn modelId="{377CC35F-FB27-4A99-97B7-3DA11273496A}" type="presOf" srcId="{5433CFCD-8CFF-4337-AAF2-7A0A3D71B933}" destId="{A4EE7241-6D5A-4B8D-98BF-B66177FCF871}" srcOrd="0" destOrd="0" presId="urn:microsoft.com/office/officeart/2005/8/layout/vList2"/>
    <dgm:cxn modelId="{780958B1-C9BD-4460-A984-D4B54EBF06D2}" type="presOf" srcId="{307E6B87-B3BC-488A-8756-ACF3F44DAA07}" destId="{9D421759-FE58-4B71-8F6E-DF5D75CDBA60}"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C4E6CB86-C570-4C25-9749-1D786357054A}" srcId="{64845137-02DD-4977-A68C-96770DBB8A58}" destId="{307E6B87-B3BC-488A-8756-ACF3F44DAA07}" srcOrd="3" destOrd="0" parTransId="{B9F05ED7-D458-4358-8024-240CAF3366FE}" sibTransId="{C2C3C123-0673-445D-BF0E-D5456F194AB1}"/>
    <dgm:cxn modelId="{9F71B505-BE29-41CC-A4C5-95F04A18BD29}" type="presOf" srcId="{64845137-02DD-4977-A68C-96770DBB8A58}" destId="{1E7AE14D-75C5-4B23-8C9A-3B4F66A05760}"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0B1D5D8F-6520-42A0-A16D-669146C3D1D9}" type="presOf" srcId="{DA9425AA-991A-490B-8B93-9A943C889F31}" destId="{0C58192F-F14B-49FF-82FA-FAB89F425D74}" srcOrd="0" destOrd="0" presId="urn:microsoft.com/office/officeart/2005/8/layout/vList2"/>
    <dgm:cxn modelId="{94E37110-62FA-443B-B878-8BB0E1EEEB9C}" srcId="{DA9425AA-991A-490B-8B93-9A943C889F31}" destId="{23723425-7336-4C4C-BCFE-0BEFF41D31C6}" srcOrd="0" destOrd="0" parTransId="{1B9E0638-BBB2-42B1-92EB-55E89854F65A}" sibTransId="{12A93D44-1ADE-45D1-BDA0-4B88FC3DCCD3}"/>
    <dgm:cxn modelId="{90136877-5410-47CB-A517-09AFB229CBDC}" srcId="{64845137-02DD-4977-A68C-96770DBB8A58}" destId="{DA9425AA-991A-490B-8B93-9A943C889F31}" srcOrd="0" destOrd="0" parTransId="{AFC328A2-1023-41B3-B7F7-D776CB47B278}" sibTransId="{AA655AA1-60CD-4D54-AEA9-C5453001D606}"/>
    <dgm:cxn modelId="{2BA633A4-3B63-4C79-B80F-FA0E30309F9B}" type="presParOf" srcId="{1E7AE14D-75C5-4B23-8C9A-3B4F66A05760}" destId="{0C58192F-F14B-49FF-82FA-FAB89F425D74}" srcOrd="0" destOrd="0" presId="urn:microsoft.com/office/officeart/2005/8/layout/vList2"/>
    <dgm:cxn modelId="{4506C4B7-B88D-436C-BFE1-3B5BD8FD4CC7}" type="presParOf" srcId="{1E7AE14D-75C5-4B23-8C9A-3B4F66A05760}" destId="{13E5E6FE-5163-464F-8418-66592E811DDF}"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F978D2CC-F4C7-4F6D-8BBA-AA8105802B41}" type="presParOf" srcId="{1E7AE14D-75C5-4B23-8C9A-3B4F66A05760}" destId="{9D421759-FE58-4B71-8F6E-DF5D75CDBA60}" srcOrd="6" destOrd="0" presId="urn:microsoft.com/office/officeart/2005/8/layout/vList2"/>
    <dgm:cxn modelId="{1E5AED67-2793-4D8C-849D-42602F95CE12}" type="presParOf" srcId="{1E7AE14D-75C5-4B23-8C9A-3B4F66A05760}" destId="{0297A459-1682-4596-AF84-27F88F7CD949}" srcOrd="7" destOrd="0" presId="urn:microsoft.com/office/officeart/2005/8/layout/vList2"/>
    <dgm:cxn modelId="{4E5377A8-57C2-43A3-912F-8BBAB383F46D}" type="presParOf" srcId="{1E7AE14D-75C5-4B23-8C9A-3B4F66A05760}" destId="{5685B0DC-F1D7-4CA9-9FAE-CD8A12BFD41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7444AF-9B11-4604-8879-EEAC1EA0BA1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AF167A6-414A-4540-AC45-6A8700BB575D}">
      <dgm:prSet phldrT="[Text]"/>
      <dgm:spPr>
        <a:solidFill>
          <a:srgbClr val="00B050"/>
        </a:solidFill>
      </dgm:spPr>
      <dgm:t>
        <a:bodyPr/>
        <a:lstStyle/>
        <a:p>
          <a:r>
            <a:rPr lang="nl-NL" b="1" i="0" dirty="0" smtClean="0">
              <a:solidFill>
                <a:schemeClr val="bg1"/>
              </a:solidFill>
            </a:rPr>
            <a:t>1.1. Sự ra đời của Đảng Cộng sản Việt Nam</a:t>
          </a:r>
          <a:endParaRPr lang="en-US" b="1" i="0" dirty="0">
            <a:solidFill>
              <a:schemeClr val="bg1"/>
            </a:solidFill>
          </a:endParaRPr>
        </a:p>
      </dgm:t>
    </dgm:pt>
    <dgm:pt modelId="{3FF4CEBD-EF85-41E6-8E74-589C719234AF}" type="parTrans" cxnId="{8B7869B6-5EDD-464B-AD4F-481DDB82DBBB}">
      <dgm:prSet/>
      <dgm:spPr/>
      <dgm:t>
        <a:bodyPr/>
        <a:lstStyle/>
        <a:p>
          <a:endParaRPr lang="en-US"/>
        </a:p>
      </dgm:t>
    </dgm:pt>
    <dgm:pt modelId="{467C7F8D-E50F-4395-A849-F902AC1AC07B}" type="sibTrans" cxnId="{8B7869B6-5EDD-464B-AD4F-481DDB82DBBB}">
      <dgm:prSet/>
      <dgm:spPr/>
      <dgm:t>
        <a:bodyPr/>
        <a:lstStyle/>
        <a:p>
          <a:endParaRPr lang="en-US"/>
        </a:p>
      </dgm:t>
    </dgm:pt>
    <dgm:pt modelId="{D1E2BF25-C42D-4A33-9A42-B969FC3F8F8D}">
      <dgm:prSet phldrT="[Text]"/>
      <dgm:spPr>
        <a:solidFill>
          <a:srgbClr val="0070C0">
            <a:alpha val="90000"/>
          </a:srgbClr>
        </a:solidFill>
      </dgm:spPr>
      <dgm:t>
        <a:bodyPr/>
        <a:lstStyle/>
        <a:p>
          <a:r>
            <a:rPr lang="en-US" b="0" i="0" dirty="0" smtClean="0">
              <a:solidFill>
                <a:schemeClr val="bg1"/>
              </a:solidFill>
            </a:rPr>
            <a:t>1.1.1</a:t>
          </a:r>
          <a:r>
            <a:rPr lang="vi-VN" b="0" i="0" dirty="0" smtClean="0">
              <a:solidFill>
                <a:schemeClr val="bg1"/>
              </a:solidFill>
            </a:rPr>
            <a:t> </a:t>
          </a:r>
          <a:r>
            <a:rPr lang="nl-NL" b="0" i="0" dirty="0" smtClean="0">
              <a:solidFill>
                <a:schemeClr val="bg1"/>
              </a:solidFill>
            </a:rPr>
            <a:t>Bối cảnh lịch sử</a:t>
          </a:r>
          <a:endParaRPr lang="en-US" b="0" i="0" dirty="0">
            <a:solidFill>
              <a:schemeClr val="bg1"/>
            </a:solidFill>
          </a:endParaRPr>
        </a:p>
      </dgm:t>
    </dgm:pt>
    <dgm:pt modelId="{F3147EF2-4837-41F8-B003-E9FF30023344}" type="parTrans" cxnId="{6BE58F7A-20A8-4078-ADCD-FF9F58FBBDC8}">
      <dgm:prSet/>
      <dgm:spPr/>
      <dgm:t>
        <a:bodyPr/>
        <a:lstStyle/>
        <a:p>
          <a:endParaRPr lang="en-US"/>
        </a:p>
      </dgm:t>
    </dgm:pt>
    <dgm:pt modelId="{8D26579A-AC23-4F8C-A2A4-0955C116C5FC}" type="sibTrans" cxnId="{6BE58F7A-20A8-4078-ADCD-FF9F58FBBDC8}">
      <dgm:prSet/>
      <dgm:spPr/>
      <dgm:t>
        <a:bodyPr/>
        <a:lstStyle/>
        <a:p>
          <a:endParaRPr lang="en-US"/>
        </a:p>
      </dgm:t>
    </dgm:pt>
    <dgm:pt modelId="{E4EE003D-D62F-4DE6-ABC9-5959B839CA1D}">
      <dgm:prSet phldrT="[Text]"/>
      <dgm:spPr>
        <a:solidFill>
          <a:srgbClr val="0070C0">
            <a:alpha val="90000"/>
          </a:srgbClr>
        </a:solidFill>
      </dgm:spPr>
      <dgm:t>
        <a:bodyPr/>
        <a:lstStyle/>
        <a:p>
          <a:r>
            <a:rPr lang="en-US" b="0" i="0" dirty="0" smtClean="0">
              <a:solidFill>
                <a:schemeClr val="bg1"/>
              </a:solidFill>
            </a:rPr>
            <a:t>1.1.2 </a:t>
          </a:r>
          <a:r>
            <a:rPr lang="pl-PL" b="0" i="0" dirty="0" smtClean="0">
              <a:solidFill>
                <a:schemeClr val="bg1"/>
              </a:solidFill>
            </a:rPr>
            <a:t>Quá trình ra đời của Đảng</a:t>
          </a:r>
          <a:endParaRPr lang="en-US" b="0" i="0" dirty="0">
            <a:solidFill>
              <a:schemeClr val="bg1"/>
            </a:solidFill>
          </a:endParaRPr>
        </a:p>
      </dgm:t>
    </dgm:pt>
    <dgm:pt modelId="{4B11F746-54A2-4DC4-932A-8D48B0FD6709}" type="parTrans" cxnId="{2314C619-898F-4628-988F-B28239A2821C}">
      <dgm:prSet/>
      <dgm:spPr/>
      <dgm:t>
        <a:bodyPr/>
        <a:lstStyle/>
        <a:p>
          <a:endParaRPr lang="en-US"/>
        </a:p>
      </dgm:t>
    </dgm:pt>
    <dgm:pt modelId="{1119F47B-F564-49CD-9A96-B6CB2253024D}" type="sibTrans" cxnId="{2314C619-898F-4628-988F-B28239A2821C}">
      <dgm:prSet/>
      <dgm:spPr/>
      <dgm:t>
        <a:bodyPr/>
        <a:lstStyle/>
        <a:p>
          <a:endParaRPr lang="en-US"/>
        </a:p>
      </dgm:t>
    </dgm:pt>
    <dgm:pt modelId="{6C1C056B-225D-40C1-8974-2072370BDDB5}">
      <dgm:prSet phldrT="[Text]"/>
      <dgm:spPr>
        <a:solidFill>
          <a:srgbClr val="00B050"/>
        </a:solidFill>
      </dgm:spPr>
      <dgm:t>
        <a:bodyPr/>
        <a:lstStyle/>
        <a:p>
          <a:r>
            <a:rPr lang="nl-NL" b="1" i="0" dirty="0" smtClean="0">
              <a:solidFill>
                <a:schemeClr val="bg1"/>
              </a:solidFill>
            </a:rPr>
            <a:t>1.2. Vai trò lãnh đạo của Đảng trong các giai đoạn cách mạng</a:t>
          </a:r>
          <a:endParaRPr lang="en-US" b="1" i="0" dirty="0">
            <a:solidFill>
              <a:schemeClr val="bg1"/>
            </a:solidFill>
          </a:endParaRPr>
        </a:p>
      </dgm:t>
    </dgm:pt>
    <dgm:pt modelId="{90B2B363-9707-444B-8B84-076BE952A69B}" type="parTrans" cxnId="{ECCDAA66-3850-48BF-B92D-B3C38DA6EFF5}">
      <dgm:prSet/>
      <dgm:spPr/>
      <dgm:t>
        <a:bodyPr/>
        <a:lstStyle/>
        <a:p>
          <a:endParaRPr lang="en-US"/>
        </a:p>
      </dgm:t>
    </dgm:pt>
    <dgm:pt modelId="{B2AAA5DE-6A21-465D-9CD4-BC7C31C669BE}" type="sibTrans" cxnId="{ECCDAA66-3850-48BF-B92D-B3C38DA6EFF5}">
      <dgm:prSet/>
      <dgm:spPr/>
      <dgm:t>
        <a:bodyPr/>
        <a:lstStyle/>
        <a:p>
          <a:endParaRPr lang="en-US"/>
        </a:p>
      </dgm:t>
    </dgm:pt>
    <dgm:pt modelId="{FAE69051-7570-417C-B674-62CABB013796}">
      <dgm:prSet phldrT="[Text]"/>
      <dgm:spPr>
        <a:solidFill>
          <a:srgbClr val="0070C0">
            <a:alpha val="90000"/>
          </a:srgbClr>
        </a:solidFill>
      </dgm:spPr>
      <dgm:t>
        <a:bodyPr/>
        <a:lstStyle/>
        <a:p>
          <a:r>
            <a:rPr lang="nl-NL" b="0" i="0" dirty="0" smtClean="0">
              <a:solidFill>
                <a:schemeClr val="bg1"/>
              </a:solidFill>
            </a:rPr>
            <a:t>Vai trò của Đảng trong sự nghiệp bảo vệ độc lập dân tộc và xây dựng, phát triển đất nước</a:t>
          </a:r>
          <a:endParaRPr lang="en-US" b="0" i="0" dirty="0">
            <a:solidFill>
              <a:schemeClr val="bg1"/>
            </a:solidFill>
          </a:endParaRPr>
        </a:p>
      </dgm:t>
    </dgm:pt>
    <dgm:pt modelId="{AE8139DD-94E1-4B3F-8F75-4E62CDEE4792}" type="parTrans" cxnId="{B11F9108-32C1-452D-B136-F96D944A03EB}">
      <dgm:prSet/>
      <dgm:spPr/>
      <dgm:t>
        <a:bodyPr/>
        <a:lstStyle/>
        <a:p>
          <a:endParaRPr lang="en-US"/>
        </a:p>
      </dgm:t>
    </dgm:pt>
    <dgm:pt modelId="{AD46E409-6E19-4B24-9A8F-07B4989814A7}" type="sibTrans" cxnId="{B11F9108-32C1-452D-B136-F96D944A03EB}">
      <dgm:prSet/>
      <dgm:spPr/>
      <dgm:t>
        <a:bodyPr/>
        <a:lstStyle/>
        <a:p>
          <a:endParaRPr lang="en-US"/>
        </a:p>
      </dgm:t>
    </dgm:pt>
    <dgm:pt modelId="{AB87F384-CF38-440A-816A-8726A1244162}">
      <dgm:prSet phldrT="[Text]"/>
      <dgm:spPr>
        <a:solidFill>
          <a:srgbClr val="0070C0">
            <a:alpha val="90000"/>
          </a:srgbClr>
        </a:solidFill>
      </dgm:spPr>
      <dgm:t>
        <a:bodyPr/>
        <a:lstStyle/>
        <a:p>
          <a:r>
            <a:rPr lang="en-US" b="0" i="0" dirty="0" smtClean="0">
              <a:solidFill>
                <a:schemeClr val="bg1"/>
              </a:solidFill>
            </a:rPr>
            <a:t>1.1.3 </a:t>
          </a:r>
          <a:r>
            <a:rPr lang="pl-PL" b="0" i="0" dirty="0" smtClean="0">
              <a:solidFill>
                <a:schemeClr val="bg1"/>
              </a:solidFill>
            </a:rPr>
            <a:t>Ý nghĩa lịch sử của việc thành lập Đảng</a:t>
          </a:r>
          <a:endParaRPr lang="en-US" b="0" i="0" dirty="0">
            <a:solidFill>
              <a:schemeClr val="bg1"/>
            </a:solidFill>
          </a:endParaRPr>
        </a:p>
      </dgm:t>
    </dgm:pt>
    <dgm:pt modelId="{A4C7601F-8E2E-47F5-87FD-48BEFBF37CCE}" type="parTrans" cxnId="{A13D72D5-B096-4232-B4E0-8E937DD61DE0}">
      <dgm:prSet/>
      <dgm:spPr/>
      <dgm:t>
        <a:bodyPr/>
        <a:lstStyle/>
        <a:p>
          <a:endParaRPr lang="en-US"/>
        </a:p>
      </dgm:t>
    </dgm:pt>
    <dgm:pt modelId="{7CAB9349-87CD-4031-8AB8-4B0AF419F623}" type="sibTrans" cxnId="{A13D72D5-B096-4232-B4E0-8E937DD61DE0}">
      <dgm:prSet/>
      <dgm:spPr/>
      <dgm:t>
        <a:bodyPr/>
        <a:lstStyle/>
        <a:p>
          <a:endParaRPr lang="en-US"/>
        </a:p>
      </dgm:t>
    </dgm:pt>
    <dgm:pt modelId="{0278C1AC-035D-4C70-A2F3-02CDB9494A2E}">
      <dgm:prSet phldrT="[Text]"/>
      <dgm:spPr>
        <a:solidFill>
          <a:srgbClr val="0070C0">
            <a:alpha val="90000"/>
          </a:srgbClr>
        </a:solidFill>
      </dgm:spPr>
      <dgm:t>
        <a:bodyPr/>
        <a:lstStyle/>
        <a:p>
          <a:r>
            <a:rPr lang="nl-NL" b="0" i="0" dirty="0" smtClean="0">
              <a:solidFill>
                <a:schemeClr val="bg1"/>
              </a:solidFill>
            </a:rPr>
            <a:t>Giai đoạn cách mạng giải phóng dân tộc</a:t>
          </a:r>
          <a:endParaRPr lang="en-US" b="0" i="0" dirty="0">
            <a:solidFill>
              <a:schemeClr val="bg1"/>
            </a:solidFill>
          </a:endParaRPr>
        </a:p>
      </dgm:t>
    </dgm:pt>
    <dgm:pt modelId="{E3AC709A-C7AB-4BDC-A52E-68C84D9DCE6D}" type="parTrans" cxnId="{8FA8238F-CB75-46B9-89AE-EF132459FC4A}">
      <dgm:prSet/>
      <dgm:spPr/>
      <dgm:t>
        <a:bodyPr/>
        <a:lstStyle/>
        <a:p>
          <a:endParaRPr lang="en-US"/>
        </a:p>
      </dgm:t>
    </dgm:pt>
    <dgm:pt modelId="{1F758C66-FEAD-4F66-8F01-4819D4E53F42}" type="sibTrans" cxnId="{8FA8238F-CB75-46B9-89AE-EF132459FC4A}">
      <dgm:prSet/>
      <dgm:spPr/>
      <dgm:t>
        <a:bodyPr/>
        <a:lstStyle/>
        <a:p>
          <a:endParaRPr lang="en-US"/>
        </a:p>
      </dgm:t>
    </dgm:pt>
    <dgm:pt modelId="{03D276F3-72BF-4F4B-973A-F34271A415B7}" type="pres">
      <dgm:prSet presAssocID="{167444AF-9B11-4604-8879-EEAC1EA0BA1A}" presName="Name0" presStyleCnt="0">
        <dgm:presLayoutVars>
          <dgm:dir/>
          <dgm:animLvl val="lvl"/>
          <dgm:resizeHandles val="exact"/>
        </dgm:presLayoutVars>
      </dgm:prSet>
      <dgm:spPr/>
      <dgm:t>
        <a:bodyPr/>
        <a:lstStyle/>
        <a:p>
          <a:endParaRPr lang="en-US"/>
        </a:p>
      </dgm:t>
    </dgm:pt>
    <dgm:pt modelId="{541B6F25-3254-4C9F-9822-020F1158FD4E}" type="pres">
      <dgm:prSet presAssocID="{4AF167A6-414A-4540-AC45-6A8700BB575D}" presName="composite" presStyleCnt="0"/>
      <dgm:spPr/>
    </dgm:pt>
    <dgm:pt modelId="{651AFE9B-FD02-40A4-B473-468EA0C1490E}" type="pres">
      <dgm:prSet presAssocID="{4AF167A6-414A-4540-AC45-6A8700BB575D}" presName="parTx" presStyleLbl="alignNode1" presStyleIdx="0" presStyleCnt="2" custLinFactNeighborX="-4763" custLinFactNeighborY="813">
        <dgm:presLayoutVars>
          <dgm:chMax val="0"/>
          <dgm:chPref val="0"/>
          <dgm:bulletEnabled val="1"/>
        </dgm:presLayoutVars>
      </dgm:prSet>
      <dgm:spPr/>
      <dgm:t>
        <a:bodyPr/>
        <a:lstStyle/>
        <a:p>
          <a:endParaRPr lang="en-US"/>
        </a:p>
      </dgm:t>
    </dgm:pt>
    <dgm:pt modelId="{ACD18F88-2FD2-458A-BC8A-5E046BBD3A8D}" type="pres">
      <dgm:prSet presAssocID="{4AF167A6-414A-4540-AC45-6A8700BB575D}" presName="desTx" presStyleLbl="alignAccFollowNode1" presStyleIdx="0" presStyleCnt="2">
        <dgm:presLayoutVars>
          <dgm:bulletEnabled val="1"/>
        </dgm:presLayoutVars>
      </dgm:prSet>
      <dgm:spPr/>
      <dgm:t>
        <a:bodyPr/>
        <a:lstStyle/>
        <a:p>
          <a:endParaRPr lang="en-US"/>
        </a:p>
      </dgm:t>
    </dgm:pt>
    <dgm:pt modelId="{B9ACFB98-FEB5-426A-B073-774826CFB16F}" type="pres">
      <dgm:prSet presAssocID="{467C7F8D-E50F-4395-A849-F902AC1AC07B}" presName="space" presStyleCnt="0"/>
      <dgm:spPr/>
    </dgm:pt>
    <dgm:pt modelId="{E0D970F1-AF79-41B7-A47F-598A225E6998}" type="pres">
      <dgm:prSet presAssocID="{6C1C056B-225D-40C1-8974-2072370BDDB5}" presName="composite" presStyleCnt="0"/>
      <dgm:spPr/>
    </dgm:pt>
    <dgm:pt modelId="{2E0B1002-AEA3-43E8-93DF-DA85E85585DE}" type="pres">
      <dgm:prSet presAssocID="{6C1C056B-225D-40C1-8974-2072370BDDB5}" presName="parTx" presStyleLbl="alignNode1" presStyleIdx="1" presStyleCnt="2">
        <dgm:presLayoutVars>
          <dgm:chMax val="0"/>
          <dgm:chPref val="0"/>
          <dgm:bulletEnabled val="1"/>
        </dgm:presLayoutVars>
      </dgm:prSet>
      <dgm:spPr/>
      <dgm:t>
        <a:bodyPr/>
        <a:lstStyle/>
        <a:p>
          <a:endParaRPr lang="en-US"/>
        </a:p>
      </dgm:t>
    </dgm:pt>
    <dgm:pt modelId="{E379A53C-55FD-41CE-AB2B-3D43C720ECD3}" type="pres">
      <dgm:prSet presAssocID="{6C1C056B-225D-40C1-8974-2072370BDDB5}" presName="desTx" presStyleLbl="alignAccFollowNode1" presStyleIdx="1" presStyleCnt="2">
        <dgm:presLayoutVars>
          <dgm:bulletEnabled val="1"/>
        </dgm:presLayoutVars>
      </dgm:prSet>
      <dgm:spPr/>
      <dgm:t>
        <a:bodyPr/>
        <a:lstStyle/>
        <a:p>
          <a:endParaRPr lang="en-US"/>
        </a:p>
      </dgm:t>
    </dgm:pt>
  </dgm:ptLst>
  <dgm:cxnLst>
    <dgm:cxn modelId="{E28AF7C5-8A87-47D9-8165-12C5B5EEACD5}" type="presOf" srcId="{D1E2BF25-C42D-4A33-9A42-B969FC3F8F8D}" destId="{ACD18F88-2FD2-458A-BC8A-5E046BBD3A8D}" srcOrd="0" destOrd="0" presId="urn:microsoft.com/office/officeart/2005/8/layout/hList1"/>
    <dgm:cxn modelId="{B11F9108-32C1-452D-B136-F96D944A03EB}" srcId="{6C1C056B-225D-40C1-8974-2072370BDDB5}" destId="{FAE69051-7570-417C-B674-62CABB013796}" srcOrd="1" destOrd="0" parTransId="{AE8139DD-94E1-4B3F-8F75-4E62CDEE4792}" sibTransId="{AD46E409-6E19-4B24-9A8F-07B4989814A7}"/>
    <dgm:cxn modelId="{2314C619-898F-4628-988F-B28239A2821C}" srcId="{4AF167A6-414A-4540-AC45-6A8700BB575D}" destId="{E4EE003D-D62F-4DE6-ABC9-5959B839CA1D}" srcOrd="1" destOrd="0" parTransId="{4B11F746-54A2-4DC4-932A-8D48B0FD6709}" sibTransId="{1119F47B-F564-49CD-9A96-B6CB2253024D}"/>
    <dgm:cxn modelId="{569F3987-EF99-4232-B4CA-25F044B620B3}" type="presOf" srcId="{167444AF-9B11-4604-8879-EEAC1EA0BA1A}" destId="{03D276F3-72BF-4F4B-973A-F34271A415B7}" srcOrd="0" destOrd="0" presId="urn:microsoft.com/office/officeart/2005/8/layout/hList1"/>
    <dgm:cxn modelId="{EDB8D4A7-628D-4D37-95C6-0702EC739456}" type="presOf" srcId="{FAE69051-7570-417C-B674-62CABB013796}" destId="{E379A53C-55FD-41CE-AB2B-3D43C720ECD3}" srcOrd="0" destOrd="1" presId="urn:microsoft.com/office/officeart/2005/8/layout/hList1"/>
    <dgm:cxn modelId="{A13D72D5-B096-4232-B4E0-8E937DD61DE0}" srcId="{4AF167A6-414A-4540-AC45-6A8700BB575D}" destId="{AB87F384-CF38-440A-816A-8726A1244162}" srcOrd="2" destOrd="0" parTransId="{A4C7601F-8E2E-47F5-87FD-48BEFBF37CCE}" sibTransId="{7CAB9349-87CD-4031-8AB8-4B0AF419F623}"/>
    <dgm:cxn modelId="{8FA8238F-CB75-46B9-89AE-EF132459FC4A}" srcId="{6C1C056B-225D-40C1-8974-2072370BDDB5}" destId="{0278C1AC-035D-4C70-A2F3-02CDB9494A2E}" srcOrd="0" destOrd="0" parTransId="{E3AC709A-C7AB-4BDC-A52E-68C84D9DCE6D}" sibTransId="{1F758C66-FEAD-4F66-8F01-4819D4E53F42}"/>
    <dgm:cxn modelId="{BFA866D7-4F88-4170-B070-7D0AEA380123}" type="presOf" srcId="{AB87F384-CF38-440A-816A-8726A1244162}" destId="{ACD18F88-2FD2-458A-BC8A-5E046BBD3A8D}" srcOrd="0" destOrd="2" presId="urn:microsoft.com/office/officeart/2005/8/layout/hList1"/>
    <dgm:cxn modelId="{8B7869B6-5EDD-464B-AD4F-481DDB82DBBB}" srcId="{167444AF-9B11-4604-8879-EEAC1EA0BA1A}" destId="{4AF167A6-414A-4540-AC45-6A8700BB575D}" srcOrd="0" destOrd="0" parTransId="{3FF4CEBD-EF85-41E6-8E74-589C719234AF}" sibTransId="{467C7F8D-E50F-4395-A849-F902AC1AC07B}"/>
    <dgm:cxn modelId="{127076CB-0CF8-4DB4-9BD6-C544C6EC8968}" type="presOf" srcId="{E4EE003D-D62F-4DE6-ABC9-5959B839CA1D}" destId="{ACD18F88-2FD2-458A-BC8A-5E046BBD3A8D}" srcOrd="0" destOrd="1" presId="urn:microsoft.com/office/officeart/2005/8/layout/hList1"/>
    <dgm:cxn modelId="{ECCDAA66-3850-48BF-B92D-B3C38DA6EFF5}" srcId="{167444AF-9B11-4604-8879-EEAC1EA0BA1A}" destId="{6C1C056B-225D-40C1-8974-2072370BDDB5}" srcOrd="1" destOrd="0" parTransId="{90B2B363-9707-444B-8B84-076BE952A69B}" sibTransId="{B2AAA5DE-6A21-465D-9CD4-BC7C31C669BE}"/>
    <dgm:cxn modelId="{7794D657-DD0C-4678-BF80-37168FFE04CA}" type="presOf" srcId="{0278C1AC-035D-4C70-A2F3-02CDB9494A2E}" destId="{E379A53C-55FD-41CE-AB2B-3D43C720ECD3}" srcOrd="0" destOrd="0" presId="urn:microsoft.com/office/officeart/2005/8/layout/hList1"/>
    <dgm:cxn modelId="{6BE58F7A-20A8-4078-ADCD-FF9F58FBBDC8}" srcId="{4AF167A6-414A-4540-AC45-6A8700BB575D}" destId="{D1E2BF25-C42D-4A33-9A42-B969FC3F8F8D}" srcOrd="0" destOrd="0" parTransId="{F3147EF2-4837-41F8-B003-E9FF30023344}" sibTransId="{8D26579A-AC23-4F8C-A2A4-0955C116C5FC}"/>
    <dgm:cxn modelId="{90123699-3072-48BA-BB45-2B2E2C66D1BD}" type="presOf" srcId="{6C1C056B-225D-40C1-8974-2072370BDDB5}" destId="{2E0B1002-AEA3-43E8-93DF-DA85E85585DE}" srcOrd="0" destOrd="0" presId="urn:microsoft.com/office/officeart/2005/8/layout/hList1"/>
    <dgm:cxn modelId="{09E19DC3-5639-4E39-9823-88B190B85070}" type="presOf" srcId="{4AF167A6-414A-4540-AC45-6A8700BB575D}" destId="{651AFE9B-FD02-40A4-B473-468EA0C1490E}" srcOrd="0" destOrd="0" presId="urn:microsoft.com/office/officeart/2005/8/layout/hList1"/>
    <dgm:cxn modelId="{F388507A-1F80-4808-83D7-AA2D5660199C}" type="presParOf" srcId="{03D276F3-72BF-4F4B-973A-F34271A415B7}" destId="{541B6F25-3254-4C9F-9822-020F1158FD4E}" srcOrd="0" destOrd="0" presId="urn:microsoft.com/office/officeart/2005/8/layout/hList1"/>
    <dgm:cxn modelId="{F37E89A3-200D-4C67-B925-E7FFA3841D8D}" type="presParOf" srcId="{541B6F25-3254-4C9F-9822-020F1158FD4E}" destId="{651AFE9B-FD02-40A4-B473-468EA0C1490E}" srcOrd="0" destOrd="0" presId="urn:microsoft.com/office/officeart/2005/8/layout/hList1"/>
    <dgm:cxn modelId="{9534E4D6-F1BA-41B1-88B8-EFF0B115ACF9}" type="presParOf" srcId="{541B6F25-3254-4C9F-9822-020F1158FD4E}" destId="{ACD18F88-2FD2-458A-BC8A-5E046BBD3A8D}" srcOrd="1" destOrd="0" presId="urn:microsoft.com/office/officeart/2005/8/layout/hList1"/>
    <dgm:cxn modelId="{59201A38-13D1-438B-A88D-FA1ED1AAA7A7}" type="presParOf" srcId="{03D276F3-72BF-4F4B-973A-F34271A415B7}" destId="{B9ACFB98-FEB5-426A-B073-774826CFB16F}" srcOrd="1" destOrd="0" presId="urn:microsoft.com/office/officeart/2005/8/layout/hList1"/>
    <dgm:cxn modelId="{99EAA063-CDFF-40DD-9693-1465ED8A8F01}" type="presParOf" srcId="{03D276F3-72BF-4F4B-973A-F34271A415B7}" destId="{E0D970F1-AF79-41B7-A47F-598A225E6998}" srcOrd="2" destOrd="0" presId="urn:microsoft.com/office/officeart/2005/8/layout/hList1"/>
    <dgm:cxn modelId="{A26017A3-271F-421D-8421-B8D2B8FA3BD1}" type="presParOf" srcId="{E0D970F1-AF79-41B7-A47F-598A225E6998}" destId="{2E0B1002-AEA3-43E8-93DF-DA85E85585DE}" srcOrd="0" destOrd="0" presId="urn:microsoft.com/office/officeart/2005/8/layout/hList1"/>
    <dgm:cxn modelId="{60F0F482-A08F-4B9F-BF53-F18DD1B6A351}" type="presParOf" srcId="{E0D970F1-AF79-41B7-A47F-598A225E6998}" destId="{E379A53C-55FD-41CE-AB2B-3D43C720ECD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9A286-68C3-4A29-955A-554E3D1E7BA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E60FE44-383B-4FD7-9F86-40DB24E36418}">
      <dgm:prSet phldrT="[Text]" custT="1"/>
      <dgm:spPr>
        <a:solidFill>
          <a:srgbClr val="0070C0"/>
        </a:solidFill>
      </dgm:spPr>
      <dgm:t>
        <a:bodyPr/>
        <a:lstStyle/>
        <a:p>
          <a:r>
            <a:rPr lang="vi-VN" sz="2400" b="1" i="0" dirty="0" smtClean="0"/>
            <a:t>1.1.1 Bối cảnh lịch sử trong nước và quốc tế cho sự ra đời của Đảng</a:t>
          </a:r>
          <a:endParaRPr lang="en-US" sz="2400" b="1" i="0" dirty="0"/>
        </a:p>
      </dgm:t>
    </dgm:pt>
    <dgm:pt modelId="{39F0EB6C-27A9-451E-850F-AD26D5082D2C}" type="parTrans" cxnId="{6F487903-0DF6-4264-AD89-ACC1652A5A6C}">
      <dgm:prSet/>
      <dgm:spPr/>
      <dgm:t>
        <a:bodyPr/>
        <a:lstStyle/>
        <a:p>
          <a:endParaRPr lang="en-US" sz="2400"/>
        </a:p>
      </dgm:t>
    </dgm:pt>
    <dgm:pt modelId="{560D0F16-7E8D-43FC-ADB7-FD39236EA651}" type="sibTrans" cxnId="{6F487903-0DF6-4264-AD89-ACC1652A5A6C}">
      <dgm:prSet/>
      <dgm:spPr/>
      <dgm:t>
        <a:bodyPr/>
        <a:lstStyle/>
        <a:p>
          <a:endParaRPr lang="en-US" sz="2400"/>
        </a:p>
      </dgm:t>
    </dgm:pt>
    <dgm:pt modelId="{C0AD9149-8354-4314-A486-BBBB92942ED4}">
      <dgm:prSet phldrT="[Text]" custT="1"/>
      <dgm:spPr/>
      <dgm:t>
        <a:bodyPr/>
        <a:lstStyle/>
        <a:p>
          <a:r>
            <a:rPr lang="en-US" sz="2400" dirty="0" err="1" smtClean="0"/>
            <a:t>Hoàn</a:t>
          </a:r>
          <a:r>
            <a:rPr lang="en-US" sz="2400" dirty="0" smtClean="0"/>
            <a:t> </a:t>
          </a:r>
          <a:r>
            <a:rPr lang="en-US" sz="2400" dirty="0" err="1" smtClean="0"/>
            <a:t>cảnh</a:t>
          </a:r>
          <a:r>
            <a:rPr lang="en-US" sz="2400" dirty="0" smtClean="0"/>
            <a:t> </a:t>
          </a:r>
          <a:r>
            <a:rPr lang="en-US" sz="2400" dirty="0" err="1" smtClean="0"/>
            <a:t>quốc</a:t>
          </a:r>
          <a:r>
            <a:rPr lang="en-US" sz="2400" dirty="0" smtClean="0"/>
            <a:t> </a:t>
          </a:r>
          <a:r>
            <a:rPr lang="en-US" sz="2400" dirty="0" err="1" smtClean="0"/>
            <a:t>tế</a:t>
          </a:r>
          <a:r>
            <a:rPr lang="en-US" sz="2400" dirty="0" smtClean="0"/>
            <a:t> </a:t>
          </a:r>
          <a:r>
            <a:rPr lang="en-US" sz="2400" dirty="0" err="1" smtClean="0"/>
            <a:t>cuối</a:t>
          </a:r>
          <a:r>
            <a:rPr lang="en-US" sz="2400" dirty="0" smtClean="0"/>
            <a:t> </a:t>
          </a:r>
          <a:r>
            <a:rPr lang="en-US" sz="2400" dirty="0" err="1" smtClean="0"/>
            <a:t>thế</a:t>
          </a:r>
          <a:r>
            <a:rPr lang="en-US" sz="2400" dirty="0" smtClean="0"/>
            <a:t> </a:t>
          </a:r>
          <a:r>
            <a:rPr lang="en-US" sz="2400" dirty="0" err="1" smtClean="0"/>
            <a:t>kỷ</a:t>
          </a:r>
          <a:r>
            <a:rPr lang="en-US" sz="2400" dirty="0" smtClean="0"/>
            <a:t> XIX, </a:t>
          </a:r>
          <a:r>
            <a:rPr lang="en-US" sz="2400" dirty="0" err="1" smtClean="0"/>
            <a:t>đầu</a:t>
          </a:r>
          <a:r>
            <a:rPr lang="en-US" sz="2400" dirty="0" smtClean="0"/>
            <a:t> </a:t>
          </a:r>
          <a:r>
            <a:rPr lang="en-US" sz="2400" dirty="0" err="1" smtClean="0"/>
            <a:t>thế</a:t>
          </a:r>
          <a:r>
            <a:rPr lang="en-US" sz="2400" dirty="0" smtClean="0"/>
            <a:t> </a:t>
          </a:r>
          <a:r>
            <a:rPr lang="en-US" sz="2400" dirty="0" err="1" smtClean="0"/>
            <a:t>kỷ</a:t>
          </a:r>
          <a:r>
            <a:rPr lang="en-US" sz="2400" dirty="0" smtClean="0"/>
            <a:t> XX</a:t>
          </a:r>
          <a:endParaRPr lang="en-US" sz="2400" dirty="0"/>
        </a:p>
      </dgm:t>
    </dgm:pt>
    <dgm:pt modelId="{3974FCF5-61E7-480A-9943-134FCE00D453}" type="parTrans" cxnId="{A8AC00B8-6183-4157-88F2-382B3B8B0864}">
      <dgm:prSet/>
      <dgm:spPr/>
      <dgm:t>
        <a:bodyPr/>
        <a:lstStyle/>
        <a:p>
          <a:endParaRPr lang="en-US" sz="2400"/>
        </a:p>
      </dgm:t>
    </dgm:pt>
    <dgm:pt modelId="{85CB32F5-B319-4EEA-8CB5-A87FA9962BFB}" type="sibTrans" cxnId="{A8AC00B8-6183-4157-88F2-382B3B8B0864}">
      <dgm:prSet/>
      <dgm:spPr/>
      <dgm:t>
        <a:bodyPr/>
        <a:lstStyle/>
        <a:p>
          <a:endParaRPr lang="en-US" sz="2400"/>
        </a:p>
      </dgm:t>
    </dgm:pt>
    <dgm:pt modelId="{8C6F0EF4-1E8C-48C4-A0F8-59F7487E6964}">
      <dgm:prSet phldrT="[Text]" custT="1"/>
      <dgm:spPr>
        <a:solidFill>
          <a:srgbClr val="0070C0"/>
        </a:solidFill>
      </dgm:spPr>
      <dgm:t>
        <a:bodyPr/>
        <a:lstStyle/>
        <a:p>
          <a:r>
            <a:rPr lang="vi-VN" sz="2400" b="1" i="0" dirty="0" smtClean="0"/>
            <a:t>1.1.2  </a:t>
          </a:r>
          <a:r>
            <a:rPr lang="pl-PL" sz="2400" b="1" i="0" dirty="0" smtClean="0"/>
            <a:t>Quá trình ra đời của Đảng cộng sản Việt Nam</a:t>
          </a:r>
          <a:endParaRPr lang="en-US" sz="2400" b="1" i="0" dirty="0"/>
        </a:p>
      </dgm:t>
    </dgm:pt>
    <dgm:pt modelId="{A9BFF82C-981D-48C2-B0A5-68D195C0BF1A}" type="parTrans" cxnId="{EB701B03-AA40-4A1F-A75A-F87380C9A32B}">
      <dgm:prSet/>
      <dgm:spPr/>
      <dgm:t>
        <a:bodyPr/>
        <a:lstStyle/>
        <a:p>
          <a:endParaRPr lang="en-US" sz="2400"/>
        </a:p>
      </dgm:t>
    </dgm:pt>
    <dgm:pt modelId="{4658DC7E-4853-46BF-A170-99C9B5C854F8}" type="sibTrans" cxnId="{EB701B03-AA40-4A1F-A75A-F87380C9A32B}">
      <dgm:prSet/>
      <dgm:spPr/>
      <dgm:t>
        <a:bodyPr/>
        <a:lstStyle/>
        <a:p>
          <a:endParaRPr lang="en-US" sz="2400"/>
        </a:p>
      </dgm:t>
    </dgm:pt>
    <dgm:pt modelId="{E902F52D-A095-4807-9571-BECBE467BFEB}">
      <dgm:prSet phldrT="[Text]" custT="1"/>
      <dgm:spPr/>
      <dgm:t>
        <a:bodyPr/>
        <a:lstStyle/>
        <a:p>
          <a:r>
            <a:rPr lang="en-US" sz="2400" i="1" dirty="0" err="1" smtClean="0"/>
            <a:t>Quá</a:t>
          </a:r>
          <a:r>
            <a:rPr lang="en-US" sz="2400" i="1" dirty="0" smtClean="0"/>
            <a:t> </a:t>
          </a:r>
          <a:r>
            <a:rPr lang="en-US" sz="2400" i="1" dirty="0" err="1" smtClean="0"/>
            <a:t>trình</a:t>
          </a:r>
          <a:r>
            <a:rPr lang="en-US" sz="2400" i="1" dirty="0" smtClean="0"/>
            <a:t> </a:t>
          </a:r>
          <a:r>
            <a:rPr lang="en-US" sz="2400" i="1" dirty="0" err="1" smtClean="0"/>
            <a:t>Nguyễn</a:t>
          </a:r>
          <a:r>
            <a:rPr lang="en-US" sz="2400" i="1" dirty="0" smtClean="0"/>
            <a:t> </a:t>
          </a:r>
          <a:r>
            <a:rPr lang="en-US" sz="2400" i="1" dirty="0" err="1" smtClean="0"/>
            <a:t>Ái</a:t>
          </a:r>
          <a:r>
            <a:rPr lang="en-US" sz="2400" i="1" dirty="0" smtClean="0"/>
            <a:t> </a:t>
          </a:r>
          <a:r>
            <a:rPr lang="en-US" sz="2400" i="1" dirty="0" err="1" smtClean="0"/>
            <a:t>Quốc</a:t>
          </a:r>
          <a:r>
            <a:rPr lang="en-US" sz="2400" i="1" dirty="0" smtClean="0"/>
            <a:t> </a:t>
          </a:r>
          <a:r>
            <a:rPr lang="en-US" sz="2400" i="1" dirty="0" err="1" smtClean="0"/>
            <a:t>tìm</a:t>
          </a:r>
          <a:r>
            <a:rPr lang="en-US" sz="2400" i="1" dirty="0" smtClean="0"/>
            <a:t> </a:t>
          </a:r>
          <a:r>
            <a:rPr lang="en-US" sz="2400" i="1" dirty="0" err="1" smtClean="0"/>
            <a:t>đường</a:t>
          </a:r>
          <a:r>
            <a:rPr lang="en-US" sz="2400" i="1" dirty="0" smtClean="0"/>
            <a:t> </a:t>
          </a:r>
          <a:r>
            <a:rPr lang="en-US" sz="2400" i="1" dirty="0" err="1" smtClean="0"/>
            <a:t>cứu</a:t>
          </a:r>
          <a:r>
            <a:rPr lang="en-US" sz="2400" i="1" dirty="0" smtClean="0"/>
            <a:t> </a:t>
          </a:r>
          <a:r>
            <a:rPr lang="en-US" sz="2400" i="1" dirty="0" err="1" smtClean="0"/>
            <a:t>nước</a:t>
          </a:r>
          <a:r>
            <a:rPr lang="en-US" sz="2400" i="1" dirty="0" smtClean="0"/>
            <a:t> (1911-1920)</a:t>
          </a:r>
          <a:endParaRPr lang="en-US" sz="2400" dirty="0"/>
        </a:p>
      </dgm:t>
    </dgm:pt>
    <dgm:pt modelId="{95526DD7-EC18-43F0-8838-BCF29D357E70}" type="parTrans" cxnId="{3EB9EC87-92EA-4BFF-BB50-F678C36A108D}">
      <dgm:prSet/>
      <dgm:spPr/>
      <dgm:t>
        <a:bodyPr/>
        <a:lstStyle/>
        <a:p>
          <a:endParaRPr lang="en-US" sz="2400"/>
        </a:p>
      </dgm:t>
    </dgm:pt>
    <dgm:pt modelId="{70AD9ACF-4E11-40B4-8F49-7EA0CC9D77F4}" type="sibTrans" cxnId="{3EB9EC87-92EA-4BFF-BB50-F678C36A108D}">
      <dgm:prSet/>
      <dgm:spPr/>
      <dgm:t>
        <a:bodyPr/>
        <a:lstStyle/>
        <a:p>
          <a:endParaRPr lang="en-US" sz="2400"/>
        </a:p>
      </dgm:t>
    </dgm:pt>
    <dgm:pt modelId="{FD15C1FB-C38B-4B9D-B0C2-017EE92A7406}">
      <dgm:prSet phldrT="[Text]" custT="1"/>
      <dgm:spPr/>
      <dgm:t>
        <a:bodyPr/>
        <a:lstStyle/>
        <a:p>
          <a:r>
            <a:rPr lang="en-US" sz="2400" b="0" i="1" dirty="0" err="1" smtClean="0"/>
            <a:t>Hoàn</a:t>
          </a:r>
          <a:r>
            <a:rPr lang="en-US" sz="2400" b="0" i="1" dirty="0" smtClean="0"/>
            <a:t> </a:t>
          </a:r>
          <a:r>
            <a:rPr lang="en-US" sz="2400" b="0" i="1" dirty="0" err="1" smtClean="0"/>
            <a:t>cảnh</a:t>
          </a:r>
          <a:r>
            <a:rPr lang="en-US" sz="2400" b="0" i="1" dirty="0" smtClean="0"/>
            <a:t> </a:t>
          </a:r>
          <a:r>
            <a:rPr lang="en-US" sz="2400" b="0" i="1" dirty="0" err="1" smtClean="0"/>
            <a:t>trong</a:t>
          </a:r>
          <a:r>
            <a:rPr lang="en-US" sz="2400" b="0" i="1" dirty="0" smtClean="0"/>
            <a:t> </a:t>
          </a:r>
          <a:r>
            <a:rPr lang="en-US" sz="2400" b="0" i="1" dirty="0" err="1" smtClean="0"/>
            <a:t>nước</a:t>
          </a:r>
          <a:endParaRPr lang="en-US" sz="2400" b="0" dirty="0"/>
        </a:p>
      </dgm:t>
    </dgm:pt>
    <dgm:pt modelId="{C432549D-0C00-48A1-9810-0A55C10DD5A0}" type="parTrans" cxnId="{DB706FEF-8360-4246-BBA1-5B1E16C70728}">
      <dgm:prSet/>
      <dgm:spPr/>
      <dgm:t>
        <a:bodyPr/>
        <a:lstStyle/>
        <a:p>
          <a:endParaRPr lang="en-US" sz="2400"/>
        </a:p>
      </dgm:t>
    </dgm:pt>
    <dgm:pt modelId="{565056F7-A744-46A1-B071-6DA8E4168ECF}" type="sibTrans" cxnId="{DB706FEF-8360-4246-BBA1-5B1E16C70728}">
      <dgm:prSet/>
      <dgm:spPr/>
      <dgm:t>
        <a:bodyPr/>
        <a:lstStyle/>
        <a:p>
          <a:endParaRPr lang="en-US" sz="2400"/>
        </a:p>
      </dgm:t>
    </dgm:pt>
    <dgm:pt modelId="{F639350F-9883-4041-BCFA-A8EB02322B73}">
      <dgm:prSet phldrT="[Text]" custT="1"/>
      <dgm:spPr/>
      <dgm:t>
        <a:bodyPr/>
        <a:lstStyle/>
        <a:p>
          <a:r>
            <a:rPr lang="en-US" sz="2400" i="1" dirty="0" smtClean="0"/>
            <a:t>  </a:t>
          </a:r>
          <a:r>
            <a:rPr lang="en-US" sz="2400" i="1" dirty="0" err="1" smtClean="0"/>
            <a:t>Quá</a:t>
          </a:r>
          <a:r>
            <a:rPr lang="en-US" sz="2400" i="1" dirty="0" smtClean="0"/>
            <a:t> </a:t>
          </a:r>
          <a:r>
            <a:rPr lang="en-US" sz="2400" i="1" dirty="0" err="1" smtClean="0"/>
            <a:t>trình</a:t>
          </a:r>
          <a:r>
            <a:rPr lang="en-US" sz="2400" i="1" dirty="0" smtClean="0"/>
            <a:t> </a:t>
          </a:r>
          <a:r>
            <a:rPr lang="en-US" sz="2400" i="1" dirty="0" err="1" smtClean="0"/>
            <a:t>Nguyễn</a:t>
          </a:r>
          <a:r>
            <a:rPr lang="en-US" sz="2400" i="1" dirty="0" smtClean="0"/>
            <a:t> </a:t>
          </a:r>
          <a:r>
            <a:rPr lang="en-US" sz="2400" i="1" dirty="0" err="1" smtClean="0"/>
            <a:t>Ái</a:t>
          </a:r>
          <a:r>
            <a:rPr lang="en-US" sz="2400" i="1" dirty="0" smtClean="0"/>
            <a:t> </a:t>
          </a:r>
          <a:r>
            <a:rPr lang="en-US" sz="2400" i="1" dirty="0" err="1" smtClean="0"/>
            <a:t>Quốc</a:t>
          </a:r>
          <a:r>
            <a:rPr lang="en-US" sz="2400" i="1" dirty="0" smtClean="0"/>
            <a:t> </a:t>
          </a:r>
          <a:r>
            <a:rPr lang="en-US" sz="2400" i="1" dirty="0" err="1" smtClean="0"/>
            <a:t>truyền</a:t>
          </a:r>
          <a:r>
            <a:rPr lang="en-US" sz="2400" i="1" dirty="0" smtClean="0"/>
            <a:t> </a:t>
          </a:r>
          <a:r>
            <a:rPr lang="en-US" sz="2400" i="1" dirty="0" err="1" smtClean="0"/>
            <a:t>bá</a:t>
          </a:r>
          <a:r>
            <a:rPr lang="en-US" sz="2400" i="1" dirty="0" smtClean="0"/>
            <a:t> </a:t>
          </a:r>
          <a:r>
            <a:rPr lang="en-US" sz="2400" i="1" dirty="0" err="1" smtClean="0"/>
            <a:t>chủ</a:t>
          </a:r>
          <a:r>
            <a:rPr lang="en-US" sz="2400" i="1" dirty="0" smtClean="0"/>
            <a:t> </a:t>
          </a:r>
          <a:r>
            <a:rPr lang="en-US" sz="2400" i="1" dirty="0" err="1" smtClean="0"/>
            <a:t>nghĩa</a:t>
          </a:r>
          <a:r>
            <a:rPr lang="en-US" sz="2400" i="1" dirty="0" smtClean="0"/>
            <a:t> </a:t>
          </a:r>
          <a:r>
            <a:rPr lang="en-US" sz="2400" i="1" dirty="0" err="1" smtClean="0"/>
            <a:t>Mác-Lênin</a:t>
          </a:r>
          <a:r>
            <a:rPr lang="en-US" sz="2400" i="1" dirty="0" smtClean="0"/>
            <a:t> </a:t>
          </a:r>
          <a:r>
            <a:rPr lang="en-US" sz="2400" i="1" dirty="0" err="1" smtClean="0"/>
            <a:t>và</a:t>
          </a:r>
          <a:r>
            <a:rPr lang="en-US" sz="2400" i="1" dirty="0" smtClean="0"/>
            <a:t> </a:t>
          </a:r>
          <a:r>
            <a:rPr lang="en-US" sz="2400" i="1" dirty="0" err="1" smtClean="0"/>
            <a:t>chuẩn</a:t>
          </a:r>
          <a:r>
            <a:rPr lang="en-US" sz="2400" i="1" dirty="0" smtClean="0"/>
            <a:t> </a:t>
          </a:r>
          <a:r>
            <a:rPr lang="en-US" sz="2400" i="1" dirty="0" err="1" smtClean="0"/>
            <a:t>bị</a:t>
          </a:r>
          <a:r>
            <a:rPr lang="en-US" sz="2400" i="1" dirty="0" smtClean="0"/>
            <a:t> </a:t>
          </a:r>
          <a:r>
            <a:rPr lang="en-US" sz="2400" i="1" dirty="0" err="1" smtClean="0"/>
            <a:t>thành</a:t>
          </a:r>
          <a:r>
            <a:rPr lang="en-US" sz="2400" i="1" dirty="0" smtClean="0"/>
            <a:t> </a:t>
          </a:r>
          <a:r>
            <a:rPr lang="en-US" sz="2400" i="1" dirty="0" err="1" smtClean="0"/>
            <a:t>lập</a:t>
          </a:r>
          <a:r>
            <a:rPr lang="en-US" sz="2400" i="1" dirty="0" smtClean="0"/>
            <a:t> </a:t>
          </a:r>
          <a:r>
            <a:rPr lang="en-US" sz="2400" i="1" dirty="0" err="1" smtClean="0"/>
            <a:t>Đảng</a:t>
          </a:r>
          <a:r>
            <a:rPr lang="en-US" sz="2400" i="1" dirty="0" smtClean="0"/>
            <a:t> (1921-1930)</a:t>
          </a:r>
          <a:endParaRPr lang="en-US" sz="2400" dirty="0"/>
        </a:p>
      </dgm:t>
    </dgm:pt>
    <dgm:pt modelId="{0F87D852-4DC3-408E-8963-CEB6DDF6DE6D}" type="parTrans" cxnId="{D8BE8556-AE67-4ACB-BC17-22719ED8B78A}">
      <dgm:prSet/>
      <dgm:spPr/>
      <dgm:t>
        <a:bodyPr/>
        <a:lstStyle/>
        <a:p>
          <a:endParaRPr lang="en-US" sz="2400"/>
        </a:p>
      </dgm:t>
    </dgm:pt>
    <dgm:pt modelId="{DE4A2DCE-8E22-4485-ABA2-62EF64A3633E}" type="sibTrans" cxnId="{D8BE8556-AE67-4ACB-BC17-22719ED8B78A}">
      <dgm:prSet/>
      <dgm:spPr/>
      <dgm:t>
        <a:bodyPr/>
        <a:lstStyle/>
        <a:p>
          <a:endParaRPr lang="en-US" sz="2400"/>
        </a:p>
      </dgm:t>
    </dgm:pt>
    <dgm:pt modelId="{068538EC-1730-4929-8465-F52BA9560AC6}">
      <dgm:prSet phldrT="[Text]" custT="1"/>
      <dgm:spPr/>
      <dgm:t>
        <a:bodyPr/>
        <a:lstStyle/>
        <a:p>
          <a:r>
            <a:rPr lang="en-US" sz="2400" i="1" smtClean="0"/>
            <a:t>Sự ra đời của các tổ chức cộng sản ở Việt Nam</a:t>
          </a:r>
          <a:endParaRPr lang="en-US" sz="2400" dirty="0"/>
        </a:p>
      </dgm:t>
    </dgm:pt>
    <dgm:pt modelId="{45A3A076-5F71-47D1-A570-C6882311C817}" type="parTrans" cxnId="{F09B2FE1-7F30-4DAA-98B5-82C2C81603E7}">
      <dgm:prSet/>
      <dgm:spPr/>
      <dgm:t>
        <a:bodyPr/>
        <a:lstStyle/>
        <a:p>
          <a:endParaRPr lang="en-US" sz="2400"/>
        </a:p>
      </dgm:t>
    </dgm:pt>
    <dgm:pt modelId="{57E025D6-3B0C-4AEC-BEA6-00E1475F113E}" type="sibTrans" cxnId="{F09B2FE1-7F30-4DAA-98B5-82C2C81603E7}">
      <dgm:prSet/>
      <dgm:spPr/>
      <dgm:t>
        <a:bodyPr/>
        <a:lstStyle/>
        <a:p>
          <a:endParaRPr lang="en-US" sz="2400"/>
        </a:p>
      </dgm:t>
    </dgm:pt>
    <dgm:pt modelId="{4025A935-69DA-40B3-A41E-12F0ADB25C30}">
      <dgm:prSet phldrT="[Text]" custT="1"/>
      <dgm:spPr>
        <a:solidFill>
          <a:srgbClr val="0070C0"/>
        </a:solidFill>
      </dgm:spPr>
      <dgm:t>
        <a:bodyPr/>
        <a:lstStyle/>
        <a:p>
          <a:r>
            <a:rPr lang="vi-VN" sz="2400" b="1" i="0" smtClean="0"/>
            <a:t>1.1.3 </a:t>
          </a:r>
          <a:r>
            <a:rPr lang="pl-PL" sz="2400" b="1" i="0" smtClean="0"/>
            <a:t>Ý nghĩa lịch sử của việc thành lập Đảng</a:t>
          </a:r>
          <a:endParaRPr lang="en-US" sz="2400" b="1" i="0" dirty="0"/>
        </a:p>
      </dgm:t>
    </dgm:pt>
    <dgm:pt modelId="{56D4C9A9-76A8-4A45-9A06-31C83DF78978}" type="parTrans" cxnId="{5E2C12E6-5C71-4101-BD4A-0209D9912F55}">
      <dgm:prSet/>
      <dgm:spPr/>
      <dgm:t>
        <a:bodyPr/>
        <a:lstStyle/>
        <a:p>
          <a:endParaRPr lang="en-US" sz="2400"/>
        </a:p>
      </dgm:t>
    </dgm:pt>
    <dgm:pt modelId="{0F2CF1C5-2D8B-46A6-92C0-28BFAFEE99E0}" type="sibTrans" cxnId="{5E2C12E6-5C71-4101-BD4A-0209D9912F55}">
      <dgm:prSet/>
      <dgm:spPr/>
      <dgm:t>
        <a:bodyPr/>
        <a:lstStyle/>
        <a:p>
          <a:endParaRPr lang="en-US" sz="2400"/>
        </a:p>
      </dgm:t>
    </dgm:pt>
    <dgm:pt modelId="{72AC216B-C249-4634-8359-F6955629AA6B}" type="pres">
      <dgm:prSet presAssocID="{AF59A286-68C3-4A29-955A-554E3D1E7BA0}" presName="linear" presStyleCnt="0">
        <dgm:presLayoutVars>
          <dgm:animLvl val="lvl"/>
          <dgm:resizeHandles val="exact"/>
        </dgm:presLayoutVars>
      </dgm:prSet>
      <dgm:spPr/>
      <dgm:t>
        <a:bodyPr/>
        <a:lstStyle/>
        <a:p>
          <a:endParaRPr lang="en-US"/>
        </a:p>
      </dgm:t>
    </dgm:pt>
    <dgm:pt modelId="{8F767580-E87B-4FAB-9FDB-504A3C26EA87}" type="pres">
      <dgm:prSet presAssocID="{BE60FE44-383B-4FD7-9F86-40DB24E36418}" presName="parentText" presStyleLbl="node1" presStyleIdx="0" presStyleCnt="3">
        <dgm:presLayoutVars>
          <dgm:chMax val="0"/>
          <dgm:bulletEnabled val="1"/>
        </dgm:presLayoutVars>
      </dgm:prSet>
      <dgm:spPr/>
      <dgm:t>
        <a:bodyPr/>
        <a:lstStyle/>
        <a:p>
          <a:endParaRPr lang="en-US"/>
        </a:p>
      </dgm:t>
    </dgm:pt>
    <dgm:pt modelId="{AC3516C9-C090-4302-A4BD-989E90B16B5E}" type="pres">
      <dgm:prSet presAssocID="{BE60FE44-383B-4FD7-9F86-40DB24E36418}" presName="childText" presStyleLbl="revTx" presStyleIdx="0" presStyleCnt="2">
        <dgm:presLayoutVars>
          <dgm:bulletEnabled val="1"/>
        </dgm:presLayoutVars>
      </dgm:prSet>
      <dgm:spPr/>
      <dgm:t>
        <a:bodyPr/>
        <a:lstStyle/>
        <a:p>
          <a:endParaRPr lang="en-US"/>
        </a:p>
      </dgm:t>
    </dgm:pt>
    <dgm:pt modelId="{98C1A132-4B8D-4DDE-B211-AFA8E2E9E961}" type="pres">
      <dgm:prSet presAssocID="{8C6F0EF4-1E8C-48C4-A0F8-59F7487E6964}" presName="parentText" presStyleLbl="node1" presStyleIdx="1" presStyleCnt="3">
        <dgm:presLayoutVars>
          <dgm:chMax val="0"/>
          <dgm:bulletEnabled val="1"/>
        </dgm:presLayoutVars>
      </dgm:prSet>
      <dgm:spPr/>
      <dgm:t>
        <a:bodyPr/>
        <a:lstStyle/>
        <a:p>
          <a:endParaRPr lang="en-US"/>
        </a:p>
      </dgm:t>
    </dgm:pt>
    <dgm:pt modelId="{B3AFF02E-EE5C-40A6-9260-E4697F88C572}" type="pres">
      <dgm:prSet presAssocID="{8C6F0EF4-1E8C-48C4-A0F8-59F7487E6964}" presName="childText" presStyleLbl="revTx" presStyleIdx="1" presStyleCnt="2">
        <dgm:presLayoutVars>
          <dgm:bulletEnabled val="1"/>
        </dgm:presLayoutVars>
      </dgm:prSet>
      <dgm:spPr/>
      <dgm:t>
        <a:bodyPr/>
        <a:lstStyle/>
        <a:p>
          <a:endParaRPr lang="en-US"/>
        </a:p>
      </dgm:t>
    </dgm:pt>
    <dgm:pt modelId="{8719F791-7501-48E3-AD9A-3979FD914564}" type="pres">
      <dgm:prSet presAssocID="{4025A935-69DA-40B3-A41E-12F0ADB25C30}" presName="parentText" presStyleLbl="node1" presStyleIdx="2" presStyleCnt="3">
        <dgm:presLayoutVars>
          <dgm:chMax val="0"/>
          <dgm:bulletEnabled val="1"/>
        </dgm:presLayoutVars>
      </dgm:prSet>
      <dgm:spPr/>
      <dgm:t>
        <a:bodyPr/>
        <a:lstStyle/>
        <a:p>
          <a:endParaRPr lang="en-US"/>
        </a:p>
      </dgm:t>
    </dgm:pt>
  </dgm:ptLst>
  <dgm:cxnLst>
    <dgm:cxn modelId="{A8AC00B8-6183-4157-88F2-382B3B8B0864}" srcId="{BE60FE44-383B-4FD7-9F86-40DB24E36418}" destId="{C0AD9149-8354-4314-A486-BBBB92942ED4}" srcOrd="0" destOrd="0" parTransId="{3974FCF5-61E7-480A-9943-134FCE00D453}" sibTransId="{85CB32F5-B319-4EEA-8CB5-A87FA9962BFB}"/>
    <dgm:cxn modelId="{DB706FEF-8360-4246-BBA1-5B1E16C70728}" srcId="{BE60FE44-383B-4FD7-9F86-40DB24E36418}" destId="{FD15C1FB-C38B-4B9D-B0C2-017EE92A7406}" srcOrd="1" destOrd="0" parTransId="{C432549D-0C00-48A1-9810-0A55C10DD5A0}" sibTransId="{565056F7-A744-46A1-B071-6DA8E4168ECF}"/>
    <dgm:cxn modelId="{5E2C12E6-5C71-4101-BD4A-0209D9912F55}" srcId="{AF59A286-68C3-4A29-955A-554E3D1E7BA0}" destId="{4025A935-69DA-40B3-A41E-12F0ADB25C30}" srcOrd="2" destOrd="0" parTransId="{56D4C9A9-76A8-4A45-9A06-31C83DF78978}" sibTransId="{0F2CF1C5-2D8B-46A6-92C0-28BFAFEE99E0}"/>
    <dgm:cxn modelId="{37CFA650-10C1-4716-873C-AB5C4DFD8B7E}" type="presOf" srcId="{E902F52D-A095-4807-9571-BECBE467BFEB}" destId="{B3AFF02E-EE5C-40A6-9260-E4697F88C572}" srcOrd="0" destOrd="0" presId="urn:microsoft.com/office/officeart/2005/8/layout/vList2"/>
    <dgm:cxn modelId="{D1560710-5DCD-4DDA-9A9F-C4F1FA213D57}" type="presOf" srcId="{4025A935-69DA-40B3-A41E-12F0ADB25C30}" destId="{8719F791-7501-48E3-AD9A-3979FD914564}" srcOrd="0" destOrd="0" presId="urn:microsoft.com/office/officeart/2005/8/layout/vList2"/>
    <dgm:cxn modelId="{00D9A26D-920F-4A42-AAF3-2DB2BE66D581}" type="presOf" srcId="{BE60FE44-383B-4FD7-9F86-40DB24E36418}" destId="{8F767580-E87B-4FAB-9FDB-504A3C26EA87}" srcOrd="0" destOrd="0" presId="urn:microsoft.com/office/officeart/2005/8/layout/vList2"/>
    <dgm:cxn modelId="{D8BE8556-AE67-4ACB-BC17-22719ED8B78A}" srcId="{8C6F0EF4-1E8C-48C4-A0F8-59F7487E6964}" destId="{F639350F-9883-4041-BCFA-A8EB02322B73}" srcOrd="1" destOrd="0" parTransId="{0F87D852-4DC3-408E-8963-CEB6DDF6DE6D}" sibTransId="{DE4A2DCE-8E22-4485-ABA2-62EF64A3633E}"/>
    <dgm:cxn modelId="{F246AA4F-CE02-4750-9FD4-9F08B3ECF66C}" type="presOf" srcId="{F639350F-9883-4041-BCFA-A8EB02322B73}" destId="{B3AFF02E-EE5C-40A6-9260-E4697F88C572}" srcOrd="0" destOrd="1" presId="urn:microsoft.com/office/officeart/2005/8/layout/vList2"/>
    <dgm:cxn modelId="{0C1F6FD5-7D4F-4199-B026-405A44ECB5FE}" type="presOf" srcId="{AF59A286-68C3-4A29-955A-554E3D1E7BA0}" destId="{72AC216B-C249-4634-8359-F6955629AA6B}" srcOrd="0" destOrd="0" presId="urn:microsoft.com/office/officeart/2005/8/layout/vList2"/>
    <dgm:cxn modelId="{6F487903-0DF6-4264-AD89-ACC1652A5A6C}" srcId="{AF59A286-68C3-4A29-955A-554E3D1E7BA0}" destId="{BE60FE44-383B-4FD7-9F86-40DB24E36418}" srcOrd="0" destOrd="0" parTransId="{39F0EB6C-27A9-451E-850F-AD26D5082D2C}" sibTransId="{560D0F16-7E8D-43FC-ADB7-FD39236EA651}"/>
    <dgm:cxn modelId="{EB701B03-AA40-4A1F-A75A-F87380C9A32B}" srcId="{AF59A286-68C3-4A29-955A-554E3D1E7BA0}" destId="{8C6F0EF4-1E8C-48C4-A0F8-59F7487E6964}" srcOrd="1" destOrd="0" parTransId="{A9BFF82C-981D-48C2-B0A5-68D195C0BF1A}" sibTransId="{4658DC7E-4853-46BF-A170-99C9B5C854F8}"/>
    <dgm:cxn modelId="{6E99521A-63E9-42FA-8811-C61353B27D97}" type="presOf" srcId="{8C6F0EF4-1E8C-48C4-A0F8-59F7487E6964}" destId="{98C1A132-4B8D-4DDE-B211-AFA8E2E9E961}" srcOrd="0" destOrd="0" presId="urn:microsoft.com/office/officeart/2005/8/layout/vList2"/>
    <dgm:cxn modelId="{1189B81A-8555-47E8-8F9E-03A2C226B055}" type="presOf" srcId="{C0AD9149-8354-4314-A486-BBBB92942ED4}" destId="{AC3516C9-C090-4302-A4BD-989E90B16B5E}" srcOrd="0" destOrd="0" presId="urn:microsoft.com/office/officeart/2005/8/layout/vList2"/>
    <dgm:cxn modelId="{F09B2FE1-7F30-4DAA-98B5-82C2C81603E7}" srcId="{8C6F0EF4-1E8C-48C4-A0F8-59F7487E6964}" destId="{068538EC-1730-4929-8465-F52BA9560AC6}" srcOrd="2" destOrd="0" parTransId="{45A3A076-5F71-47D1-A570-C6882311C817}" sibTransId="{57E025D6-3B0C-4AEC-BEA6-00E1475F113E}"/>
    <dgm:cxn modelId="{3EB9EC87-92EA-4BFF-BB50-F678C36A108D}" srcId="{8C6F0EF4-1E8C-48C4-A0F8-59F7487E6964}" destId="{E902F52D-A095-4807-9571-BECBE467BFEB}" srcOrd="0" destOrd="0" parTransId="{95526DD7-EC18-43F0-8838-BCF29D357E70}" sibTransId="{70AD9ACF-4E11-40B4-8F49-7EA0CC9D77F4}"/>
    <dgm:cxn modelId="{6DEDEB00-A2E1-4C3F-BFB0-748B0587F2E2}" type="presOf" srcId="{068538EC-1730-4929-8465-F52BA9560AC6}" destId="{B3AFF02E-EE5C-40A6-9260-E4697F88C572}" srcOrd="0" destOrd="2" presId="urn:microsoft.com/office/officeart/2005/8/layout/vList2"/>
    <dgm:cxn modelId="{8021D139-B8B6-4471-A820-781D555AE121}" type="presOf" srcId="{FD15C1FB-C38B-4B9D-B0C2-017EE92A7406}" destId="{AC3516C9-C090-4302-A4BD-989E90B16B5E}" srcOrd="0" destOrd="1" presId="urn:microsoft.com/office/officeart/2005/8/layout/vList2"/>
    <dgm:cxn modelId="{11FB9B5E-FFEB-4EC2-AE04-AA0C7A669B56}" type="presParOf" srcId="{72AC216B-C249-4634-8359-F6955629AA6B}" destId="{8F767580-E87B-4FAB-9FDB-504A3C26EA87}" srcOrd="0" destOrd="0" presId="urn:microsoft.com/office/officeart/2005/8/layout/vList2"/>
    <dgm:cxn modelId="{4803AA10-B126-4F88-8806-F6C565BB0E26}" type="presParOf" srcId="{72AC216B-C249-4634-8359-F6955629AA6B}" destId="{AC3516C9-C090-4302-A4BD-989E90B16B5E}" srcOrd="1" destOrd="0" presId="urn:microsoft.com/office/officeart/2005/8/layout/vList2"/>
    <dgm:cxn modelId="{454B195D-8A4A-4F5E-899B-CE1EF59AE320}" type="presParOf" srcId="{72AC216B-C249-4634-8359-F6955629AA6B}" destId="{98C1A132-4B8D-4DDE-B211-AFA8E2E9E961}" srcOrd="2" destOrd="0" presId="urn:microsoft.com/office/officeart/2005/8/layout/vList2"/>
    <dgm:cxn modelId="{CCBA7325-350E-47FA-A541-3C8C24844E13}" type="presParOf" srcId="{72AC216B-C249-4634-8359-F6955629AA6B}" destId="{B3AFF02E-EE5C-40A6-9260-E4697F88C572}" srcOrd="3" destOrd="0" presId="urn:microsoft.com/office/officeart/2005/8/layout/vList2"/>
    <dgm:cxn modelId="{88ECA1DD-C320-4DAC-8808-DA4EC3C7410B}" type="presParOf" srcId="{72AC216B-C249-4634-8359-F6955629AA6B}" destId="{8719F791-7501-48E3-AD9A-3979FD9145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1D77BC-F8AF-424E-8CDD-B3475035EB5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579DBCA-848C-4E90-8E3F-D2C12ABAFC3D}">
      <dgm:prSet phldrT="[Text]" custT="1"/>
      <dgm:spPr>
        <a:solidFill>
          <a:schemeClr val="bg2">
            <a:lumMod val="10000"/>
          </a:schemeClr>
        </a:solidFill>
      </dgm:spPr>
      <dgm:t>
        <a:bodyPr/>
        <a:lstStyle/>
        <a:p>
          <a:r>
            <a:rPr lang="en-US" sz="3200" b="1" dirty="0" smtClean="0">
              <a:solidFill>
                <a:schemeClr val="bg1"/>
              </a:solidFill>
            </a:rPr>
            <a:t>a) </a:t>
          </a:r>
          <a:r>
            <a:rPr lang="en-US" sz="3200" b="1" dirty="0" err="1" smtClean="0">
              <a:solidFill>
                <a:schemeClr val="bg1"/>
              </a:solidFill>
            </a:rPr>
            <a:t>Hoàn</a:t>
          </a:r>
          <a:r>
            <a:rPr lang="en-US" sz="3200" b="1" dirty="0" smtClean="0">
              <a:solidFill>
                <a:schemeClr val="bg1"/>
              </a:solidFill>
            </a:rPr>
            <a:t> </a:t>
          </a:r>
          <a:r>
            <a:rPr lang="en-US" sz="3200" b="1" dirty="0" err="1" smtClean="0">
              <a:solidFill>
                <a:schemeClr val="bg1"/>
              </a:solidFill>
            </a:rPr>
            <a:t>cảnh</a:t>
          </a:r>
          <a:r>
            <a:rPr lang="en-US" sz="3200" b="1" dirty="0" smtClean="0">
              <a:solidFill>
                <a:schemeClr val="bg1"/>
              </a:solidFill>
            </a:rPr>
            <a:t> </a:t>
          </a:r>
          <a:r>
            <a:rPr lang="en-US" sz="3200" b="1" dirty="0" err="1" smtClean="0">
              <a:solidFill>
                <a:schemeClr val="bg1"/>
              </a:solidFill>
            </a:rPr>
            <a:t>quốc</a:t>
          </a:r>
          <a:r>
            <a:rPr lang="en-US" sz="3200" b="1" dirty="0" smtClean="0">
              <a:solidFill>
                <a:schemeClr val="bg1"/>
              </a:solidFill>
            </a:rPr>
            <a:t> </a:t>
          </a:r>
          <a:r>
            <a:rPr lang="en-US" sz="3200" b="1" dirty="0" err="1" smtClean="0">
              <a:solidFill>
                <a:schemeClr val="bg1"/>
              </a:solidFill>
            </a:rPr>
            <a:t>tế</a:t>
          </a:r>
          <a:r>
            <a:rPr lang="en-US" sz="3200" b="1" dirty="0" smtClean="0">
              <a:solidFill>
                <a:schemeClr val="bg1"/>
              </a:solidFill>
            </a:rPr>
            <a:t> </a:t>
          </a:r>
          <a:endParaRPr lang="en-US" sz="3200" b="1" dirty="0">
            <a:solidFill>
              <a:schemeClr val="bg1"/>
            </a:solidFill>
          </a:endParaRPr>
        </a:p>
      </dgm:t>
    </dgm:pt>
    <dgm:pt modelId="{BF03CF41-B133-405D-B49C-31D00A4AAA2A}" type="parTrans" cxnId="{D5D3C5D0-83BD-45B1-97FE-D46D979A7E60}">
      <dgm:prSet/>
      <dgm:spPr/>
      <dgm:t>
        <a:bodyPr/>
        <a:lstStyle/>
        <a:p>
          <a:endParaRPr lang="en-US"/>
        </a:p>
      </dgm:t>
    </dgm:pt>
    <dgm:pt modelId="{D54C01E1-F518-4D05-93EB-4F7AEE15DFEA}" type="sibTrans" cxnId="{D5D3C5D0-83BD-45B1-97FE-D46D979A7E60}">
      <dgm:prSet/>
      <dgm:spPr/>
      <dgm:t>
        <a:bodyPr/>
        <a:lstStyle/>
        <a:p>
          <a:endParaRPr lang="en-US"/>
        </a:p>
      </dgm:t>
    </dgm:pt>
    <dgm:pt modelId="{9621976A-7C42-4999-AEB8-F7728924E666}">
      <dgm:prSet phldrT="[Text]"/>
      <dgm:spPr/>
      <dgm:t>
        <a:bodyPr/>
        <a:lstStyle/>
        <a:p>
          <a:r>
            <a:rPr lang="en-US" altLang="en-US" dirty="0" err="1" smtClean="0">
              <a:solidFill>
                <a:schemeClr val="accent1">
                  <a:lumMod val="50000"/>
                </a:schemeClr>
              </a:solidFill>
              <a:latin typeface="Times New Roman" panose="02020603050405020304" pitchFamily="18" charset="0"/>
            </a:rPr>
            <a:t>Sự</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chuyển</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biến</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chủ</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nghĩa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tư</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bản</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và</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hậu</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quả</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nó</a:t>
          </a:r>
          <a:endParaRPr lang="en-US" dirty="0">
            <a:solidFill>
              <a:schemeClr val="accent1">
                <a:lumMod val="50000"/>
              </a:schemeClr>
            </a:solidFill>
          </a:endParaRPr>
        </a:p>
      </dgm:t>
    </dgm:pt>
    <dgm:pt modelId="{36697B0E-7548-43EA-985F-F011232E369A}" type="parTrans" cxnId="{0D49A8ED-F051-4059-B86E-12D0AB468645}">
      <dgm:prSet/>
      <dgm:spPr/>
      <dgm:t>
        <a:bodyPr/>
        <a:lstStyle/>
        <a:p>
          <a:endParaRPr lang="en-US">
            <a:solidFill>
              <a:schemeClr val="accent1">
                <a:lumMod val="50000"/>
              </a:schemeClr>
            </a:solidFill>
          </a:endParaRPr>
        </a:p>
      </dgm:t>
    </dgm:pt>
    <dgm:pt modelId="{B28FEAB9-D988-426E-95DB-F00892508049}" type="sibTrans" cxnId="{0D49A8ED-F051-4059-B86E-12D0AB468645}">
      <dgm:prSet/>
      <dgm:spPr/>
      <dgm:t>
        <a:bodyPr/>
        <a:lstStyle/>
        <a:p>
          <a:endParaRPr lang="en-US"/>
        </a:p>
      </dgm:t>
    </dgm:pt>
    <dgm:pt modelId="{ECDBEBEB-CFDC-4185-B13F-4769955D0A5F}">
      <dgm:prSet phldrT="[Text]"/>
      <dgm:spPr/>
      <dgm:t>
        <a:bodyPr/>
        <a:lstStyle/>
        <a:p>
          <a:r>
            <a:rPr lang="en-US" altLang="en-US" dirty="0" err="1" smtClean="0">
              <a:solidFill>
                <a:schemeClr val="accent1">
                  <a:lumMod val="50000"/>
                </a:schemeClr>
              </a:solidFill>
              <a:latin typeface="Times New Roman" panose="02020603050405020304" pitchFamily="18" charset="0"/>
            </a:rPr>
            <a:t>Ảnh</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hưởng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chủ</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nghĩa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Mác</a:t>
          </a:r>
          <a:r>
            <a:rPr lang="en-US" altLang="en-US" dirty="0" smtClean="0">
              <a:solidFill>
                <a:schemeClr val="accent1">
                  <a:lumMod val="50000"/>
                </a:schemeClr>
              </a:solidFill>
              <a:latin typeface="Times New Roman" panose="02020603050405020304" pitchFamily="18" charset="0"/>
            </a:rPr>
            <a:t> – </a:t>
          </a:r>
          <a:r>
            <a:rPr lang="en-US" altLang="en-US" dirty="0" err="1" smtClean="0">
              <a:solidFill>
                <a:schemeClr val="accent1">
                  <a:lumMod val="50000"/>
                </a:schemeClr>
              </a:solidFill>
              <a:latin typeface="Times New Roman" panose="02020603050405020304" pitchFamily="18" charset="0"/>
            </a:rPr>
            <a:t>Lênin</a:t>
          </a:r>
          <a:endParaRPr lang="en-US" dirty="0">
            <a:solidFill>
              <a:schemeClr val="accent1">
                <a:lumMod val="50000"/>
              </a:schemeClr>
            </a:solidFill>
          </a:endParaRPr>
        </a:p>
      </dgm:t>
    </dgm:pt>
    <dgm:pt modelId="{FA439A26-15AB-489A-B8EE-3C7D82F28C62}" type="parTrans" cxnId="{7979936D-D3E6-4934-8F3C-F113DB94A44D}">
      <dgm:prSet/>
      <dgm:spPr/>
      <dgm:t>
        <a:bodyPr/>
        <a:lstStyle/>
        <a:p>
          <a:endParaRPr lang="en-US">
            <a:solidFill>
              <a:schemeClr val="accent1">
                <a:lumMod val="50000"/>
              </a:schemeClr>
            </a:solidFill>
          </a:endParaRPr>
        </a:p>
      </dgm:t>
    </dgm:pt>
    <dgm:pt modelId="{7E7EB682-6520-4806-9889-69F0D95E6FFC}" type="sibTrans" cxnId="{7979936D-D3E6-4934-8F3C-F113DB94A44D}">
      <dgm:prSet/>
      <dgm:spPr/>
      <dgm:t>
        <a:bodyPr/>
        <a:lstStyle/>
        <a:p>
          <a:endParaRPr lang="en-US"/>
        </a:p>
      </dgm:t>
    </dgm:pt>
    <dgm:pt modelId="{05E8F97A-8DAA-43B3-93B1-FA0E647CB928}">
      <dgm:prSet phldrT="[Text]"/>
      <dgm:spPr/>
      <dgm:t>
        <a:bodyPr/>
        <a:lstStyle/>
        <a:p>
          <a:r>
            <a:rPr lang="en-US" altLang="en-US" dirty="0" err="1" smtClean="0">
              <a:solidFill>
                <a:schemeClr val="accent1">
                  <a:lumMod val="50000"/>
                </a:schemeClr>
              </a:solidFill>
              <a:latin typeface="Times New Roman" panose="02020603050405020304" pitchFamily="18" charset="0"/>
            </a:rPr>
            <a:t>Tác</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động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của</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Cách</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mạng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Tháng</a:t>
          </a:r>
          <a:r>
            <a:rPr lang="en-US" altLang="en-US" dirty="0" smtClean="0">
              <a:solidFill>
                <a:schemeClr val="accent1">
                  <a:lumMod val="50000"/>
                </a:schemeClr>
              </a:solidFill>
              <a:latin typeface="Times New Roman" panose="02020603050405020304" pitchFamily="18" charset="0"/>
            </a:rPr>
            <a:t> </a:t>
          </a:r>
          <a:r>
            <a:rPr lang="en-US" altLang="en-US" dirty="0" err="1" smtClean="0">
              <a:solidFill>
                <a:schemeClr val="accent1">
                  <a:lumMod val="50000"/>
                </a:schemeClr>
              </a:solidFill>
              <a:latin typeface="Times New Roman" panose="02020603050405020304" pitchFamily="18" charset="0"/>
            </a:rPr>
            <a:t>Mười</a:t>
          </a:r>
          <a:r>
            <a:rPr lang="en-US" altLang="en-US" dirty="0" smtClean="0">
              <a:solidFill>
                <a:schemeClr val="accent1">
                  <a:lumMod val="50000"/>
                </a:schemeClr>
              </a:solidFill>
              <a:latin typeface="Times New Roman" panose="02020603050405020304" pitchFamily="18" charset="0"/>
            </a:rPr>
            <a:t> Nga </a:t>
          </a:r>
          <a:r>
            <a:rPr lang="en-US" altLang="en-US" dirty="0" err="1" smtClean="0">
              <a:solidFill>
                <a:schemeClr val="accent1">
                  <a:lumMod val="50000"/>
                </a:schemeClr>
              </a:solidFill>
              <a:latin typeface="Times New Roman" panose="02020603050405020304" pitchFamily="18" charset="0"/>
            </a:rPr>
            <a:t>và</a:t>
          </a:r>
          <a:r>
            <a:rPr lang="en-US" altLang="en-US" dirty="0" smtClean="0">
              <a:solidFill>
                <a:schemeClr val="accent1">
                  <a:lumMod val="50000"/>
                </a:schemeClr>
              </a:solidFill>
              <a:latin typeface="Times New Roman" panose="02020603050405020304" pitchFamily="18" charset="0"/>
            </a:rPr>
            <a:t> QTCS</a:t>
          </a:r>
          <a:endParaRPr lang="en-US" dirty="0">
            <a:solidFill>
              <a:schemeClr val="accent1">
                <a:lumMod val="50000"/>
              </a:schemeClr>
            </a:solidFill>
          </a:endParaRPr>
        </a:p>
      </dgm:t>
    </dgm:pt>
    <dgm:pt modelId="{555ECFBE-0AAE-49BB-BC27-1E3D1B008A64}" type="parTrans" cxnId="{925F0E5D-11A1-4B8A-8311-122C201C6114}">
      <dgm:prSet/>
      <dgm:spPr/>
      <dgm:t>
        <a:bodyPr/>
        <a:lstStyle/>
        <a:p>
          <a:endParaRPr lang="en-US">
            <a:solidFill>
              <a:schemeClr val="accent1">
                <a:lumMod val="50000"/>
              </a:schemeClr>
            </a:solidFill>
          </a:endParaRPr>
        </a:p>
      </dgm:t>
    </dgm:pt>
    <dgm:pt modelId="{E89406EC-B6BF-4513-924B-746850A9C6CB}" type="sibTrans" cxnId="{925F0E5D-11A1-4B8A-8311-122C201C6114}">
      <dgm:prSet/>
      <dgm:spPr/>
      <dgm:t>
        <a:bodyPr/>
        <a:lstStyle/>
        <a:p>
          <a:endParaRPr lang="en-US"/>
        </a:p>
      </dgm:t>
    </dgm:pt>
    <dgm:pt modelId="{E0A8DB0F-228B-4C05-A94A-60423745D0FD}" type="pres">
      <dgm:prSet presAssocID="{CC1D77BC-F8AF-424E-8CDD-B3475035EB55}" presName="diagram" presStyleCnt="0">
        <dgm:presLayoutVars>
          <dgm:chPref val="1"/>
          <dgm:dir/>
          <dgm:animOne val="branch"/>
          <dgm:animLvl val="lvl"/>
          <dgm:resizeHandles/>
        </dgm:presLayoutVars>
      </dgm:prSet>
      <dgm:spPr/>
      <dgm:t>
        <a:bodyPr/>
        <a:lstStyle/>
        <a:p>
          <a:endParaRPr lang="en-US"/>
        </a:p>
      </dgm:t>
    </dgm:pt>
    <dgm:pt modelId="{F4D50CC9-4FB6-474E-97B7-0F74992A9AF4}" type="pres">
      <dgm:prSet presAssocID="{4579DBCA-848C-4E90-8E3F-D2C12ABAFC3D}" presName="root" presStyleCnt="0"/>
      <dgm:spPr/>
    </dgm:pt>
    <dgm:pt modelId="{2D03D025-EF3B-4507-B721-C7454651C4A1}" type="pres">
      <dgm:prSet presAssocID="{4579DBCA-848C-4E90-8E3F-D2C12ABAFC3D}" presName="rootComposite" presStyleCnt="0"/>
      <dgm:spPr/>
    </dgm:pt>
    <dgm:pt modelId="{6FCA866C-EBDB-405E-A562-7B65328A9415}" type="pres">
      <dgm:prSet presAssocID="{4579DBCA-848C-4E90-8E3F-D2C12ABAFC3D}" presName="rootText" presStyleLbl="node1" presStyleIdx="0" presStyleCnt="1" custScaleX="423615" custLinFactNeighborX="-7910" custLinFactNeighborY="-1130"/>
      <dgm:spPr/>
      <dgm:t>
        <a:bodyPr/>
        <a:lstStyle/>
        <a:p>
          <a:endParaRPr lang="en-US"/>
        </a:p>
      </dgm:t>
    </dgm:pt>
    <dgm:pt modelId="{3358C04D-AD8C-4466-8731-F9FE7F03F56E}" type="pres">
      <dgm:prSet presAssocID="{4579DBCA-848C-4E90-8E3F-D2C12ABAFC3D}" presName="rootConnector" presStyleLbl="node1" presStyleIdx="0" presStyleCnt="1"/>
      <dgm:spPr/>
      <dgm:t>
        <a:bodyPr/>
        <a:lstStyle/>
        <a:p>
          <a:endParaRPr lang="en-US"/>
        </a:p>
      </dgm:t>
    </dgm:pt>
    <dgm:pt modelId="{117BF028-EE2C-4427-9858-4F602492E555}" type="pres">
      <dgm:prSet presAssocID="{4579DBCA-848C-4E90-8E3F-D2C12ABAFC3D}" presName="childShape" presStyleCnt="0"/>
      <dgm:spPr/>
    </dgm:pt>
    <dgm:pt modelId="{C10C03BE-5676-406E-9D0E-F37671AA3272}" type="pres">
      <dgm:prSet presAssocID="{36697B0E-7548-43EA-985F-F011232E369A}" presName="Name13" presStyleLbl="parChTrans1D2" presStyleIdx="0" presStyleCnt="3" custSzX="965631"/>
      <dgm:spPr/>
      <dgm:t>
        <a:bodyPr/>
        <a:lstStyle/>
        <a:p>
          <a:endParaRPr lang="en-US"/>
        </a:p>
      </dgm:t>
    </dgm:pt>
    <dgm:pt modelId="{CF687878-E5B5-452E-947C-93E8A0C2A940}" type="pres">
      <dgm:prSet presAssocID="{9621976A-7C42-4999-AEB8-F7728924E666}" presName="childText" presStyleLbl="bgAcc1" presStyleIdx="0" presStyleCnt="3" custScaleX="423615">
        <dgm:presLayoutVars>
          <dgm:bulletEnabled val="1"/>
        </dgm:presLayoutVars>
      </dgm:prSet>
      <dgm:spPr/>
      <dgm:t>
        <a:bodyPr/>
        <a:lstStyle/>
        <a:p>
          <a:endParaRPr lang="en-US"/>
        </a:p>
      </dgm:t>
    </dgm:pt>
    <dgm:pt modelId="{0D763472-D19B-4A40-8F05-FF81D718A9AE}" type="pres">
      <dgm:prSet presAssocID="{FA439A26-15AB-489A-B8EE-3C7D82F28C62}" presName="Name13" presStyleLbl="parChTrans1D2" presStyleIdx="1" presStyleCnt="3" custSzX="965631"/>
      <dgm:spPr/>
      <dgm:t>
        <a:bodyPr/>
        <a:lstStyle/>
        <a:p>
          <a:endParaRPr lang="en-US"/>
        </a:p>
      </dgm:t>
    </dgm:pt>
    <dgm:pt modelId="{C647FD8C-4D02-43C7-BE5F-3E1B56CE9F25}" type="pres">
      <dgm:prSet presAssocID="{ECDBEBEB-CFDC-4185-B13F-4769955D0A5F}" presName="childText" presStyleLbl="bgAcc1" presStyleIdx="1" presStyleCnt="3" custScaleX="423615">
        <dgm:presLayoutVars>
          <dgm:bulletEnabled val="1"/>
        </dgm:presLayoutVars>
      </dgm:prSet>
      <dgm:spPr/>
      <dgm:t>
        <a:bodyPr/>
        <a:lstStyle/>
        <a:p>
          <a:endParaRPr lang="en-US"/>
        </a:p>
      </dgm:t>
    </dgm:pt>
    <dgm:pt modelId="{7BD91232-99B9-4AAA-BF3F-707973CC8DA3}" type="pres">
      <dgm:prSet presAssocID="{555ECFBE-0AAE-49BB-BC27-1E3D1B008A64}" presName="Name13" presStyleLbl="parChTrans1D2" presStyleIdx="2" presStyleCnt="3" custSzX="965631"/>
      <dgm:spPr/>
      <dgm:t>
        <a:bodyPr/>
        <a:lstStyle/>
        <a:p>
          <a:endParaRPr lang="en-US"/>
        </a:p>
      </dgm:t>
    </dgm:pt>
    <dgm:pt modelId="{31706279-30D2-4ED5-8CA7-A9DC9E477C97}" type="pres">
      <dgm:prSet presAssocID="{05E8F97A-8DAA-43B3-93B1-FA0E647CB928}" presName="childText" presStyleLbl="bgAcc1" presStyleIdx="2" presStyleCnt="3" custScaleX="423615">
        <dgm:presLayoutVars>
          <dgm:bulletEnabled val="1"/>
        </dgm:presLayoutVars>
      </dgm:prSet>
      <dgm:spPr/>
      <dgm:t>
        <a:bodyPr/>
        <a:lstStyle/>
        <a:p>
          <a:endParaRPr lang="en-US"/>
        </a:p>
      </dgm:t>
    </dgm:pt>
  </dgm:ptLst>
  <dgm:cxnLst>
    <dgm:cxn modelId="{0D49A8ED-F051-4059-B86E-12D0AB468645}" srcId="{4579DBCA-848C-4E90-8E3F-D2C12ABAFC3D}" destId="{9621976A-7C42-4999-AEB8-F7728924E666}" srcOrd="0" destOrd="0" parTransId="{36697B0E-7548-43EA-985F-F011232E369A}" sibTransId="{B28FEAB9-D988-426E-95DB-F00892508049}"/>
    <dgm:cxn modelId="{925F0E5D-11A1-4B8A-8311-122C201C6114}" srcId="{4579DBCA-848C-4E90-8E3F-D2C12ABAFC3D}" destId="{05E8F97A-8DAA-43B3-93B1-FA0E647CB928}" srcOrd="2" destOrd="0" parTransId="{555ECFBE-0AAE-49BB-BC27-1E3D1B008A64}" sibTransId="{E89406EC-B6BF-4513-924B-746850A9C6CB}"/>
    <dgm:cxn modelId="{B781397C-1B26-40F1-8A7A-C7AF5BBF8049}" type="presOf" srcId="{4579DBCA-848C-4E90-8E3F-D2C12ABAFC3D}" destId="{3358C04D-AD8C-4466-8731-F9FE7F03F56E}" srcOrd="1" destOrd="0" presId="urn:microsoft.com/office/officeart/2005/8/layout/hierarchy3"/>
    <dgm:cxn modelId="{F8A8F026-E3A0-4B36-BEBE-16AEC555895A}" type="presOf" srcId="{FA439A26-15AB-489A-B8EE-3C7D82F28C62}" destId="{0D763472-D19B-4A40-8F05-FF81D718A9AE}" srcOrd="0" destOrd="0" presId="urn:microsoft.com/office/officeart/2005/8/layout/hierarchy3"/>
    <dgm:cxn modelId="{AB0E9DD9-EA0A-432F-B796-C6DC71E06182}" type="presOf" srcId="{9621976A-7C42-4999-AEB8-F7728924E666}" destId="{CF687878-E5B5-452E-947C-93E8A0C2A940}" srcOrd="0" destOrd="0" presId="urn:microsoft.com/office/officeart/2005/8/layout/hierarchy3"/>
    <dgm:cxn modelId="{7979936D-D3E6-4934-8F3C-F113DB94A44D}" srcId="{4579DBCA-848C-4E90-8E3F-D2C12ABAFC3D}" destId="{ECDBEBEB-CFDC-4185-B13F-4769955D0A5F}" srcOrd="1" destOrd="0" parTransId="{FA439A26-15AB-489A-B8EE-3C7D82F28C62}" sibTransId="{7E7EB682-6520-4806-9889-69F0D95E6FFC}"/>
    <dgm:cxn modelId="{61552FD3-2915-44E7-8477-99EEA1AD5DFE}" type="presOf" srcId="{ECDBEBEB-CFDC-4185-B13F-4769955D0A5F}" destId="{C647FD8C-4D02-43C7-BE5F-3E1B56CE9F25}" srcOrd="0" destOrd="0" presId="urn:microsoft.com/office/officeart/2005/8/layout/hierarchy3"/>
    <dgm:cxn modelId="{6D0CBE70-49AE-4C28-96BE-03759C068FCF}" type="presOf" srcId="{36697B0E-7548-43EA-985F-F011232E369A}" destId="{C10C03BE-5676-406E-9D0E-F37671AA3272}" srcOrd="0" destOrd="0" presId="urn:microsoft.com/office/officeart/2005/8/layout/hierarchy3"/>
    <dgm:cxn modelId="{D5D3C5D0-83BD-45B1-97FE-D46D979A7E60}" srcId="{CC1D77BC-F8AF-424E-8CDD-B3475035EB55}" destId="{4579DBCA-848C-4E90-8E3F-D2C12ABAFC3D}" srcOrd="0" destOrd="0" parTransId="{BF03CF41-B133-405D-B49C-31D00A4AAA2A}" sibTransId="{D54C01E1-F518-4D05-93EB-4F7AEE15DFEA}"/>
    <dgm:cxn modelId="{FA687E10-5097-4048-BBD9-48127FC8B7D6}" type="presOf" srcId="{CC1D77BC-F8AF-424E-8CDD-B3475035EB55}" destId="{E0A8DB0F-228B-4C05-A94A-60423745D0FD}" srcOrd="0" destOrd="0" presId="urn:microsoft.com/office/officeart/2005/8/layout/hierarchy3"/>
    <dgm:cxn modelId="{AF9C6263-9BB8-4CF6-AA11-AFFC19A89D5C}" type="presOf" srcId="{555ECFBE-0AAE-49BB-BC27-1E3D1B008A64}" destId="{7BD91232-99B9-4AAA-BF3F-707973CC8DA3}" srcOrd="0" destOrd="0" presId="urn:microsoft.com/office/officeart/2005/8/layout/hierarchy3"/>
    <dgm:cxn modelId="{2307DC4D-E3DB-462B-B844-2579B083779F}" type="presOf" srcId="{05E8F97A-8DAA-43B3-93B1-FA0E647CB928}" destId="{31706279-30D2-4ED5-8CA7-A9DC9E477C97}" srcOrd="0" destOrd="0" presId="urn:microsoft.com/office/officeart/2005/8/layout/hierarchy3"/>
    <dgm:cxn modelId="{FD918B23-CA36-4DF6-9326-A74D29A846B6}" type="presOf" srcId="{4579DBCA-848C-4E90-8E3F-D2C12ABAFC3D}" destId="{6FCA866C-EBDB-405E-A562-7B65328A9415}" srcOrd="0" destOrd="0" presId="urn:microsoft.com/office/officeart/2005/8/layout/hierarchy3"/>
    <dgm:cxn modelId="{822F5CD9-B4E6-4589-87E9-26C38224A7E1}" type="presParOf" srcId="{E0A8DB0F-228B-4C05-A94A-60423745D0FD}" destId="{F4D50CC9-4FB6-474E-97B7-0F74992A9AF4}" srcOrd="0" destOrd="0" presId="urn:microsoft.com/office/officeart/2005/8/layout/hierarchy3"/>
    <dgm:cxn modelId="{5729C2FF-58A3-40B9-BC07-71220F912F76}" type="presParOf" srcId="{F4D50CC9-4FB6-474E-97B7-0F74992A9AF4}" destId="{2D03D025-EF3B-4507-B721-C7454651C4A1}" srcOrd="0" destOrd="0" presId="urn:microsoft.com/office/officeart/2005/8/layout/hierarchy3"/>
    <dgm:cxn modelId="{EC16CD6D-AFD3-47AD-9750-3ABD1ED1D699}" type="presParOf" srcId="{2D03D025-EF3B-4507-B721-C7454651C4A1}" destId="{6FCA866C-EBDB-405E-A562-7B65328A9415}" srcOrd="0" destOrd="0" presId="urn:microsoft.com/office/officeart/2005/8/layout/hierarchy3"/>
    <dgm:cxn modelId="{C2C9990C-534F-4C76-8CB0-FB61913AD835}" type="presParOf" srcId="{2D03D025-EF3B-4507-B721-C7454651C4A1}" destId="{3358C04D-AD8C-4466-8731-F9FE7F03F56E}" srcOrd="1" destOrd="0" presId="urn:microsoft.com/office/officeart/2005/8/layout/hierarchy3"/>
    <dgm:cxn modelId="{193F7A5D-D298-4AD4-8A24-70727B5010B6}" type="presParOf" srcId="{F4D50CC9-4FB6-474E-97B7-0F74992A9AF4}" destId="{117BF028-EE2C-4427-9858-4F602492E555}" srcOrd="1" destOrd="0" presId="urn:microsoft.com/office/officeart/2005/8/layout/hierarchy3"/>
    <dgm:cxn modelId="{7080150A-B589-41D4-8972-A8BB4FCB9AD4}" type="presParOf" srcId="{117BF028-EE2C-4427-9858-4F602492E555}" destId="{C10C03BE-5676-406E-9D0E-F37671AA3272}" srcOrd="0" destOrd="0" presId="urn:microsoft.com/office/officeart/2005/8/layout/hierarchy3"/>
    <dgm:cxn modelId="{8C52F32E-7242-4947-A8F3-B670DBA6C296}" type="presParOf" srcId="{117BF028-EE2C-4427-9858-4F602492E555}" destId="{CF687878-E5B5-452E-947C-93E8A0C2A940}" srcOrd="1" destOrd="0" presId="urn:microsoft.com/office/officeart/2005/8/layout/hierarchy3"/>
    <dgm:cxn modelId="{79422E1B-6158-4B07-A224-9963E65425C8}" type="presParOf" srcId="{117BF028-EE2C-4427-9858-4F602492E555}" destId="{0D763472-D19B-4A40-8F05-FF81D718A9AE}" srcOrd="2" destOrd="0" presId="urn:microsoft.com/office/officeart/2005/8/layout/hierarchy3"/>
    <dgm:cxn modelId="{D7A39582-EAA0-4434-BCA5-D8CF492977AE}" type="presParOf" srcId="{117BF028-EE2C-4427-9858-4F602492E555}" destId="{C647FD8C-4D02-43C7-BE5F-3E1B56CE9F25}" srcOrd="3" destOrd="0" presId="urn:microsoft.com/office/officeart/2005/8/layout/hierarchy3"/>
    <dgm:cxn modelId="{E92136FB-0255-4A4B-A2A5-AE8447E96DF0}" type="presParOf" srcId="{117BF028-EE2C-4427-9858-4F602492E555}" destId="{7BD91232-99B9-4AAA-BF3F-707973CC8DA3}" srcOrd="4" destOrd="0" presId="urn:microsoft.com/office/officeart/2005/8/layout/hierarchy3"/>
    <dgm:cxn modelId="{98793501-4353-4DCD-9847-259A463A51E4}" type="presParOf" srcId="{117BF028-EE2C-4427-9858-4F602492E555}" destId="{31706279-30D2-4ED5-8CA7-A9DC9E477C9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609BF47-CBCE-4C52-94C3-98C004903A2F}" type="doc">
      <dgm:prSet loTypeId="urn:microsoft.com/office/officeart/2005/8/layout/arrow2" loCatId="process" qsTypeId="urn:microsoft.com/office/officeart/2005/8/quickstyle/simple1" qsCatId="simple" csTypeId="urn:microsoft.com/office/officeart/2005/8/colors/accent1_2" csCatId="accent1" phldr="1"/>
      <dgm:spPr/>
    </dgm:pt>
    <dgm:pt modelId="{C00A8914-CB23-43C6-91BF-6280FF32B43E}">
      <dgm:prSet phldrT="[Text]"/>
      <dgm:spPr/>
      <dgm:t>
        <a:bodyPr/>
        <a:lstStyle/>
        <a:p>
          <a:r>
            <a:rPr lang="en-US" dirty="0" err="1" smtClean="0"/>
            <a:t>Chủ</a:t>
          </a:r>
          <a:r>
            <a:rPr lang="en-US" dirty="0" smtClean="0"/>
            <a:t> </a:t>
          </a:r>
          <a:r>
            <a:rPr lang="en-US" dirty="0" err="1" smtClean="0"/>
            <a:t>nghĩa</a:t>
          </a:r>
          <a:r>
            <a:rPr lang="en-US" dirty="0" smtClean="0"/>
            <a:t> </a:t>
          </a:r>
          <a:r>
            <a:rPr lang="en-US" dirty="0" err="1" smtClean="0"/>
            <a:t>Mác-Lênin</a:t>
          </a:r>
          <a:endParaRPr lang="en-US" dirty="0"/>
        </a:p>
      </dgm:t>
    </dgm:pt>
    <dgm:pt modelId="{6CEE7753-E860-40AC-9655-721F515FF685}" type="parTrans" cxnId="{7F745208-4C21-462F-9EF8-EBB960451D01}">
      <dgm:prSet/>
      <dgm:spPr/>
      <dgm:t>
        <a:bodyPr/>
        <a:lstStyle/>
        <a:p>
          <a:endParaRPr lang="en-US"/>
        </a:p>
      </dgm:t>
    </dgm:pt>
    <dgm:pt modelId="{CA06BB7D-F529-4046-A99E-8653637E16C5}" type="sibTrans" cxnId="{7F745208-4C21-462F-9EF8-EBB960451D01}">
      <dgm:prSet/>
      <dgm:spPr/>
      <dgm:t>
        <a:bodyPr/>
        <a:lstStyle/>
        <a:p>
          <a:endParaRPr lang="en-US"/>
        </a:p>
      </dgm:t>
    </dgm:pt>
    <dgm:pt modelId="{653C0034-DB14-4423-9DF5-7A10D612045B}">
      <dgm:prSet phldrT="[Text]"/>
      <dgm:spPr/>
      <dgm:t>
        <a:bodyPr/>
        <a:lstStyle/>
        <a:p>
          <a:r>
            <a:rPr lang="en-US" dirty="0" err="1" smtClean="0"/>
            <a:t>Tư</a:t>
          </a:r>
          <a:r>
            <a:rPr lang="en-US" dirty="0" smtClean="0"/>
            <a:t> </a:t>
          </a:r>
          <a:r>
            <a:rPr lang="en-US" dirty="0" err="1" smtClean="0"/>
            <a:t>tưởng</a:t>
          </a:r>
          <a:r>
            <a:rPr lang="en-US" dirty="0" smtClean="0"/>
            <a:t> </a:t>
          </a:r>
          <a:r>
            <a:rPr lang="en-US" dirty="0" err="1" smtClean="0"/>
            <a:t>về</a:t>
          </a:r>
          <a:r>
            <a:rPr lang="en-US" dirty="0" smtClean="0"/>
            <a:t> </a:t>
          </a:r>
          <a:r>
            <a:rPr lang="en-US" dirty="0" err="1" smtClean="0"/>
            <a:t>Đảng</a:t>
          </a:r>
          <a:r>
            <a:rPr lang="en-US" dirty="0" smtClean="0"/>
            <a:t> </a:t>
          </a:r>
          <a:r>
            <a:rPr lang="en-US" dirty="0" err="1" smtClean="0"/>
            <a:t>Cộng</a:t>
          </a:r>
          <a:r>
            <a:rPr lang="en-US" dirty="0" smtClean="0"/>
            <a:t> </a:t>
          </a:r>
          <a:r>
            <a:rPr lang="en-US" dirty="0" err="1" smtClean="0"/>
            <a:t>sản</a:t>
          </a:r>
          <a:endParaRPr lang="en-US" dirty="0"/>
        </a:p>
      </dgm:t>
    </dgm:pt>
    <dgm:pt modelId="{57B13BC9-DF8A-403D-A42F-1F2583F2A9B3}" type="parTrans" cxnId="{386C39C5-CFCF-4A6E-A5AD-D78CD3249AD1}">
      <dgm:prSet/>
      <dgm:spPr/>
      <dgm:t>
        <a:bodyPr/>
        <a:lstStyle/>
        <a:p>
          <a:endParaRPr lang="en-US"/>
        </a:p>
      </dgm:t>
    </dgm:pt>
    <dgm:pt modelId="{BFAA9EE3-3D36-4986-9B39-D38642735291}" type="sibTrans" cxnId="{386C39C5-CFCF-4A6E-A5AD-D78CD3249AD1}">
      <dgm:prSet/>
      <dgm:spPr/>
      <dgm:t>
        <a:bodyPr/>
        <a:lstStyle/>
        <a:p>
          <a:endParaRPr lang="en-US"/>
        </a:p>
      </dgm:t>
    </dgm:pt>
    <dgm:pt modelId="{6A474441-06C3-49D0-97E5-2CD16C418CE7}">
      <dgm:prSet phldrT="[Text]"/>
      <dgm:spPr/>
      <dgm:t>
        <a:bodyPr/>
        <a:lstStyle/>
        <a:p>
          <a:r>
            <a:rPr lang="en-US" dirty="0" err="1" smtClean="0"/>
            <a:t>Phong</a:t>
          </a:r>
          <a:r>
            <a:rPr lang="en-US" dirty="0" smtClean="0"/>
            <a:t> </a:t>
          </a:r>
          <a:r>
            <a:rPr lang="en-US" dirty="0" err="1" smtClean="0"/>
            <a:t>trào</a:t>
          </a:r>
          <a:r>
            <a:rPr lang="en-US" dirty="0" smtClean="0"/>
            <a:t> </a:t>
          </a:r>
          <a:r>
            <a:rPr lang="en-US" dirty="0" err="1" smtClean="0"/>
            <a:t>cộng</a:t>
          </a:r>
          <a:r>
            <a:rPr lang="en-US" dirty="0" smtClean="0"/>
            <a:t> </a:t>
          </a:r>
          <a:r>
            <a:rPr lang="en-US" dirty="0" err="1" smtClean="0"/>
            <a:t>sản</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và</a:t>
          </a:r>
          <a:r>
            <a:rPr lang="en-US" dirty="0" smtClean="0"/>
            <a:t> </a:t>
          </a:r>
          <a:r>
            <a:rPr lang="en-US" dirty="0" err="1" smtClean="0"/>
            <a:t>sự</a:t>
          </a:r>
          <a:r>
            <a:rPr lang="en-US" dirty="0" smtClean="0"/>
            <a:t> </a:t>
          </a:r>
          <a:r>
            <a:rPr lang="en-US" dirty="0" err="1" smtClean="0"/>
            <a:t>hình</a:t>
          </a:r>
          <a:r>
            <a:rPr lang="en-US" dirty="0" smtClean="0"/>
            <a:t> </a:t>
          </a:r>
          <a:r>
            <a:rPr lang="en-US" dirty="0" err="1" smtClean="0"/>
            <a:t>các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cộng</a:t>
          </a:r>
          <a:r>
            <a:rPr lang="en-US" dirty="0" smtClean="0"/>
            <a:t> </a:t>
          </a:r>
          <a:r>
            <a:rPr lang="en-US" dirty="0" err="1" smtClean="0"/>
            <a:t>sản</a:t>
          </a:r>
          <a:r>
            <a:rPr lang="en-US" dirty="0" smtClean="0"/>
            <a:t> </a:t>
          </a:r>
          <a:r>
            <a:rPr lang="en-US" dirty="0" err="1" smtClean="0"/>
            <a:t>quốc</a:t>
          </a:r>
          <a:r>
            <a:rPr lang="en-US" dirty="0" smtClean="0"/>
            <a:t> </a:t>
          </a:r>
          <a:r>
            <a:rPr lang="en-US" dirty="0" err="1" smtClean="0"/>
            <a:t>tế</a:t>
          </a:r>
          <a:r>
            <a:rPr lang="en-US" dirty="0" smtClean="0"/>
            <a:t> </a:t>
          </a:r>
          <a:endParaRPr lang="en-US" dirty="0"/>
        </a:p>
      </dgm:t>
    </dgm:pt>
    <dgm:pt modelId="{4EA0525A-72FC-4388-91F5-99361A7CA44C}" type="parTrans" cxnId="{80839F6A-082E-4AF4-A681-CCC4F3175CDC}">
      <dgm:prSet/>
      <dgm:spPr/>
      <dgm:t>
        <a:bodyPr/>
        <a:lstStyle/>
        <a:p>
          <a:endParaRPr lang="en-US"/>
        </a:p>
      </dgm:t>
    </dgm:pt>
    <dgm:pt modelId="{1A35E7AC-CC73-4F47-8F41-69484B853442}" type="sibTrans" cxnId="{80839F6A-082E-4AF4-A681-CCC4F3175CDC}">
      <dgm:prSet/>
      <dgm:spPr/>
      <dgm:t>
        <a:bodyPr/>
        <a:lstStyle/>
        <a:p>
          <a:endParaRPr lang="en-US"/>
        </a:p>
      </dgm:t>
    </dgm:pt>
    <dgm:pt modelId="{89892CFB-67D6-4EDC-91E0-82B990D6ECF7}" type="pres">
      <dgm:prSet presAssocID="{B609BF47-CBCE-4C52-94C3-98C004903A2F}" presName="arrowDiagram" presStyleCnt="0">
        <dgm:presLayoutVars>
          <dgm:chMax val="5"/>
          <dgm:dir/>
          <dgm:resizeHandles val="exact"/>
        </dgm:presLayoutVars>
      </dgm:prSet>
      <dgm:spPr/>
    </dgm:pt>
    <dgm:pt modelId="{03BD683D-DB1F-47B1-AE47-3C7A1188D6B3}" type="pres">
      <dgm:prSet presAssocID="{B609BF47-CBCE-4C52-94C3-98C004903A2F}" presName="arrow" presStyleLbl="bgShp" presStyleIdx="0" presStyleCnt="1"/>
      <dgm:spPr/>
    </dgm:pt>
    <dgm:pt modelId="{FA49A514-A2B2-406A-B15C-DB016A25D271}" type="pres">
      <dgm:prSet presAssocID="{B609BF47-CBCE-4C52-94C3-98C004903A2F}" presName="arrowDiagram3" presStyleCnt="0"/>
      <dgm:spPr/>
    </dgm:pt>
    <dgm:pt modelId="{34BF902C-268F-40FA-B999-323EBAC2B0E1}" type="pres">
      <dgm:prSet presAssocID="{C00A8914-CB23-43C6-91BF-6280FF32B43E}" presName="bullet3a" presStyleLbl="node1" presStyleIdx="0" presStyleCnt="3"/>
      <dgm:spPr/>
    </dgm:pt>
    <dgm:pt modelId="{13E616B5-2670-4C0A-8E7B-979010B69D93}" type="pres">
      <dgm:prSet presAssocID="{C00A8914-CB23-43C6-91BF-6280FF32B43E}" presName="textBox3a" presStyleLbl="revTx" presStyleIdx="0" presStyleCnt="3">
        <dgm:presLayoutVars>
          <dgm:bulletEnabled val="1"/>
        </dgm:presLayoutVars>
      </dgm:prSet>
      <dgm:spPr/>
      <dgm:t>
        <a:bodyPr/>
        <a:lstStyle/>
        <a:p>
          <a:endParaRPr lang="en-US"/>
        </a:p>
      </dgm:t>
    </dgm:pt>
    <dgm:pt modelId="{BE2156FC-2D7B-4E9C-A240-F7A38581B5F0}" type="pres">
      <dgm:prSet presAssocID="{653C0034-DB14-4423-9DF5-7A10D612045B}" presName="bullet3b" presStyleLbl="node1" presStyleIdx="1" presStyleCnt="3"/>
      <dgm:spPr/>
    </dgm:pt>
    <dgm:pt modelId="{73B1EB0B-35CC-48B1-8614-A69E3936EFDC}" type="pres">
      <dgm:prSet presAssocID="{653C0034-DB14-4423-9DF5-7A10D612045B}" presName="textBox3b" presStyleLbl="revTx" presStyleIdx="1" presStyleCnt="3">
        <dgm:presLayoutVars>
          <dgm:bulletEnabled val="1"/>
        </dgm:presLayoutVars>
      </dgm:prSet>
      <dgm:spPr/>
      <dgm:t>
        <a:bodyPr/>
        <a:lstStyle/>
        <a:p>
          <a:endParaRPr lang="en-US"/>
        </a:p>
      </dgm:t>
    </dgm:pt>
    <dgm:pt modelId="{1A15AEB6-5E29-48A6-9FE1-9E4B05ECDF20}" type="pres">
      <dgm:prSet presAssocID="{6A474441-06C3-49D0-97E5-2CD16C418CE7}" presName="bullet3c" presStyleLbl="node1" presStyleIdx="2" presStyleCnt="3"/>
      <dgm:spPr/>
    </dgm:pt>
    <dgm:pt modelId="{8D94B5CF-DA4E-466D-B447-BC675289F30A}" type="pres">
      <dgm:prSet presAssocID="{6A474441-06C3-49D0-97E5-2CD16C418CE7}" presName="textBox3c" presStyleLbl="revTx" presStyleIdx="2" presStyleCnt="3">
        <dgm:presLayoutVars>
          <dgm:bulletEnabled val="1"/>
        </dgm:presLayoutVars>
      </dgm:prSet>
      <dgm:spPr/>
      <dgm:t>
        <a:bodyPr/>
        <a:lstStyle/>
        <a:p>
          <a:endParaRPr lang="en-US"/>
        </a:p>
      </dgm:t>
    </dgm:pt>
  </dgm:ptLst>
  <dgm:cxnLst>
    <dgm:cxn modelId="{5F5038B3-4334-4EDF-88D1-2A50C0F7B795}" type="presOf" srcId="{653C0034-DB14-4423-9DF5-7A10D612045B}" destId="{73B1EB0B-35CC-48B1-8614-A69E3936EFDC}" srcOrd="0" destOrd="0" presId="urn:microsoft.com/office/officeart/2005/8/layout/arrow2"/>
    <dgm:cxn modelId="{58F9E687-6E8D-47D9-A9F2-B0A8E3A9DAF4}" type="presOf" srcId="{6A474441-06C3-49D0-97E5-2CD16C418CE7}" destId="{8D94B5CF-DA4E-466D-B447-BC675289F30A}" srcOrd="0" destOrd="0" presId="urn:microsoft.com/office/officeart/2005/8/layout/arrow2"/>
    <dgm:cxn modelId="{80839F6A-082E-4AF4-A681-CCC4F3175CDC}" srcId="{B609BF47-CBCE-4C52-94C3-98C004903A2F}" destId="{6A474441-06C3-49D0-97E5-2CD16C418CE7}" srcOrd="2" destOrd="0" parTransId="{4EA0525A-72FC-4388-91F5-99361A7CA44C}" sibTransId="{1A35E7AC-CC73-4F47-8F41-69484B853442}"/>
    <dgm:cxn modelId="{B1EBA7E0-1CE7-41FF-8680-99958EEC160D}" type="presOf" srcId="{B609BF47-CBCE-4C52-94C3-98C004903A2F}" destId="{89892CFB-67D6-4EDC-91E0-82B990D6ECF7}" srcOrd="0" destOrd="0" presId="urn:microsoft.com/office/officeart/2005/8/layout/arrow2"/>
    <dgm:cxn modelId="{386C39C5-CFCF-4A6E-A5AD-D78CD3249AD1}" srcId="{B609BF47-CBCE-4C52-94C3-98C004903A2F}" destId="{653C0034-DB14-4423-9DF5-7A10D612045B}" srcOrd="1" destOrd="0" parTransId="{57B13BC9-DF8A-403D-A42F-1F2583F2A9B3}" sibTransId="{BFAA9EE3-3D36-4986-9B39-D38642735291}"/>
    <dgm:cxn modelId="{7F745208-4C21-462F-9EF8-EBB960451D01}" srcId="{B609BF47-CBCE-4C52-94C3-98C004903A2F}" destId="{C00A8914-CB23-43C6-91BF-6280FF32B43E}" srcOrd="0" destOrd="0" parTransId="{6CEE7753-E860-40AC-9655-721F515FF685}" sibTransId="{CA06BB7D-F529-4046-A99E-8653637E16C5}"/>
    <dgm:cxn modelId="{CDAC4FA7-0CA1-4FE6-8A24-B4645F7481C7}" type="presOf" srcId="{C00A8914-CB23-43C6-91BF-6280FF32B43E}" destId="{13E616B5-2670-4C0A-8E7B-979010B69D93}" srcOrd="0" destOrd="0" presId="urn:microsoft.com/office/officeart/2005/8/layout/arrow2"/>
    <dgm:cxn modelId="{4B9C151C-B572-42C7-BAB8-381CBBC71419}" type="presParOf" srcId="{89892CFB-67D6-4EDC-91E0-82B990D6ECF7}" destId="{03BD683D-DB1F-47B1-AE47-3C7A1188D6B3}" srcOrd="0" destOrd="0" presId="urn:microsoft.com/office/officeart/2005/8/layout/arrow2"/>
    <dgm:cxn modelId="{43D2A0C8-2185-45D1-AB1A-D39B73DCD85C}" type="presParOf" srcId="{89892CFB-67D6-4EDC-91E0-82B990D6ECF7}" destId="{FA49A514-A2B2-406A-B15C-DB016A25D271}" srcOrd="1" destOrd="0" presId="urn:microsoft.com/office/officeart/2005/8/layout/arrow2"/>
    <dgm:cxn modelId="{7E171168-5D13-4FA4-A862-6125B4C468CC}" type="presParOf" srcId="{FA49A514-A2B2-406A-B15C-DB016A25D271}" destId="{34BF902C-268F-40FA-B999-323EBAC2B0E1}" srcOrd="0" destOrd="0" presId="urn:microsoft.com/office/officeart/2005/8/layout/arrow2"/>
    <dgm:cxn modelId="{E6C9E09A-7254-4B2F-8101-D7C6CA8BD2DF}" type="presParOf" srcId="{FA49A514-A2B2-406A-B15C-DB016A25D271}" destId="{13E616B5-2670-4C0A-8E7B-979010B69D93}" srcOrd="1" destOrd="0" presId="urn:microsoft.com/office/officeart/2005/8/layout/arrow2"/>
    <dgm:cxn modelId="{CA032AE6-2B6E-4DD2-9E0A-1C0EA225E284}" type="presParOf" srcId="{FA49A514-A2B2-406A-B15C-DB016A25D271}" destId="{BE2156FC-2D7B-4E9C-A240-F7A38581B5F0}" srcOrd="2" destOrd="0" presId="urn:microsoft.com/office/officeart/2005/8/layout/arrow2"/>
    <dgm:cxn modelId="{CE23CE63-868A-4C67-B8AE-8909CFA36946}" type="presParOf" srcId="{FA49A514-A2B2-406A-B15C-DB016A25D271}" destId="{73B1EB0B-35CC-48B1-8614-A69E3936EFDC}" srcOrd="3" destOrd="0" presId="urn:microsoft.com/office/officeart/2005/8/layout/arrow2"/>
    <dgm:cxn modelId="{44F69680-AEDF-4031-838A-A58CFD268CC7}" type="presParOf" srcId="{FA49A514-A2B2-406A-B15C-DB016A25D271}" destId="{1A15AEB6-5E29-48A6-9FE1-9E4B05ECDF20}" srcOrd="4" destOrd="0" presId="urn:microsoft.com/office/officeart/2005/8/layout/arrow2"/>
    <dgm:cxn modelId="{F262CEC4-0CFE-46E6-872A-76A616FCC138}" type="presParOf" srcId="{FA49A514-A2B2-406A-B15C-DB016A25D271}" destId="{8D94B5CF-DA4E-466D-B447-BC675289F30A}"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8D9B5C-D145-402F-BB18-97AC954CC076}" type="doc">
      <dgm:prSet loTypeId="urn:microsoft.com/office/officeart/2005/8/layout/vList3" loCatId="list" qsTypeId="urn:microsoft.com/office/officeart/2005/8/quickstyle/simple1" qsCatId="simple" csTypeId="urn:microsoft.com/office/officeart/2005/8/colors/accent1_2" csCatId="accent1" phldr="1"/>
      <dgm:spPr/>
    </dgm:pt>
    <dgm:pt modelId="{83049445-A2FD-457C-9933-F8785BBD7A7F}">
      <dgm:prSet phldrT="[Text]" custT="1"/>
      <dgm:spPr>
        <a:solidFill>
          <a:srgbClr val="7030A0"/>
        </a:solidFill>
      </dgm:spPr>
      <dgm:t>
        <a:bodyPr/>
        <a:lstStyle/>
        <a:p>
          <a:r>
            <a:rPr lang="nl-NL" sz="2800" dirty="0" smtClean="0"/>
            <a:t>Cuộc cách mạng vô sản đầu tiên nổ ra và giành thắng lợi tại Nga năm 1917</a:t>
          </a:r>
          <a:endParaRPr lang="en-US" sz="2800" dirty="0"/>
        </a:p>
      </dgm:t>
    </dgm:pt>
    <dgm:pt modelId="{BB0A41F3-879B-4EDC-BF9C-926A9AEE74E1}" type="parTrans" cxnId="{9944156F-83BF-43FF-AD87-6236480EE9BA}">
      <dgm:prSet/>
      <dgm:spPr/>
      <dgm:t>
        <a:bodyPr/>
        <a:lstStyle/>
        <a:p>
          <a:endParaRPr lang="en-US" sz="2400"/>
        </a:p>
      </dgm:t>
    </dgm:pt>
    <dgm:pt modelId="{F33FF546-ACE7-4BDF-882A-28032E344333}" type="sibTrans" cxnId="{9944156F-83BF-43FF-AD87-6236480EE9BA}">
      <dgm:prSet/>
      <dgm:spPr/>
      <dgm:t>
        <a:bodyPr/>
        <a:lstStyle/>
        <a:p>
          <a:endParaRPr lang="en-US" sz="2400"/>
        </a:p>
      </dgm:t>
    </dgm:pt>
    <dgm:pt modelId="{06B8C334-F5FB-4806-8BEE-CC84CAA08481}">
      <dgm:prSet phldrT="[Text]" custT="1"/>
      <dgm:spPr>
        <a:solidFill>
          <a:srgbClr val="7030A0"/>
        </a:solidFill>
      </dgm:spPr>
      <dgm:t>
        <a:bodyPr/>
        <a:lstStyle/>
        <a:p>
          <a:r>
            <a:rPr lang="nl-NL" sz="2800" dirty="0" smtClean="0"/>
            <a:t>Cổ vũ phong trào đấu tranh của giai cấp công nhân và nhân dân lao động trên thế giới</a:t>
          </a:r>
          <a:endParaRPr lang="en-US" sz="2800" dirty="0"/>
        </a:p>
      </dgm:t>
    </dgm:pt>
    <dgm:pt modelId="{1A8A2287-10E2-4F48-AFE0-3489D66EA1D5}" type="parTrans" cxnId="{2D7AE0A5-6DC8-4A46-B26E-DC465D1CDCA0}">
      <dgm:prSet/>
      <dgm:spPr/>
      <dgm:t>
        <a:bodyPr/>
        <a:lstStyle/>
        <a:p>
          <a:endParaRPr lang="en-US" sz="2400"/>
        </a:p>
      </dgm:t>
    </dgm:pt>
    <dgm:pt modelId="{1445ED4B-611B-4909-9C1F-F88959B0A913}" type="sibTrans" cxnId="{2D7AE0A5-6DC8-4A46-B26E-DC465D1CDCA0}">
      <dgm:prSet/>
      <dgm:spPr/>
      <dgm:t>
        <a:bodyPr/>
        <a:lstStyle/>
        <a:p>
          <a:endParaRPr lang="en-US" sz="2400"/>
        </a:p>
      </dgm:t>
    </dgm:pt>
    <dgm:pt modelId="{F25FE39A-C302-4311-8339-6322D8ECEFDC}">
      <dgm:prSet phldrT="[Text]" custT="1"/>
      <dgm:spPr>
        <a:solidFill>
          <a:srgbClr val="7030A0"/>
        </a:solidFill>
      </dgm:spPr>
      <dgm:t>
        <a:bodyPr/>
        <a:lstStyle/>
        <a:p>
          <a:r>
            <a:rPr lang="en-US" sz="2800" i="1" dirty="0" err="1" smtClean="0"/>
            <a:t>Mở</a:t>
          </a:r>
          <a:r>
            <a:rPr lang="en-US" sz="2800" i="1" dirty="0" smtClean="0"/>
            <a:t> </a:t>
          </a:r>
          <a:r>
            <a:rPr lang="en-US" sz="2800" i="1" dirty="0" err="1" smtClean="0"/>
            <a:t>ra</a:t>
          </a:r>
          <a:r>
            <a:rPr lang="en-US" sz="2800" i="1" dirty="0" smtClean="0"/>
            <a:t> </a:t>
          </a:r>
          <a:r>
            <a:rPr lang="en-US" sz="2800" i="1" dirty="0" err="1" smtClean="0"/>
            <a:t>thời</a:t>
          </a:r>
          <a:r>
            <a:rPr lang="en-US" sz="2800" i="1" dirty="0" smtClean="0"/>
            <a:t> </a:t>
          </a:r>
          <a:r>
            <a:rPr lang="en-US" sz="2800" i="1" dirty="0" err="1" smtClean="0"/>
            <a:t>đại</a:t>
          </a:r>
          <a:r>
            <a:rPr lang="en-US" sz="2800" i="1" dirty="0" smtClean="0"/>
            <a:t> </a:t>
          </a:r>
          <a:r>
            <a:rPr lang="en-US" sz="2800" i="1" dirty="0" err="1" smtClean="0"/>
            <a:t>mới</a:t>
          </a:r>
          <a:r>
            <a:rPr lang="en-US" sz="2800" i="1" dirty="0" smtClean="0"/>
            <a:t> </a:t>
          </a:r>
          <a:r>
            <a:rPr lang="en-US" sz="2800" i="1" dirty="0" err="1" smtClean="0"/>
            <a:t>trong</a:t>
          </a:r>
          <a:r>
            <a:rPr lang="en-US" sz="2800" i="1" dirty="0" smtClean="0"/>
            <a:t> </a:t>
          </a:r>
          <a:r>
            <a:rPr lang="en-US" sz="2800" i="1" dirty="0" err="1" smtClean="0"/>
            <a:t>lịch</a:t>
          </a:r>
          <a:r>
            <a:rPr lang="en-US" sz="2800" i="1" dirty="0" smtClean="0"/>
            <a:t> </a:t>
          </a:r>
          <a:r>
            <a:rPr lang="en-US" sz="2800" i="1" dirty="0" err="1" smtClean="0"/>
            <a:t>sử</a:t>
          </a:r>
          <a:r>
            <a:rPr lang="en-US" sz="2800" i="1" dirty="0" smtClean="0"/>
            <a:t> </a:t>
          </a:r>
          <a:r>
            <a:rPr lang="en-US" sz="2800" i="1" dirty="0" err="1" smtClean="0"/>
            <a:t>nhân</a:t>
          </a:r>
          <a:r>
            <a:rPr lang="en-US" sz="2800" i="1" dirty="0" smtClean="0"/>
            <a:t> </a:t>
          </a:r>
          <a:r>
            <a:rPr lang="en-US" sz="2800" i="1" dirty="0" err="1" smtClean="0"/>
            <a:t>loại</a:t>
          </a:r>
          <a:endParaRPr lang="en-US" sz="2800" dirty="0"/>
        </a:p>
      </dgm:t>
    </dgm:pt>
    <dgm:pt modelId="{220BE867-8081-4807-86FF-06A1A13DA415}" type="parTrans" cxnId="{1AC6248E-5709-4603-9E83-30B460F0FCA7}">
      <dgm:prSet/>
      <dgm:spPr/>
      <dgm:t>
        <a:bodyPr/>
        <a:lstStyle/>
        <a:p>
          <a:endParaRPr lang="en-US" sz="2400"/>
        </a:p>
      </dgm:t>
    </dgm:pt>
    <dgm:pt modelId="{8DC4A8A7-FF21-430D-8585-2C1604A18437}" type="sibTrans" cxnId="{1AC6248E-5709-4603-9E83-30B460F0FCA7}">
      <dgm:prSet/>
      <dgm:spPr/>
      <dgm:t>
        <a:bodyPr/>
        <a:lstStyle/>
        <a:p>
          <a:endParaRPr lang="en-US" sz="2400"/>
        </a:p>
      </dgm:t>
    </dgm:pt>
    <dgm:pt modelId="{754EC0BC-28DA-49D6-826D-7CA4917A4A5A}" type="pres">
      <dgm:prSet presAssocID="{228D9B5C-D145-402F-BB18-97AC954CC076}" presName="linearFlow" presStyleCnt="0">
        <dgm:presLayoutVars>
          <dgm:dir/>
          <dgm:resizeHandles val="exact"/>
        </dgm:presLayoutVars>
      </dgm:prSet>
      <dgm:spPr/>
    </dgm:pt>
    <dgm:pt modelId="{4B9167D5-E2BF-461D-B341-A9EE932EFFAF}" type="pres">
      <dgm:prSet presAssocID="{83049445-A2FD-457C-9933-F8785BBD7A7F}" presName="composite" presStyleCnt="0"/>
      <dgm:spPr/>
    </dgm:pt>
    <dgm:pt modelId="{9F402736-E9DD-4B50-802F-0D5DEFB2270A}" type="pres">
      <dgm:prSet presAssocID="{83049445-A2FD-457C-9933-F8785BBD7A7F}" presName="imgShp" presStyleLbl="fgImgPlace1" presStyleIdx="0" presStyleCnt="3"/>
      <dgm:spPr/>
    </dgm:pt>
    <dgm:pt modelId="{9BA1E6CD-712E-4E1D-8F72-FFC8652F8A5E}" type="pres">
      <dgm:prSet presAssocID="{83049445-A2FD-457C-9933-F8785BBD7A7F}" presName="txShp" presStyleLbl="node1" presStyleIdx="0" presStyleCnt="3" custLinFactNeighborX="-457">
        <dgm:presLayoutVars>
          <dgm:bulletEnabled val="1"/>
        </dgm:presLayoutVars>
      </dgm:prSet>
      <dgm:spPr/>
      <dgm:t>
        <a:bodyPr/>
        <a:lstStyle/>
        <a:p>
          <a:endParaRPr lang="en-US"/>
        </a:p>
      </dgm:t>
    </dgm:pt>
    <dgm:pt modelId="{B0F609CF-CB4E-4A2B-AA28-EC9FA07D9BC8}" type="pres">
      <dgm:prSet presAssocID="{F33FF546-ACE7-4BDF-882A-28032E344333}" presName="spacing" presStyleCnt="0"/>
      <dgm:spPr/>
    </dgm:pt>
    <dgm:pt modelId="{86778EAF-87ED-427D-AC1A-76593178979C}" type="pres">
      <dgm:prSet presAssocID="{F25FE39A-C302-4311-8339-6322D8ECEFDC}" presName="composite" presStyleCnt="0"/>
      <dgm:spPr/>
    </dgm:pt>
    <dgm:pt modelId="{34D3D7B8-18E0-46D6-AE12-F8C37F905A38}" type="pres">
      <dgm:prSet presAssocID="{F25FE39A-C302-4311-8339-6322D8ECEFDC}" presName="imgShp" presStyleLbl="fgImgPlace1" presStyleIdx="1" presStyleCnt="3"/>
      <dgm:spPr/>
    </dgm:pt>
    <dgm:pt modelId="{E8760369-2BA1-410E-BCAF-0398172B9A02}" type="pres">
      <dgm:prSet presAssocID="{F25FE39A-C302-4311-8339-6322D8ECEFDC}" presName="txShp" presStyleLbl="node1" presStyleIdx="1" presStyleCnt="3" custLinFactNeighborX="-457">
        <dgm:presLayoutVars>
          <dgm:bulletEnabled val="1"/>
        </dgm:presLayoutVars>
      </dgm:prSet>
      <dgm:spPr/>
      <dgm:t>
        <a:bodyPr/>
        <a:lstStyle/>
        <a:p>
          <a:endParaRPr lang="en-US"/>
        </a:p>
      </dgm:t>
    </dgm:pt>
    <dgm:pt modelId="{A71EB460-550B-4902-8D4A-A14BE83ED8CF}" type="pres">
      <dgm:prSet presAssocID="{8DC4A8A7-FF21-430D-8585-2C1604A18437}" presName="spacing" presStyleCnt="0"/>
      <dgm:spPr/>
    </dgm:pt>
    <dgm:pt modelId="{48EB9F97-B2B9-4127-B43D-A4CB511F978F}" type="pres">
      <dgm:prSet presAssocID="{06B8C334-F5FB-4806-8BEE-CC84CAA08481}" presName="composite" presStyleCnt="0"/>
      <dgm:spPr/>
    </dgm:pt>
    <dgm:pt modelId="{3E7E930C-23AD-4EF2-BC34-3428820AA7D4}" type="pres">
      <dgm:prSet presAssocID="{06B8C334-F5FB-4806-8BEE-CC84CAA08481}" presName="imgShp" presStyleLbl="fgImgPlace1" presStyleIdx="2" presStyleCnt="3"/>
      <dgm:spPr/>
    </dgm:pt>
    <dgm:pt modelId="{C2503DF9-0307-4B2A-B5D5-61A968286D97}" type="pres">
      <dgm:prSet presAssocID="{06B8C334-F5FB-4806-8BEE-CC84CAA08481}" presName="txShp" presStyleLbl="node1" presStyleIdx="2" presStyleCnt="3">
        <dgm:presLayoutVars>
          <dgm:bulletEnabled val="1"/>
        </dgm:presLayoutVars>
      </dgm:prSet>
      <dgm:spPr/>
      <dgm:t>
        <a:bodyPr/>
        <a:lstStyle/>
        <a:p>
          <a:endParaRPr lang="en-US"/>
        </a:p>
      </dgm:t>
    </dgm:pt>
  </dgm:ptLst>
  <dgm:cxnLst>
    <dgm:cxn modelId="{99E17023-9D56-4EA7-959A-821A850D2F54}" type="presOf" srcId="{83049445-A2FD-457C-9933-F8785BBD7A7F}" destId="{9BA1E6CD-712E-4E1D-8F72-FFC8652F8A5E}" srcOrd="0" destOrd="0" presId="urn:microsoft.com/office/officeart/2005/8/layout/vList3"/>
    <dgm:cxn modelId="{1AC6248E-5709-4603-9E83-30B460F0FCA7}" srcId="{228D9B5C-D145-402F-BB18-97AC954CC076}" destId="{F25FE39A-C302-4311-8339-6322D8ECEFDC}" srcOrd="1" destOrd="0" parTransId="{220BE867-8081-4807-86FF-06A1A13DA415}" sibTransId="{8DC4A8A7-FF21-430D-8585-2C1604A18437}"/>
    <dgm:cxn modelId="{EAE1FAF0-5213-4254-B467-CEF7F77E1528}" type="presOf" srcId="{228D9B5C-D145-402F-BB18-97AC954CC076}" destId="{754EC0BC-28DA-49D6-826D-7CA4917A4A5A}" srcOrd="0" destOrd="0" presId="urn:microsoft.com/office/officeart/2005/8/layout/vList3"/>
    <dgm:cxn modelId="{2D7AE0A5-6DC8-4A46-B26E-DC465D1CDCA0}" srcId="{228D9B5C-D145-402F-BB18-97AC954CC076}" destId="{06B8C334-F5FB-4806-8BEE-CC84CAA08481}" srcOrd="2" destOrd="0" parTransId="{1A8A2287-10E2-4F48-AFE0-3489D66EA1D5}" sibTransId="{1445ED4B-611B-4909-9C1F-F88959B0A913}"/>
    <dgm:cxn modelId="{249241C6-9D7B-4BC2-94AD-530E3CAA5D33}" type="presOf" srcId="{F25FE39A-C302-4311-8339-6322D8ECEFDC}" destId="{E8760369-2BA1-410E-BCAF-0398172B9A02}" srcOrd="0" destOrd="0" presId="urn:microsoft.com/office/officeart/2005/8/layout/vList3"/>
    <dgm:cxn modelId="{9944156F-83BF-43FF-AD87-6236480EE9BA}" srcId="{228D9B5C-D145-402F-BB18-97AC954CC076}" destId="{83049445-A2FD-457C-9933-F8785BBD7A7F}" srcOrd="0" destOrd="0" parTransId="{BB0A41F3-879B-4EDC-BF9C-926A9AEE74E1}" sibTransId="{F33FF546-ACE7-4BDF-882A-28032E344333}"/>
    <dgm:cxn modelId="{F1F70F62-51D8-4977-A9D7-BE98BC56AC70}" type="presOf" srcId="{06B8C334-F5FB-4806-8BEE-CC84CAA08481}" destId="{C2503DF9-0307-4B2A-B5D5-61A968286D97}" srcOrd="0" destOrd="0" presId="urn:microsoft.com/office/officeart/2005/8/layout/vList3"/>
    <dgm:cxn modelId="{08D80081-1F9C-47F1-BF5D-7A1CCB2573B7}" type="presParOf" srcId="{754EC0BC-28DA-49D6-826D-7CA4917A4A5A}" destId="{4B9167D5-E2BF-461D-B341-A9EE932EFFAF}" srcOrd="0" destOrd="0" presId="urn:microsoft.com/office/officeart/2005/8/layout/vList3"/>
    <dgm:cxn modelId="{2DF558DE-CAC4-4B12-9FE6-39369946F75E}" type="presParOf" srcId="{4B9167D5-E2BF-461D-B341-A9EE932EFFAF}" destId="{9F402736-E9DD-4B50-802F-0D5DEFB2270A}" srcOrd="0" destOrd="0" presId="urn:microsoft.com/office/officeart/2005/8/layout/vList3"/>
    <dgm:cxn modelId="{783A4212-D34F-4A08-A4F1-25233F336761}" type="presParOf" srcId="{4B9167D5-E2BF-461D-B341-A9EE932EFFAF}" destId="{9BA1E6CD-712E-4E1D-8F72-FFC8652F8A5E}" srcOrd="1" destOrd="0" presId="urn:microsoft.com/office/officeart/2005/8/layout/vList3"/>
    <dgm:cxn modelId="{E2FCA659-6D05-4DDB-ACB5-7B38EDC61237}" type="presParOf" srcId="{754EC0BC-28DA-49D6-826D-7CA4917A4A5A}" destId="{B0F609CF-CB4E-4A2B-AA28-EC9FA07D9BC8}" srcOrd="1" destOrd="0" presId="urn:microsoft.com/office/officeart/2005/8/layout/vList3"/>
    <dgm:cxn modelId="{1D082A8D-55D5-49DD-B291-E7ECCB07E0EA}" type="presParOf" srcId="{754EC0BC-28DA-49D6-826D-7CA4917A4A5A}" destId="{86778EAF-87ED-427D-AC1A-76593178979C}" srcOrd="2" destOrd="0" presId="urn:microsoft.com/office/officeart/2005/8/layout/vList3"/>
    <dgm:cxn modelId="{C533EE6D-4738-41EB-B809-1CC7E095E577}" type="presParOf" srcId="{86778EAF-87ED-427D-AC1A-76593178979C}" destId="{34D3D7B8-18E0-46D6-AE12-F8C37F905A38}" srcOrd="0" destOrd="0" presId="urn:microsoft.com/office/officeart/2005/8/layout/vList3"/>
    <dgm:cxn modelId="{1ECC67C4-1D64-4FD8-AE7F-FED34A25F501}" type="presParOf" srcId="{86778EAF-87ED-427D-AC1A-76593178979C}" destId="{E8760369-2BA1-410E-BCAF-0398172B9A02}" srcOrd="1" destOrd="0" presId="urn:microsoft.com/office/officeart/2005/8/layout/vList3"/>
    <dgm:cxn modelId="{38387431-1029-4C56-87D9-A888EEBD6258}" type="presParOf" srcId="{754EC0BC-28DA-49D6-826D-7CA4917A4A5A}" destId="{A71EB460-550B-4902-8D4A-A14BE83ED8CF}" srcOrd="3" destOrd="0" presId="urn:microsoft.com/office/officeart/2005/8/layout/vList3"/>
    <dgm:cxn modelId="{ABE09FC6-0DF7-4ACF-836E-5F43CF61FB68}" type="presParOf" srcId="{754EC0BC-28DA-49D6-826D-7CA4917A4A5A}" destId="{48EB9F97-B2B9-4127-B43D-A4CB511F978F}" srcOrd="4" destOrd="0" presId="urn:microsoft.com/office/officeart/2005/8/layout/vList3"/>
    <dgm:cxn modelId="{A2534B6C-90CE-4BA1-993A-8530A702A5FC}" type="presParOf" srcId="{48EB9F97-B2B9-4127-B43D-A4CB511F978F}" destId="{3E7E930C-23AD-4EF2-BC34-3428820AA7D4}" srcOrd="0" destOrd="0" presId="urn:microsoft.com/office/officeart/2005/8/layout/vList3"/>
    <dgm:cxn modelId="{492ED7D2-EA9F-4E15-BB3C-22FDD8C49AC3}" type="presParOf" srcId="{48EB9F97-B2B9-4127-B43D-A4CB511F978F}" destId="{C2503DF9-0307-4B2A-B5D5-61A968286D97}"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17C580-13AD-4F9D-A57C-BDEC3DCC1646}" type="doc">
      <dgm:prSet loTypeId="urn:microsoft.com/office/officeart/2005/8/layout/vList3" loCatId="list" qsTypeId="urn:microsoft.com/office/officeart/2005/8/quickstyle/simple1" qsCatId="simple" csTypeId="urn:microsoft.com/office/officeart/2005/8/colors/accent1_2" csCatId="accent1" phldr="1"/>
      <dgm:spPr/>
    </dgm:pt>
    <dgm:pt modelId="{7F2D44FA-B1F1-4A5E-900B-32A22A68E113}">
      <dgm:prSet phldrT="[Text]"/>
      <dgm:spPr>
        <a:solidFill>
          <a:srgbClr val="7030A0"/>
        </a:solidFill>
      </dgm:spPr>
      <dgm:t>
        <a:bodyPr/>
        <a:lstStyle/>
        <a:p>
          <a:r>
            <a:rPr lang="en-US" i="1" dirty="0" err="1" smtClean="0"/>
            <a:t>Tình</a:t>
          </a:r>
          <a:r>
            <a:rPr lang="en-US" i="1" dirty="0" smtClean="0"/>
            <a:t> </a:t>
          </a:r>
          <a:r>
            <a:rPr lang="en-US" i="1" dirty="0" err="1" smtClean="0"/>
            <a:t>hình</a:t>
          </a:r>
          <a:r>
            <a:rPr lang="en-US" i="1" dirty="0" smtClean="0"/>
            <a:t> </a:t>
          </a:r>
          <a:r>
            <a:rPr lang="en-US" i="1" dirty="0" err="1" smtClean="0"/>
            <a:t>giai</a:t>
          </a:r>
          <a:r>
            <a:rPr lang="en-US" i="1" dirty="0" smtClean="0"/>
            <a:t> </a:t>
          </a:r>
          <a:r>
            <a:rPr lang="en-US" i="1" dirty="0" err="1" smtClean="0"/>
            <a:t>cấp</a:t>
          </a:r>
          <a:r>
            <a:rPr lang="en-US" i="1" dirty="0" smtClean="0"/>
            <a:t> </a:t>
          </a:r>
          <a:r>
            <a:rPr lang="en-US" i="1" dirty="0" err="1" smtClean="0"/>
            <a:t>và</a:t>
          </a:r>
          <a:r>
            <a:rPr lang="en-US" i="1" dirty="0" smtClean="0"/>
            <a:t> </a:t>
          </a:r>
          <a:r>
            <a:rPr lang="en-US" i="1" dirty="0" err="1" smtClean="0"/>
            <a:t>mâu</a:t>
          </a:r>
          <a:r>
            <a:rPr lang="en-US" i="1" dirty="0" smtClean="0"/>
            <a:t> </a:t>
          </a:r>
          <a:r>
            <a:rPr lang="en-US" i="1" dirty="0" err="1" smtClean="0"/>
            <a:t>thuẫn</a:t>
          </a:r>
          <a:r>
            <a:rPr lang="en-US" i="1" dirty="0" smtClean="0"/>
            <a:t> </a:t>
          </a:r>
          <a:r>
            <a:rPr lang="en-US" i="1" dirty="0" err="1" smtClean="0"/>
            <a:t>cơ</a:t>
          </a:r>
          <a:r>
            <a:rPr lang="en-US" i="1" dirty="0" smtClean="0"/>
            <a:t> </a:t>
          </a:r>
          <a:r>
            <a:rPr lang="en-US" i="1" dirty="0" err="1" smtClean="0"/>
            <a:t>bản</a:t>
          </a:r>
          <a:r>
            <a:rPr lang="en-US" i="1" dirty="0" smtClean="0"/>
            <a:t> </a:t>
          </a:r>
          <a:r>
            <a:rPr lang="en-US" i="1" dirty="0" err="1" smtClean="0"/>
            <a:t>trong</a:t>
          </a:r>
          <a:r>
            <a:rPr lang="en-US" i="1" dirty="0" smtClean="0"/>
            <a:t> </a:t>
          </a:r>
          <a:r>
            <a:rPr lang="en-US" i="1" dirty="0" err="1" smtClean="0"/>
            <a:t>xã</a:t>
          </a:r>
          <a:r>
            <a:rPr lang="en-US" i="1" dirty="0" smtClean="0"/>
            <a:t> </a:t>
          </a:r>
          <a:r>
            <a:rPr lang="en-US" i="1" dirty="0" err="1" smtClean="0"/>
            <a:t>hội</a:t>
          </a:r>
          <a:endParaRPr lang="en-US" dirty="0"/>
        </a:p>
      </dgm:t>
    </dgm:pt>
    <dgm:pt modelId="{05E2B5F3-0B93-449C-B478-C4F6D7373E5A}" type="parTrans" cxnId="{CCBB3A0A-1F6C-4B63-995C-C606BCE9DDD3}">
      <dgm:prSet/>
      <dgm:spPr/>
      <dgm:t>
        <a:bodyPr/>
        <a:lstStyle/>
        <a:p>
          <a:endParaRPr lang="en-US"/>
        </a:p>
      </dgm:t>
    </dgm:pt>
    <dgm:pt modelId="{3B9C0CE5-5DBF-44A1-AF44-CF2C36E1B226}" type="sibTrans" cxnId="{CCBB3A0A-1F6C-4B63-995C-C606BCE9DDD3}">
      <dgm:prSet/>
      <dgm:spPr/>
      <dgm:t>
        <a:bodyPr/>
        <a:lstStyle/>
        <a:p>
          <a:endParaRPr lang="en-US"/>
        </a:p>
      </dgm:t>
    </dgm:pt>
    <dgm:pt modelId="{8DDBC9D1-E078-4B39-9D9A-1F921D9BC472}">
      <dgm:prSet phldrT="[Text]"/>
      <dgm:spPr>
        <a:solidFill>
          <a:srgbClr val="7030A0"/>
        </a:solidFill>
      </dgm:spPr>
      <dgm:t>
        <a:bodyPr/>
        <a:lstStyle/>
        <a:p>
          <a:r>
            <a:rPr lang="en-US" altLang="en-US" dirty="0" err="1" smtClean="0"/>
            <a:t>Phong</a:t>
          </a:r>
          <a:r>
            <a:rPr lang="en-US" altLang="en-US" dirty="0" smtClean="0"/>
            <a:t> </a:t>
          </a:r>
          <a:r>
            <a:rPr lang="en-US" altLang="en-US" dirty="0" err="1" smtClean="0"/>
            <a:t>trào</a:t>
          </a:r>
          <a:r>
            <a:rPr lang="en-US" altLang="en-US" dirty="0" smtClean="0"/>
            <a:t> </a:t>
          </a:r>
          <a:r>
            <a:rPr lang="en-US" altLang="en-US" dirty="0" err="1" smtClean="0"/>
            <a:t>yêu</a:t>
          </a:r>
          <a:r>
            <a:rPr lang="en-US" altLang="en-US" dirty="0" smtClean="0"/>
            <a:t> </a:t>
          </a:r>
          <a:r>
            <a:rPr lang="en-US" altLang="en-US" dirty="0" err="1" smtClean="0"/>
            <a:t>nước</a:t>
          </a:r>
          <a:r>
            <a:rPr lang="en-US" altLang="en-US" dirty="0" smtClean="0"/>
            <a:t> </a:t>
          </a:r>
          <a:r>
            <a:rPr lang="en-US" altLang="en-US" dirty="0" err="1" smtClean="0"/>
            <a:t>theo</a:t>
          </a:r>
          <a:r>
            <a:rPr lang="en-US" altLang="en-US" dirty="0" smtClean="0"/>
            <a:t> </a:t>
          </a:r>
          <a:r>
            <a:rPr lang="en-US" altLang="en-US" dirty="0" err="1" smtClean="0"/>
            <a:t>khuynh</a:t>
          </a:r>
          <a:r>
            <a:rPr lang="en-US" altLang="en-US" dirty="0" smtClean="0"/>
            <a:t> </a:t>
          </a:r>
          <a:r>
            <a:rPr lang="en-US" altLang="en-US" dirty="0" err="1" smtClean="0"/>
            <a:t>hướng</a:t>
          </a:r>
          <a:r>
            <a:rPr lang="en-US" altLang="en-US" dirty="0" smtClean="0"/>
            <a:t> </a:t>
          </a:r>
          <a:r>
            <a:rPr lang="en-US" altLang="en-US" dirty="0" err="1" smtClean="0"/>
            <a:t>phong</a:t>
          </a:r>
          <a:r>
            <a:rPr lang="en-US" altLang="en-US" dirty="0" smtClean="0"/>
            <a:t> </a:t>
          </a:r>
          <a:r>
            <a:rPr lang="en-US" altLang="en-US" dirty="0" err="1" smtClean="0"/>
            <a:t>kiến</a:t>
          </a:r>
          <a:r>
            <a:rPr lang="en-US" altLang="en-US" dirty="0" smtClean="0"/>
            <a:t> </a:t>
          </a:r>
          <a:r>
            <a:rPr lang="en-US" altLang="en-US" dirty="0" err="1" smtClean="0"/>
            <a:t>và</a:t>
          </a:r>
          <a:r>
            <a:rPr lang="en-US" altLang="en-US" dirty="0" smtClean="0"/>
            <a:t> </a:t>
          </a:r>
          <a:r>
            <a:rPr lang="en-US" altLang="en-US" dirty="0" err="1" smtClean="0"/>
            <a:t>tư</a:t>
          </a:r>
          <a:r>
            <a:rPr lang="en-US" altLang="en-US" dirty="0" smtClean="0"/>
            <a:t> </a:t>
          </a:r>
          <a:r>
            <a:rPr lang="en-US" altLang="en-US" dirty="0" err="1" smtClean="0"/>
            <a:t>sản</a:t>
          </a:r>
          <a:endParaRPr lang="en-US" dirty="0"/>
        </a:p>
      </dgm:t>
    </dgm:pt>
    <dgm:pt modelId="{1C68D836-9851-46F8-BAC6-EA98E2B53519}" type="parTrans" cxnId="{51FD1DD3-1CF0-4769-AF48-75EB84E6C4B3}">
      <dgm:prSet/>
      <dgm:spPr/>
      <dgm:t>
        <a:bodyPr/>
        <a:lstStyle/>
        <a:p>
          <a:endParaRPr lang="en-US"/>
        </a:p>
      </dgm:t>
    </dgm:pt>
    <dgm:pt modelId="{ADFAD071-C353-4045-9F90-DD226FABF8C3}" type="sibTrans" cxnId="{51FD1DD3-1CF0-4769-AF48-75EB84E6C4B3}">
      <dgm:prSet/>
      <dgm:spPr/>
      <dgm:t>
        <a:bodyPr/>
        <a:lstStyle/>
        <a:p>
          <a:endParaRPr lang="en-US"/>
        </a:p>
      </dgm:t>
    </dgm:pt>
    <dgm:pt modelId="{7D8DC044-2D6A-402D-A4C4-94B66983A58B}" type="pres">
      <dgm:prSet presAssocID="{2D17C580-13AD-4F9D-A57C-BDEC3DCC1646}" presName="linearFlow" presStyleCnt="0">
        <dgm:presLayoutVars>
          <dgm:dir/>
          <dgm:resizeHandles val="exact"/>
        </dgm:presLayoutVars>
      </dgm:prSet>
      <dgm:spPr/>
    </dgm:pt>
    <dgm:pt modelId="{2B42F31A-302F-4520-AFFA-F620C098E8CD}" type="pres">
      <dgm:prSet presAssocID="{7F2D44FA-B1F1-4A5E-900B-32A22A68E113}" presName="composite" presStyleCnt="0"/>
      <dgm:spPr/>
    </dgm:pt>
    <dgm:pt modelId="{EA3869F5-7376-43C8-AB76-37E82FF8FEF1}" type="pres">
      <dgm:prSet presAssocID="{7F2D44FA-B1F1-4A5E-900B-32A22A68E113}" presName="imgShp" presStyleLbl="fgImgPlace1" presStyleIdx="0" presStyleCnt="2"/>
      <dgm:spPr/>
    </dgm:pt>
    <dgm:pt modelId="{C0F743D5-79A5-4754-A9C0-04ACF3FC6ED0}" type="pres">
      <dgm:prSet presAssocID="{7F2D44FA-B1F1-4A5E-900B-32A22A68E113}" presName="txShp" presStyleLbl="node1" presStyleIdx="0" presStyleCnt="2">
        <dgm:presLayoutVars>
          <dgm:bulletEnabled val="1"/>
        </dgm:presLayoutVars>
      </dgm:prSet>
      <dgm:spPr/>
      <dgm:t>
        <a:bodyPr/>
        <a:lstStyle/>
        <a:p>
          <a:endParaRPr lang="en-US"/>
        </a:p>
      </dgm:t>
    </dgm:pt>
    <dgm:pt modelId="{F071B870-158A-4B0E-9092-3C2C500130B1}" type="pres">
      <dgm:prSet presAssocID="{3B9C0CE5-5DBF-44A1-AF44-CF2C36E1B226}" presName="spacing" presStyleCnt="0"/>
      <dgm:spPr/>
    </dgm:pt>
    <dgm:pt modelId="{3A0ABE76-B4FE-492A-9410-7F02E1A0053C}" type="pres">
      <dgm:prSet presAssocID="{8DDBC9D1-E078-4B39-9D9A-1F921D9BC472}" presName="composite" presStyleCnt="0"/>
      <dgm:spPr/>
    </dgm:pt>
    <dgm:pt modelId="{6A0A1520-62D6-496C-AFCA-68B94947B596}" type="pres">
      <dgm:prSet presAssocID="{8DDBC9D1-E078-4B39-9D9A-1F921D9BC472}" presName="imgShp" presStyleLbl="fgImgPlace1" presStyleIdx="1" presStyleCnt="2"/>
      <dgm:spPr/>
    </dgm:pt>
    <dgm:pt modelId="{4DE3D5F2-76CA-43B0-9BAB-C892BF5265CC}" type="pres">
      <dgm:prSet presAssocID="{8DDBC9D1-E078-4B39-9D9A-1F921D9BC472}" presName="txShp" presStyleLbl="node1" presStyleIdx="1" presStyleCnt="2">
        <dgm:presLayoutVars>
          <dgm:bulletEnabled val="1"/>
        </dgm:presLayoutVars>
      </dgm:prSet>
      <dgm:spPr/>
      <dgm:t>
        <a:bodyPr/>
        <a:lstStyle/>
        <a:p>
          <a:endParaRPr lang="en-US"/>
        </a:p>
      </dgm:t>
    </dgm:pt>
  </dgm:ptLst>
  <dgm:cxnLst>
    <dgm:cxn modelId="{CCBB3A0A-1F6C-4B63-995C-C606BCE9DDD3}" srcId="{2D17C580-13AD-4F9D-A57C-BDEC3DCC1646}" destId="{7F2D44FA-B1F1-4A5E-900B-32A22A68E113}" srcOrd="0" destOrd="0" parTransId="{05E2B5F3-0B93-449C-B478-C4F6D7373E5A}" sibTransId="{3B9C0CE5-5DBF-44A1-AF44-CF2C36E1B226}"/>
    <dgm:cxn modelId="{51FD1DD3-1CF0-4769-AF48-75EB84E6C4B3}" srcId="{2D17C580-13AD-4F9D-A57C-BDEC3DCC1646}" destId="{8DDBC9D1-E078-4B39-9D9A-1F921D9BC472}" srcOrd="1" destOrd="0" parTransId="{1C68D836-9851-46F8-BAC6-EA98E2B53519}" sibTransId="{ADFAD071-C353-4045-9F90-DD226FABF8C3}"/>
    <dgm:cxn modelId="{7C9D572B-A5D8-4DCB-95CD-C018C58B005F}" type="presOf" srcId="{8DDBC9D1-E078-4B39-9D9A-1F921D9BC472}" destId="{4DE3D5F2-76CA-43B0-9BAB-C892BF5265CC}" srcOrd="0" destOrd="0" presId="urn:microsoft.com/office/officeart/2005/8/layout/vList3"/>
    <dgm:cxn modelId="{98D5D604-A6FD-4DE4-97FC-AD44A142B716}" type="presOf" srcId="{7F2D44FA-B1F1-4A5E-900B-32A22A68E113}" destId="{C0F743D5-79A5-4754-A9C0-04ACF3FC6ED0}" srcOrd="0" destOrd="0" presId="urn:microsoft.com/office/officeart/2005/8/layout/vList3"/>
    <dgm:cxn modelId="{914B9826-D219-4571-AE3C-81EB169B7393}" type="presOf" srcId="{2D17C580-13AD-4F9D-A57C-BDEC3DCC1646}" destId="{7D8DC044-2D6A-402D-A4C4-94B66983A58B}" srcOrd="0" destOrd="0" presId="urn:microsoft.com/office/officeart/2005/8/layout/vList3"/>
    <dgm:cxn modelId="{198C62C2-78F3-4D20-AB5F-1D418E887A77}" type="presParOf" srcId="{7D8DC044-2D6A-402D-A4C4-94B66983A58B}" destId="{2B42F31A-302F-4520-AFFA-F620C098E8CD}" srcOrd="0" destOrd="0" presId="urn:microsoft.com/office/officeart/2005/8/layout/vList3"/>
    <dgm:cxn modelId="{673F1EF5-E05C-4612-9AF1-0D518214001C}" type="presParOf" srcId="{2B42F31A-302F-4520-AFFA-F620C098E8CD}" destId="{EA3869F5-7376-43C8-AB76-37E82FF8FEF1}" srcOrd="0" destOrd="0" presId="urn:microsoft.com/office/officeart/2005/8/layout/vList3"/>
    <dgm:cxn modelId="{1EBEC681-D1EB-4C05-97A9-1BE945FC4B8A}" type="presParOf" srcId="{2B42F31A-302F-4520-AFFA-F620C098E8CD}" destId="{C0F743D5-79A5-4754-A9C0-04ACF3FC6ED0}" srcOrd="1" destOrd="0" presId="urn:microsoft.com/office/officeart/2005/8/layout/vList3"/>
    <dgm:cxn modelId="{EE9E930C-0CA2-48E5-9933-554356EABEEA}" type="presParOf" srcId="{7D8DC044-2D6A-402D-A4C4-94B66983A58B}" destId="{F071B870-158A-4B0E-9092-3C2C500130B1}" srcOrd="1" destOrd="0" presId="urn:microsoft.com/office/officeart/2005/8/layout/vList3"/>
    <dgm:cxn modelId="{5E427EB1-E936-4DDF-A98A-33AF508861FB}" type="presParOf" srcId="{7D8DC044-2D6A-402D-A4C4-94B66983A58B}" destId="{3A0ABE76-B4FE-492A-9410-7F02E1A0053C}" srcOrd="2" destOrd="0" presId="urn:microsoft.com/office/officeart/2005/8/layout/vList3"/>
    <dgm:cxn modelId="{C25A6A50-82D4-421E-8F4A-C008248A1FA0}" type="presParOf" srcId="{3A0ABE76-B4FE-492A-9410-7F02E1A0053C}" destId="{6A0A1520-62D6-496C-AFCA-68B94947B596}" srcOrd="0" destOrd="0" presId="urn:microsoft.com/office/officeart/2005/8/layout/vList3"/>
    <dgm:cxn modelId="{4C0848F7-8F7C-4176-B583-7501B165E138}" type="presParOf" srcId="{3A0ABE76-B4FE-492A-9410-7F02E1A0053C}" destId="{4DE3D5F2-76CA-43B0-9BAB-C892BF5265C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AC83767-8233-46EB-9EFB-D752FDFF985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6A1B29-4AD9-438D-90F7-B58EA0BFBF30}">
      <dgm:prSet phldrT="[Text]"/>
      <dgm:spPr/>
      <dgm:t>
        <a:bodyPr/>
        <a:lstStyle/>
        <a:p>
          <a:r>
            <a:rPr lang="en-US" dirty="0" err="1" smtClean="0"/>
            <a:t>Phong</a:t>
          </a:r>
          <a:r>
            <a:rPr lang="en-US" dirty="0" smtClean="0"/>
            <a:t> </a:t>
          </a:r>
          <a:r>
            <a:rPr lang="en-US" dirty="0" err="1" smtClean="0"/>
            <a:t>trào</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theo</a:t>
          </a:r>
          <a:r>
            <a:rPr lang="en-US" dirty="0" smtClean="0"/>
            <a:t> </a:t>
          </a:r>
          <a:r>
            <a:rPr lang="en-US" dirty="0" err="1" smtClean="0"/>
            <a:t>khuynh</a:t>
          </a:r>
          <a:r>
            <a:rPr lang="en-US" dirty="0" smtClean="0"/>
            <a:t> </a:t>
          </a:r>
          <a:r>
            <a:rPr lang="en-US" dirty="0" err="1" smtClean="0"/>
            <a:t>hướng</a:t>
          </a:r>
          <a:r>
            <a:rPr lang="en-US" dirty="0" smtClean="0"/>
            <a:t> PK</a:t>
          </a:r>
          <a:endParaRPr lang="en-US" dirty="0"/>
        </a:p>
      </dgm:t>
    </dgm:pt>
    <dgm:pt modelId="{ABA56370-8F50-4D95-989A-3BAFD8D6D74B}" type="parTrans" cxnId="{8E8CD059-7727-4F2C-B5EC-8DB7BA7CFC73}">
      <dgm:prSet/>
      <dgm:spPr/>
      <dgm:t>
        <a:bodyPr/>
        <a:lstStyle/>
        <a:p>
          <a:endParaRPr lang="en-US"/>
        </a:p>
      </dgm:t>
    </dgm:pt>
    <dgm:pt modelId="{81BB0698-314E-4D3E-9716-069ABC48BFD3}" type="sibTrans" cxnId="{8E8CD059-7727-4F2C-B5EC-8DB7BA7CFC73}">
      <dgm:prSet/>
      <dgm:spPr/>
      <dgm:t>
        <a:bodyPr/>
        <a:lstStyle/>
        <a:p>
          <a:endParaRPr lang="en-US"/>
        </a:p>
      </dgm:t>
    </dgm:pt>
    <dgm:pt modelId="{99449896-CB44-4A6B-9AA8-2ED38FC316E6}">
      <dgm:prSet phldrT="[Text]"/>
      <dgm:spPr/>
      <dgm:t>
        <a:bodyPr/>
        <a:lstStyle/>
        <a:p>
          <a:r>
            <a:rPr lang="pl-PL" i="1" dirty="0" smtClean="0"/>
            <a:t>Phong trào Cần Vương (1885- 1897)</a:t>
          </a:r>
          <a:endParaRPr lang="en-US" dirty="0"/>
        </a:p>
      </dgm:t>
    </dgm:pt>
    <dgm:pt modelId="{82113160-CC29-438B-9708-C43DD5B30334}" type="parTrans" cxnId="{38CEAC76-A4FC-48A9-8F65-2FBE1AC465E4}">
      <dgm:prSet/>
      <dgm:spPr/>
      <dgm:t>
        <a:bodyPr/>
        <a:lstStyle/>
        <a:p>
          <a:endParaRPr lang="en-US"/>
        </a:p>
      </dgm:t>
    </dgm:pt>
    <dgm:pt modelId="{68719F42-D9D3-4236-A28F-19C03091DBF1}" type="sibTrans" cxnId="{38CEAC76-A4FC-48A9-8F65-2FBE1AC465E4}">
      <dgm:prSet/>
      <dgm:spPr/>
      <dgm:t>
        <a:bodyPr/>
        <a:lstStyle/>
        <a:p>
          <a:endParaRPr lang="en-US"/>
        </a:p>
      </dgm:t>
    </dgm:pt>
    <dgm:pt modelId="{5B92C043-406F-4679-9397-6858401C2129}">
      <dgm:prSet phldrT="[Text]"/>
      <dgm:spPr/>
      <dgm:t>
        <a:bodyPr/>
        <a:lstStyle/>
        <a:p>
          <a:r>
            <a:rPr lang="pl-PL" i="1" dirty="0" smtClean="0"/>
            <a:t>Phong trào nông dân yên Thế (1884- 1913)</a:t>
          </a:r>
          <a:endParaRPr lang="en-US" dirty="0"/>
        </a:p>
      </dgm:t>
    </dgm:pt>
    <dgm:pt modelId="{E436BEAF-C249-4DE9-A07D-5DF48A09AB05}" type="parTrans" cxnId="{CA963092-5339-40C3-B6DC-B6D7819DF1C9}">
      <dgm:prSet/>
      <dgm:spPr/>
      <dgm:t>
        <a:bodyPr/>
        <a:lstStyle/>
        <a:p>
          <a:endParaRPr lang="en-US"/>
        </a:p>
      </dgm:t>
    </dgm:pt>
    <dgm:pt modelId="{70D82C57-DB34-4D2F-BBDA-B4D2A6B4E768}" type="sibTrans" cxnId="{CA963092-5339-40C3-B6DC-B6D7819DF1C9}">
      <dgm:prSet/>
      <dgm:spPr/>
      <dgm:t>
        <a:bodyPr/>
        <a:lstStyle/>
        <a:p>
          <a:endParaRPr lang="en-US"/>
        </a:p>
      </dgm:t>
    </dgm:pt>
    <dgm:pt modelId="{CE83BABC-0491-4139-AC72-65CEA8A04BC8}">
      <dgm:prSet phldrT="[Text]"/>
      <dgm:spPr/>
      <dgm:t>
        <a:bodyPr/>
        <a:lstStyle/>
        <a:p>
          <a:r>
            <a:rPr lang="en-US" dirty="0" err="1" smtClean="0"/>
            <a:t>Phong</a:t>
          </a:r>
          <a:r>
            <a:rPr lang="en-US" dirty="0" smtClean="0"/>
            <a:t> </a:t>
          </a:r>
          <a:r>
            <a:rPr lang="en-US" dirty="0" err="1" smtClean="0"/>
            <a:t>trào</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theo</a:t>
          </a:r>
          <a:r>
            <a:rPr lang="en-US" dirty="0" smtClean="0"/>
            <a:t> </a:t>
          </a:r>
          <a:r>
            <a:rPr lang="en-US" dirty="0" err="1" smtClean="0"/>
            <a:t>khuyynh</a:t>
          </a:r>
          <a:r>
            <a:rPr lang="en-US" dirty="0" smtClean="0"/>
            <a:t> </a:t>
          </a:r>
          <a:r>
            <a:rPr lang="en-US" dirty="0" err="1" smtClean="0"/>
            <a:t>hướng</a:t>
          </a:r>
          <a:r>
            <a:rPr lang="en-US" dirty="0" smtClean="0"/>
            <a:t> DCTS</a:t>
          </a:r>
          <a:endParaRPr lang="en-US" dirty="0"/>
        </a:p>
      </dgm:t>
    </dgm:pt>
    <dgm:pt modelId="{E0A07058-3ED0-44D1-9F73-0E8FFC7EFE1F}" type="parTrans" cxnId="{08155D04-4CBC-443F-B645-4C17E6E3C2D7}">
      <dgm:prSet/>
      <dgm:spPr/>
      <dgm:t>
        <a:bodyPr/>
        <a:lstStyle/>
        <a:p>
          <a:endParaRPr lang="en-US"/>
        </a:p>
      </dgm:t>
    </dgm:pt>
    <dgm:pt modelId="{69789E2A-0AA5-4281-A0B3-5D456519BE03}" type="sibTrans" cxnId="{08155D04-4CBC-443F-B645-4C17E6E3C2D7}">
      <dgm:prSet/>
      <dgm:spPr/>
      <dgm:t>
        <a:bodyPr/>
        <a:lstStyle/>
        <a:p>
          <a:endParaRPr lang="en-US"/>
        </a:p>
      </dgm:t>
    </dgm:pt>
    <dgm:pt modelId="{590742DE-F556-41FF-AC35-A3F8C51B1282}">
      <dgm:prSet phldrT="[Text]"/>
      <dgm:spPr/>
      <dgm:t>
        <a:bodyPr/>
        <a:lstStyle/>
        <a:p>
          <a:r>
            <a:rPr lang="pl-PL" dirty="0" smtClean="0"/>
            <a:t>Phong trào Đông Du của Phan </a:t>
          </a:r>
          <a:r>
            <a:rPr lang="pl-PL" smtClean="0"/>
            <a:t>Bội Châu</a:t>
          </a:r>
          <a:r>
            <a:rPr lang="en-US" smtClean="0"/>
            <a:t>..</a:t>
          </a:r>
          <a:endParaRPr lang="en-US" dirty="0"/>
        </a:p>
      </dgm:t>
    </dgm:pt>
    <dgm:pt modelId="{8EEB7FBB-4891-41FF-8402-9ADC5AAE62AD}" type="parTrans" cxnId="{9C520FE1-2C74-426E-BB7A-C5E467EA630C}">
      <dgm:prSet/>
      <dgm:spPr/>
      <dgm:t>
        <a:bodyPr/>
        <a:lstStyle/>
        <a:p>
          <a:endParaRPr lang="en-US"/>
        </a:p>
      </dgm:t>
    </dgm:pt>
    <dgm:pt modelId="{C59D2478-9021-41EB-B53A-3B413890B6F5}" type="sibTrans" cxnId="{9C520FE1-2C74-426E-BB7A-C5E467EA630C}">
      <dgm:prSet/>
      <dgm:spPr/>
      <dgm:t>
        <a:bodyPr/>
        <a:lstStyle/>
        <a:p>
          <a:endParaRPr lang="en-US"/>
        </a:p>
      </dgm:t>
    </dgm:pt>
    <dgm:pt modelId="{69E7E59E-071A-4C41-9796-D50B06EF7489}">
      <dgm:prSet phldrT="[Text]"/>
      <dgm:spPr/>
      <dgm:t>
        <a:bodyPr/>
        <a:lstStyle/>
        <a:p>
          <a:r>
            <a:rPr lang="pl-PL" dirty="0" smtClean="0"/>
            <a:t>Phong trào yêu nước của tầng lớp tiểu tư­ sản</a:t>
          </a:r>
          <a:endParaRPr lang="en-US" dirty="0"/>
        </a:p>
      </dgm:t>
    </dgm:pt>
    <dgm:pt modelId="{44541C01-561C-4B9F-B8BE-0015EF268E71}" type="parTrans" cxnId="{C6D4DA9F-C22B-4AF9-A793-746CB00AFE94}">
      <dgm:prSet/>
      <dgm:spPr/>
    </dgm:pt>
    <dgm:pt modelId="{65E74686-2F5F-4182-828C-16CC3BC1B1A1}" type="sibTrans" cxnId="{C6D4DA9F-C22B-4AF9-A793-746CB00AFE94}">
      <dgm:prSet/>
      <dgm:spPr/>
    </dgm:pt>
    <dgm:pt modelId="{C47E930E-89CC-4DFB-9357-6966B2F1A953}" type="pres">
      <dgm:prSet presAssocID="{FAC83767-8233-46EB-9EFB-D752FDFF9858}" presName="diagram" presStyleCnt="0">
        <dgm:presLayoutVars>
          <dgm:chPref val="1"/>
          <dgm:dir/>
          <dgm:animOne val="branch"/>
          <dgm:animLvl val="lvl"/>
          <dgm:resizeHandles/>
        </dgm:presLayoutVars>
      </dgm:prSet>
      <dgm:spPr/>
      <dgm:t>
        <a:bodyPr/>
        <a:lstStyle/>
        <a:p>
          <a:endParaRPr lang="en-US"/>
        </a:p>
      </dgm:t>
    </dgm:pt>
    <dgm:pt modelId="{6B691569-504A-452B-8CB6-A0543C7E7BD7}" type="pres">
      <dgm:prSet presAssocID="{BB6A1B29-4AD9-438D-90F7-B58EA0BFBF30}" presName="root" presStyleCnt="0"/>
      <dgm:spPr/>
    </dgm:pt>
    <dgm:pt modelId="{4A924AC2-5571-453F-B267-A383DB48F586}" type="pres">
      <dgm:prSet presAssocID="{BB6A1B29-4AD9-438D-90F7-B58EA0BFBF30}" presName="rootComposite" presStyleCnt="0"/>
      <dgm:spPr/>
    </dgm:pt>
    <dgm:pt modelId="{5E13EA88-9E2D-472F-979A-55E0A5C4F426}" type="pres">
      <dgm:prSet presAssocID="{BB6A1B29-4AD9-438D-90F7-B58EA0BFBF30}" presName="rootText" presStyleLbl="node1" presStyleIdx="0" presStyleCnt="2" custScaleX="119326"/>
      <dgm:spPr/>
      <dgm:t>
        <a:bodyPr/>
        <a:lstStyle/>
        <a:p>
          <a:endParaRPr lang="en-US"/>
        </a:p>
      </dgm:t>
    </dgm:pt>
    <dgm:pt modelId="{2D537203-F1E0-4F0E-A155-04573BE0E024}" type="pres">
      <dgm:prSet presAssocID="{BB6A1B29-4AD9-438D-90F7-B58EA0BFBF30}" presName="rootConnector" presStyleLbl="node1" presStyleIdx="0" presStyleCnt="2"/>
      <dgm:spPr/>
      <dgm:t>
        <a:bodyPr/>
        <a:lstStyle/>
        <a:p>
          <a:endParaRPr lang="en-US"/>
        </a:p>
      </dgm:t>
    </dgm:pt>
    <dgm:pt modelId="{C0185EB7-90B2-4B0A-A59A-3ED3337D8D7D}" type="pres">
      <dgm:prSet presAssocID="{BB6A1B29-4AD9-438D-90F7-B58EA0BFBF30}" presName="childShape" presStyleCnt="0"/>
      <dgm:spPr/>
    </dgm:pt>
    <dgm:pt modelId="{99D44F36-74BA-4BB0-8619-6CC2B89A6EDF}" type="pres">
      <dgm:prSet presAssocID="{82113160-CC29-438B-9708-C43DD5B30334}" presName="Name13" presStyleLbl="parChTrans1D2" presStyleIdx="0" presStyleCnt="4"/>
      <dgm:spPr/>
      <dgm:t>
        <a:bodyPr/>
        <a:lstStyle/>
        <a:p>
          <a:endParaRPr lang="en-US"/>
        </a:p>
      </dgm:t>
    </dgm:pt>
    <dgm:pt modelId="{01D2265C-08FA-4752-9079-FDBFB73612AD}" type="pres">
      <dgm:prSet presAssocID="{99449896-CB44-4A6B-9AA8-2ED38FC316E6}" presName="childText" presStyleLbl="bgAcc1" presStyleIdx="0" presStyleCnt="4" custScaleX="144787">
        <dgm:presLayoutVars>
          <dgm:bulletEnabled val="1"/>
        </dgm:presLayoutVars>
      </dgm:prSet>
      <dgm:spPr/>
      <dgm:t>
        <a:bodyPr/>
        <a:lstStyle/>
        <a:p>
          <a:endParaRPr lang="en-US"/>
        </a:p>
      </dgm:t>
    </dgm:pt>
    <dgm:pt modelId="{FD19E63A-D284-4ED9-AAFE-0A7743283402}" type="pres">
      <dgm:prSet presAssocID="{E436BEAF-C249-4DE9-A07D-5DF48A09AB05}" presName="Name13" presStyleLbl="parChTrans1D2" presStyleIdx="1" presStyleCnt="4"/>
      <dgm:spPr/>
      <dgm:t>
        <a:bodyPr/>
        <a:lstStyle/>
        <a:p>
          <a:endParaRPr lang="en-US"/>
        </a:p>
      </dgm:t>
    </dgm:pt>
    <dgm:pt modelId="{373F6607-DD13-4F7C-A7A5-7E7ABC134D9C}" type="pres">
      <dgm:prSet presAssocID="{5B92C043-406F-4679-9397-6858401C2129}" presName="childText" presStyleLbl="bgAcc1" presStyleIdx="1" presStyleCnt="4" custScaleX="144787">
        <dgm:presLayoutVars>
          <dgm:bulletEnabled val="1"/>
        </dgm:presLayoutVars>
      </dgm:prSet>
      <dgm:spPr/>
      <dgm:t>
        <a:bodyPr/>
        <a:lstStyle/>
        <a:p>
          <a:endParaRPr lang="en-US"/>
        </a:p>
      </dgm:t>
    </dgm:pt>
    <dgm:pt modelId="{9631C82D-6F36-4457-B029-CA5F66F5B193}" type="pres">
      <dgm:prSet presAssocID="{CE83BABC-0491-4139-AC72-65CEA8A04BC8}" presName="root" presStyleCnt="0"/>
      <dgm:spPr/>
    </dgm:pt>
    <dgm:pt modelId="{6884D25A-9832-4E5E-8E94-FC205FC07EE7}" type="pres">
      <dgm:prSet presAssocID="{CE83BABC-0491-4139-AC72-65CEA8A04BC8}" presName="rootComposite" presStyleCnt="0"/>
      <dgm:spPr/>
    </dgm:pt>
    <dgm:pt modelId="{1E62BA7F-E178-46F7-ADB0-8565FCBD009A}" type="pres">
      <dgm:prSet presAssocID="{CE83BABC-0491-4139-AC72-65CEA8A04BC8}" presName="rootText" presStyleLbl="node1" presStyleIdx="1" presStyleCnt="2" custScaleX="119326"/>
      <dgm:spPr/>
      <dgm:t>
        <a:bodyPr/>
        <a:lstStyle/>
        <a:p>
          <a:endParaRPr lang="en-US"/>
        </a:p>
      </dgm:t>
    </dgm:pt>
    <dgm:pt modelId="{3C2705FD-3CDD-46CB-A2B9-5C666714F503}" type="pres">
      <dgm:prSet presAssocID="{CE83BABC-0491-4139-AC72-65CEA8A04BC8}" presName="rootConnector" presStyleLbl="node1" presStyleIdx="1" presStyleCnt="2"/>
      <dgm:spPr/>
      <dgm:t>
        <a:bodyPr/>
        <a:lstStyle/>
        <a:p>
          <a:endParaRPr lang="en-US"/>
        </a:p>
      </dgm:t>
    </dgm:pt>
    <dgm:pt modelId="{46553180-89C9-484B-B66F-D01A8FC05E2A}" type="pres">
      <dgm:prSet presAssocID="{CE83BABC-0491-4139-AC72-65CEA8A04BC8}" presName="childShape" presStyleCnt="0"/>
      <dgm:spPr/>
    </dgm:pt>
    <dgm:pt modelId="{63A49BDD-1F6E-4C86-A418-80BC743EA20D}" type="pres">
      <dgm:prSet presAssocID="{8EEB7FBB-4891-41FF-8402-9ADC5AAE62AD}" presName="Name13" presStyleLbl="parChTrans1D2" presStyleIdx="2" presStyleCnt="4"/>
      <dgm:spPr/>
      <dgm:t>
        <a:bodyPr/>
        <a:lstStyle/>
        <a:p>
          <a:endParaRPr lang="en-US"/>
        </a:p>
      </dgm:t>
    </dgm:pt>
    <dgm:pt modelId="{2B5691C1-F31B-4EEE-9C2E-E0ECC135D5EE}" type="pres">
      <dgm:prSet presAssocID="{590742DE-F556-41FF-AC35-A3F8C51B1282}" presName="childText" presStyleLbl="bgAcc1" presStyleIdx="2" presStyleCnt="4" custScaleX="144787">
        <dgm:presLayoutVars>
          <dgm:bulletEnabled val="1"/>
        </dgm:presLayoutVars>
      </dgm:prSet>
      <dgm:spPr/>
      <dgm:t>
        <a:bodyPr/>
        <a:lstStyle/>
        <a:p>
          <a:endParaRPr lang="en-US"/>
        </a:p>
      </dgm:t>
    </dgm:pt>
    <dgm:pt modelId="{9A3564E1-79BA-4010-80B7-42ECEC91F3B4}" type="pres">
      <dgm:prSet presAssocID="{44541C01-561C-4B9F-B8BE-0015EF268E71}" presName="Name13" presStyleLbl="parChTrans1D2" presStyleIdx="3" presStyleCnt="4"/>
      <dgm:spPr/>
    </dgm:pt>
    <dgm:pt modelId="{0D46913C-EE77-4C81-A37A-03CEE4F6468A}" type="pres">
      <dgm:prSet presAssocID="{69E7E59E-071A-4C41-9796-D50B06EF7489}" presName="childText" presStyleLbl="bgAcc1" presStyleIdx="3" presStyleCnt="4" custScaleX="129858">
        <dgm:presLayoutVars>
          <dgm:bulletEnabled val="1"/>
        </dgm:presLayoutVars>
      </dgm:prSet>
      <dgm:spPr/>
      <dgm:t>
        <a:bodyPr/>
        <a:lstStyle/>
        <a:p>
          <a:endParaRPr lang="en-US"/>
        </a:p>
      </dgm:t>
    </dgm:pt>
  </dgm:ptLst>
  <dgm:cxnLst>
    <dgm:cxn modelId="{8E8CD059-7727-4F2C-B5EC-8DB7BA7CFC73}" srcId="{FAC83767-8233-46EB-9EFB-D752FDFF9858}" destId="{BB6A1B29-4AD9-438D-90F7-B58EA0BFBF30}" srcOrd="0" destOrd="0" parTransId="{ABA56370-8F50-4D95-989A-3BAFD8D6D74B}" sibTransId="{81BB0698-314E-4D3E-9716-069ABC48BFD3}"/>
    <dgm:cxn modelId="{9C520FE1-2C74-426E-BB7A-C5E467EA630C}" srcId="{CE83BABC-0491-4139-AC72-65CEA8A04BC8}" destId="{590742DE-F556-41FF-AC35-A3F8C51B1282}" srcOrd="0" destOrd="0" parTransId="{8EEB7FBB-4891-41FF-8402-9ADC5AAE62AD}" sibTransId="{C59D2478-9021-41EB-B53A-3B413890B6F5}"/>
    <dgm:cxn modelId="{BCB55D47-A4CA-4AAE-96EF-73A35BB20865}" type="presOf" srcId="{5B92C043-406F-4679-9397-6858401C2129}" destId="{373F6607-DD13-4F7C-A7A5-7E7ABC134D9C}" srcOrd="0" destOrd="0" presId="urn:microsoft.com/office/officeart/2005/8/layout/hierarchy3"/>
    <dgm:cxn modelId="{08155D04-4CBC-443F-B645-4C17E6E3C2D7}" srcId="{FAC83767-8233-46EB-9EFB-D752FDFF9858}" destId="{CE83BABC-0491-4139-AC72-65CEA8A04BC8}" srcOrd="1" destOrd="0" parTransId="{E0A07058-3ED0-44D1-9F73-0E8FFC7EFE1F}" sibTransId="{69789E2A-0AA5-4281-A0B3-5D456519BE03}"/>
    <dgm:cxn modelId="{4AAB8DF4-BB64-4C53-A583-8E8A8F0D6272}" type="presOf" srcId="{BB6A1B29-4AD9-438D-90F7-B58EA0BFBF30}" destId="{5E13EA88-9E2D-472F-979A-55E0A5C4F426}" srcOrd="0" destOrd="0" presId="urn:microsoft.com/office/officeart/2005/8/layout/hierarchy3"/>
    <dgm:cxn modelId="{A493F670-00D5-4588-AF94-C9FFF9B21333}" type="presOf" srcId="{590742DE-F556-41FF-AC35-A3F8C51B1282}" destId="{2B5691C1-F31B-4EEE-9C2E-E0ECC135D5EE}" srcOrd="0" destOrd="0" presId="urn:microsoft.com/office/officeart/2005/8/layout/hierarchy3"/>
    <dgm:cxn modelId="{C6D4DA9F-C22B-4AF9-A793-746CB00AFE94}" srcId="{CE83BABC-0491-4139-AC72-65CEA8A04BC8}" destId="{69E7E59E-071A-4C41-9796-D50B06EF7489}" srcOrd="1" destOrd="0" parTransId="{44541C01-561C-4B9F-B8BE-0015EF268E71}" sibTransId="{65E74686-2F5F-4182-828C-16CC3BC1B1A1}"/>
    <dgm:cxn modelId="{38CEAC76-A4FC-48A9-8F65-2FBE1AC465E4}" srcId="{BB6A1B29-4AD9-438D-90F7-B58EA0BFBF30}" destId="{99449896-CB44-4A6B-9AA8-2ED38FC316E6}" srcOrd="0" destOrd="0" parTransId="{82113160-CC29-438B-9708-C43DD5B30334}" sibTransId="{68719F42-D9D3-4236-A28F-19C03091DBF1}"/>
    <dgm:cxn modelId="{6EC84269-0ADE-4EED-8CAC-AC9046C592A7}" type="presOf" srcId="{8EEB7FBB-4891-41FF-8402-9ADC5AAE62AD}" destId="{63A49BDD-1F6E-4C86-A418-80BC743EA20D}" srcOrd="0" destOrd="0" presId="urn:microsoft.com/office/officeart/2005/8/layout/hierarchy3"/>
    <dgm:cxn modelId="{6DF8663F-893A-4356-A6E4-F418330BBED1}" type="presOf" srcId="{99449896-CB44-4A6B-9AA8-2ED38FC316E6}" destId="{01D2265C-08FA-4752-9079-FDBFB73612AD}" srcOrd="0" destOrd="0" presId="urn:microsoft.com/office/officeart/2005/8/layout/hierarchy3"/>
    <dgm:cxn modelId="{8419B4DD-8004-4572-88D1-974BC9EC7B43}" type="presOf" srcId="{CE83BABC-0491-4139-AC72-65CEA8A04BC8}" destId="{3C2705FD-3CDD-46CB-A2B9-5C666714F503}" srcOrd="1" destOrd="0" presId="urn:microsoft.com/office/officeart/2005/8/layout/hierarchy3"/>
    <dgm:cxn modelId="{8D0E0F07-D412-405C-BFF9-002F31BAD975}" type="presOf" srcId="{E436BEAF-C249-4DE9-A07D-5DF48A09AB05}" destId="{FD19E63A-D284-4ED9-AAFE-0A7743283402}" srcOrd="0" destOrd="0" presId="urn:microsoft.com/office/officeart/2005/8/layout/hierarchy3"/>
    <dgm:cxn modelId="{CA963092-5339-40C3-B6DC-B6D7819DF1C9}" srcId="{BB6A1B29-4AD9-438D-90F7-B58EA0BFBF30}" destId="{5B92C043-406F-4679-9397-6858401C2129}" srcOrd="1" destOrd="0" parTransId="{E436BEAF-C249-4DE9-A07D-5DF48A09AB05}" sibTransId="{70D82C57-DB34-4D2F-BBDA-B4D2A6B4E768}"/>
    <dgm:cxn modelId="{36E9EC28-F138-4801-8185-3D9EC5A6E244}" type="presOf" srcId="{FAC83767-8233-46EB-9EFB-D752FDFF9858}" destId="{C47E930E-89CC-4DFB-9357-6966B2F1A953}" srcOrd="0" destOrd="0" presId="urn:microsoft.com/office/officeart/2005/8/layout/hierarchy3"/>
    <dgm:cxn modelId="{71BE3236-A5DE-487A-8E47-0F6BEC1D4DE7}" type="presOf" srcId="{82113160-CC29-438B-9708-C43DD5B30334}" destId="{99D44F36-74BA-4BB0-8619-6CC2B89A6EDF}" srcOrd="0" destOrd="0" presId="urn:microsoft.com/office/officeart/2005/8/layout/hierarchy3"/>
    <dgm:cxn modelId="{CEBEBEB0-52A8-43F6-BA93-1DAA0404454C}" type="presOf" srcId="{CE83BABC-0491-4139-AC72-65CEA8A04BC8}" destId="{1E62BA7F-E178-46F7-ADB0-8565FCBD009A}" srcOrd="0" destOrd="0" presId="urn:microsoft.com/office/officeart/2005/8/layout/hierarchy3"/>
    <dgm:cxn modelId="{D4F49B71-0EC6-449A-82F0-790A21D533A3}" type="presOf" srcId="{69E7E59E-071A-4C41-9796-D50B06EF7489}" destId="{0D46913C-EE77-4C81-A37A-03CEE4F6468A}" srcOrd="0" destOrd="0" presId="urn:microsoft.com/office/officeart/2005/8/layout/hierarchy3"/>
    <dgm:cxn modelId="{4020EA6E-3274-4E35-993A-76187E6DACC2}" type="presOf" srcId="{BB6A1B29-4AD9-438D-90F7-B58EA0BFBF30}" destId="{2D537203-F1E0-4F0E-A155-04573BE0E024}" srcOrd="1" destOrd="0" presId="urn:microsoft.com/office/officeart/2005/8/layout/hierarchy3"/>
    <dgm:cxn modelId="{6E6F39F6-3FA3-44E4-B675-BBD0B67EC469}" type="presOf" srcId="{44541C01-561C-4B9F-B8BE-0015EF268E71}" destId="{9A3564E1-79BA-4010-80B7-42ECEC91F3B4}" srcOrd="0" destOrd="0" presId="urn:microsoft.com/office/officeart/2005/8/layout/hierarchy3"/>
    <dgm:cxn modelId="{FC02740B-D17E-4F4A-A942-7892BB2EC3CA}" type="presParOf" srcId="{C47E930E-89CC-4DFB-9357-6966B2F1A953}" destId="{6B691569-504A-452B-8CB6-A0543C7E7BD7}" srcOrd="0" destOrd="0" presId="urn:microsoft.com/office/officeart/2005/8/layout/hierarchy3"/>
    <dgm:cxn modelId="{DCC0370D-12DE-4F54-A150-1C2E5DED5938}" type="presParOf" srcId="{6B691569-504A-452B-8CB6-A0543C7E7BD7}" destId="{4A924AC2-5571-453F-B267-A383DB48F586}" srcOrd="0" destOrd="0" presId="urn:microsoft.com/office/officeart/2005/8/layout/hierarchy3"/>
    <dgm:cxn modelId="{5802D1D4-CC90-4B81-BA69-48B14D9633A4}" type="presParOf" srcId="{4A924AC2-5571-453F-B267-A383DB48F586}" destId="{5E13EA88-9E2D-472F-979A-55E0A5C4F426}" srcOrd="0" destOrd="0" presId="urn:microsoft.com/office/officeart/2005/8/layout/hierarchy3"/>
    <dgm:cxn modelId="{FE9AD374-3BA1-44FC-B7BB-14C60E4337D9}" type="presParOf" srcId="{4A924AC2-5571-453F-B267-A383DB48F586}" destId="{2D537203-F1E0-4F0E-A155-04573BE0E024}" srcOrd="1" destOrd="0" presId="urn:microsoft.com/office/officeart/2005/8/layout/hierarchy3"/>
    <dgm:cxn modelId="{34431C9E-5F59-4C91-BEE2-848D1A1448C4}" type="presParOf" srcId="{6B691569-504A-452B-8CB6-A0543C7E7BD7}" destId="{C0185EB7-90B2-4B0A-A59A-3ED3337D8D7D}" srcOrd="1" destOrd="0" presId="urn:microsoft.com/office/officeart/2005/8/layout/hierarchy3"/>
    <dgm:cxn modelId="{719A0F0B-3D9D-4D1D-9605-63241CBFB07C}" type="presParOf" srcId="{C0185EB7-90B2-4B0A-A59A-3ED3337D8D7D}" destId="{99D44F36-74BA-4BB0-8619-6CC2B89A6EDF}" srcOrd="0" destOrd="0" presId="urn:microsoft.com/office/officeart/2005/8/layout/hierarchy3"/>
    <dgm:cxn modelId="{AE2AEA9E-D2D2-45F2-9D5C-57B7545135C6}" type="presParOf" srcId="{C0185EB7-90B2-4B0A-A59A-3ED3337D8D7D}" destId="{01D2265C-08FA-4752-9079-FDBFB73612AD}" srcOrd="1" destOrd="0" presId="urn:microsoft.com/office/officeart/2005/8/layout/hierarchy3"/>
    <dgm:cxn modelId="{721CE9CC-0512-4B52-8DB4-2715A44CA85F}" type="presParOf" srcId="{C0185EB7-90B2-4B0A-A59A-3ED3337D8D7D}" destId="{FD19E63A-D284-4ED9-AAFE-0A7743283402}" srcOrd="2" destOrd="0" presId="urn:microsoft.com/office/officeart/2005/8/layout/hierarchy3"/>
    <dgm:cxn modelId="{B9FA9FD3-3401-472B-9DF2-1FF2B5FA2218}" type="presParOf" srcId="{C0185EB7-90B2-4B0A-A59A-3ED3337D8D7D}" destId="{373F6607-DD13-4F7C-A7A5-7E7ABC134D9C}" srcOrd="3" destOrd="0" presId="urn:microsoft.com/office/officeart/2005/8/layout/hierarchy3"/>
    <dgm:cxn modelId="{C799F92D-70F9-491F-9F62-50F44835AF1E}" type="presParOf" srcId="{C47E930E-89CC-4DFB-9357-6966B2F1A953}" destId="{9631C82D-6F36-4457-B029-CA5F66F5B193}" srcOrd="1" destOrd="0" presId="urn:microsoft.com/office/officeart/2005/8/layout/hierarchy3"/>
    <dgm:cxn modelId="{10C6D64A-71B9-4C6C-92A4-0A7FA9DA6168}" type="presParOf" srcId="{9631C82D-6F36-4457-B029-CA5F66F5B193}" destId="{6884D25A-9832-4E5E-8E94-FC205FC07EE7}" srcOrd="0" destOrd="0" presId="urn:microsoft.com/office/officeart/2005/8/layout/hierarchy3"/>
    <dgm:cxn modelId="{71206A56-C7AB-4286-B53B-8CE6A692E766}" type="presParOf" srcId="{6884D25A-9832-4E5E-8E94-FC205FC07EE7}" destId="{1E62BA7F-E178-46F7-ADB0-8565FCBD009A}" srcOrd="0" destOrd="0" presId="urn:microsoft.com/office/officeart/2005/8/layout/hierarchy3"/>
    <dgm:cxn modelId="{F79008EB-744F-4851-8462-87685B9BFD2A}" type="presParOf" srcId="{6884D25A-9832-4E5E-8E94-FC205FC07EE7}" destId="{3C2705FD-3CDD-46CB-A2B9-5C666714F503}" srcOrd="1" destOrd="0" presId="urn:microsoft.com/office/officeart/2005/8/layout/hierarchy3"/>
    <dgm:cxn modelId="{28E7B8CE-BFAC-4D45-8C89-B4F72A0426BE}" type="presParOf" srcId="{9631C82D-6F36-4457-B029-CA5F66F5B193}" destId="{46553180-89C9-484B-B66F-D01A8FC05E2A}" srcOrd="1" destOrd="0" presId="urn:microsoft.com/office/officeart/2005/8/layout/hierarchy3"/>
    <dgm:cxn modelId="{0A63F320-E739-4D12-A99C-364DFC3065E0}" type="presParOf" srcId="{46553180-89C9-484B-B66F-D01A8FC05E2A}" destId="{63A49BDD-1F6E-4C86-A418-80BC743EA20D}" srcOrd="0" destOrd="0" presId="urn:microsoft.com/office/officeart/2005/8/layout/hierarchy3"/>
    <dgm:cxn modelId="{2F3629D6-C688-4F8F-9C54-4322600EAEB5}" type="presParOf" srcId="{46553180-89C9-484B-B66F-D01A8FC05E2A}" destId="{2B5691C1-F31B-4EEE-9C2E-E0ECC135D5EE}" srcOrd="1" destOrd="0" presId="urn:microsoft.com/office/officeart/2005/8/layout/hierarchy3"/>
    <dgm:cxn modelId="{B664B480-A02C-4CF5-A31A-C2AEDAD0843B}" type="presParOf" srcId="{46553180-89C9-484B-B66F-D01A8FC05E2A}" destId="{9A3564E1-79BA-4010-80B7-42ECEC91F3B4}" srcOrd="2" destOrd="0" presId="urn:microsoft.com/office/officeart/2005/8/layout/hierarchy3"/>
    <dgm:cxn modelId="{56708F04-A365-446B-9CEF-3CF3CE649C81}" type="presParOf" srcId="{46553180-89C9-484B-B66F-D01A8FC05E2A}" destId="{0D46913C-EE77-4C81-A37A-03CEE4F6468A}"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0F7CE59-8243-40E6-8B07-7A1687A6187B}" type="doc">
      <dgm:prSet loTypeId="urn:microsoft.com/office/officeart/2005/8/layout/process1" loCatId="process" qsTypeId="urn:microsoft.com/office/officeart/2005/8/quickstyle/simple1" qsCatId="simple" csTypeId="urn:microsoft.com/office/officeart/2005/8/colors/accent1_2" csCatId="accent1" phldr="1"/>
      <dgm:spPr/>
    </dgm:pt>
    <dgm:pt modelId="{01695736-2452-4CA2-817E-05E5ED80AFFD}">
      <dgm:prSet phldrT="[Text]" custT="1"/>
      <dgm:spPr>
        <a:solidFill>
          <a:schemeClr val="accent4">
            <a:lumMod val="75000"/>
          </a:schemeClr>
        </a:solidFill>
      </dgm:spPr>
      <dgm:t>
        <a:bodyPr/>
        <a:lstStyle/>
        <a:p>
          <a:pPr algn="ctr"/>
          <a:r>
            <a:rPr lang="pl-PL" sz="2800" i="0" dirty="0" smtClean="0"/>
            <a:t>Năm 1858, thực dân Pháp nổ súng xâm lược nư­ớc ta</a:t>
          </a:r>
          <a:endParaRPr lang="en-US" sz="2800" i="0" dirty="0"/>
        </a:p>
      </dgm:t>
    </dgm:pt>
    <dgm:pt modelId="{AB7EE28C-F114-4ACE-9D85-64C6A4BFCDDE}" type="parTrans" cxnId="{45545EF5-D9B5-4112-86BF-8984C3F1ED2A}">
      <dgm:prSet/>
      <dgm:spPr/>
      <dgm:t>
        <a:bodyPr/>
        <a:lstStyle/>
        <a:p>
          <a:endParaRPr lang="en-US"/>
        </a:p>
      </dgm:t>
    </dgm:pt>
    <dgm:pt modelId="{AB90D20C-2F52-49B8-884D-EAA3FCBE16D3}" type="sibTrans" cxnId="{45545EF5-D9B5-4112-86BF-8984C3F1ED2A}">
      <dgm:prSet/>
      <dgm:spPr>
        <a:solidFill>
          <a:srgbClr val="FF0000"/>
        </a:solidFill>
      </dgm:spPr>
      <dgm:t>
        <a:bodyPr/>
        <a:lstStyle/>
        <a:p>
          <a:endParaRPr lang="en-US"/>
        </a:p>
      </dgm:t>
    </dgm:pt>
    <dgm:pt modelId="{CA9AC27E-31A3-457F-B678-AD56FDB1AA4F}">
      <dgm:prSet phldrT="[Text]" custT="1"/>
      <dgm:spPr>
        <a:solidFill>
          <a:schemeClr val="accent4">
            <a:lumMod val="75000"/>
          </a:schemeClr>
        </a:solidFill>
      </dgm:spPr>
      <dgm:t>
        <a:bodyPr/>
        <a:lstStyle/>
        <a:p>
          <a:pPr algn="ctr"/>
          <a:r>
            <a:rPr lang="en-US" sz="2800" i="0" dirty="0" err="1" smtClean="0"/>
            <a:t>Các</a:t>
          </a:r>
          <a:r>
            <a:rPr lang="en-US" sz="2800" i="0" dirty="0" smtClean="0"/>
            <a:t> </a:t>
          </a:r>
          <a:r>
            <a:rPr lang="en-US" sz="2800" i="0" dirty="0" err="1" smtClean="0"/>
            <a:t>phong</a:t>
          </a:r>
          <a:r>
            <a:rPr lang="en-US" sz="2800" i="0" dirty="0" smtClean="0"/>
            <a:t> </a:t>
          </a:r>
          <a:r>
            <a:rPr lang="en-US" sz="2800" i="0" dirty="0" err="1" smtClean="0"/>
            <a:t>trào</a:t>
          </a:r>
          <a:r>
            <a:rPr lang="en-US" sz="2800" i="0" dirty="0" smtClean="0"/>
            <a:t> </a:t>
          </a:r>
          <a:r>
            <a:rPr lang="en-US" sz="2800" i="0" dirty="0" err="1" smtClean="0"/>
            <a:t>yêu</a:t>
          </a:r>
          <a:r>
            <a:rPr lang="en-US" sz="2800" i="0" dirty="0" smtClean="0"/>
            <a:t> </a:t>
          </a:r>
          <a:r>
            <a:rPr lang="en-US" sz="2800" i="0" dirty="0" err="1" smtClean="0"/>
            <a:t>nước</a:t>
          </a:r>
          <a:r>
            <a:rPr lang="en-US" sz="2800" i="0" dirty="0" smtClean="0"/>
            <a:t> </a:t>
          </a:r>
          <a:r>
            <a:rPr lang="en-US" sz="2800" i="0" dirty="0" err="1" smtClean="0"/>
            <a:t>nổ</a:t>
          </a:r>
          <a:r>
            <a:rPr lang="en-US" sz="2800" i="0" dirty="0" smtClean="0"/>
            <a:t> </a:t>
          </a:r>
          <a:r>
            <a:rPr lang="en-US" sz="2800" i="0" dirty="0" err="1" smtClean="0"/>
            <a:t>ra</a:t>
          </a:r>
          <a:r>
            <a:rPr lang="en-US" sz="2800" i="0" dirty="0" smtClean="0"/>
            <a:t> </a:t>
          </a:r>
          <a:r>
            <a:rPr lang="en-US" sz="2800" i="0" dirty="0" err="1" smtClean="0"/>
            <a:t>nhưng</a:t>
          </a:r>
          <a:r>
            <a:rPr lang="en-US" sz="2800" i="0" dirty="0" smtClean="0"/>
            <a:t> </a:t>
          </a:r>
          <a:r>
            <a:rPr lang="en-US" sz="2800" i="0" dirty="0" err="1" smtClean="0"/>
            <a:t>thất</a:t>
          </a:r>
          <a:r>
            <a:rPr lang="en-US" sz="2800" i="0" dirty="0" smtClean="0"/>
            <a:t> </a:t>
          </a:r>
          <a:r>
            <a:rPr lang="en-US" sz="2800" i="0" dirty="0" err="1" smtClean="0"/>
            <a:t>bại</a:t>
          </a:r>
          <a:endParaRPr lang="en-US" sz="2800" i="0" dirty="0"/>
        </a:p>
      </dgm:t>
    </dgm:pt>
    <dgm:pt modelId="{D7EFD897-5B57-4D09-A568-C82B6401FADB}" type="parTrans" cxnId="{DFB69410-96FE-4C00-A6B4-73357994DB09}">
      <dgm:prSet/>
      <dgm:spPr/>
      <dgm:t>
        <a:bodyPr/>
        <a:lstStyle/>
        <a:p>
          <a:endParaRPr lang="en-US"/>
        </a:p>
      </dgm:t>
    </dgm:pt>
    <dgm:pt modelId="{05E08D9D-A174-4ED6-93A2-69736A7630C4}" type="sibTrans" cxnId="{DFB69410-96FE-4C00-A6B4-73357994DB09}">
      <dgm:prSet/>
      <dgm:spPr>
        <a:solidFill>
          <a:srgbClr val="FF0000"/>
        </a:solidFill>
      </dgm:spPr>
      <dgm:t>
        <a:bodyPr/>
        <a:lstStyle/>
        <a:p>
          <a:endParaRPr lang="en-US"/>
        </a:p>
      </dgm:t>
    </dgm:pt>
    <dgm:pt modelId="{7CBFA426-C535-45C3-B620-578BB3CC9A69}">
      <dgm:prSet phldrT="[Text]" custT="1"/>
      <dgm:spPr>
        <a:solidFill>
          <a:schemeClr val="accent4">
            <a:lumMod val="75000"/>
          </a:schemeClr>
        </a:solidFill>
      </dgm:spPr>
      <dgm:t>
        <a:bodyPr/>
        <a:lstStyle/>
        <a:p>
          <a:pPr algn="ct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Söï</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khuûng</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hoaûng</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veà</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con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ñöôøng</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cöùu</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nöôùc</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vaø</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nhieäm</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vuï</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lòch</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söû</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ñaët</a:t>
          </a:r>
          <a:r>
            <a:rPr lang="en-US" sz="2800" i="0" dirty="0" smtClean="0">
              <a:solidFill>
                <a:schemeClr val="bg1"/>
              </a:solidFill>
              <a:effectLst>
                <a:outerShdw blurRad="38100" dist="38100" dir="2700000" algn="tl">
                  <a:srgbClr val="C0C0C0"/>
                </a:outerShdw>
              </a:effectLst>
              <a:latin typeface="VNI Helve" pitchFamily="2" charset="0"/>
              <a:cs typeface="Arial" panose="020B0604020202020204" pitchFamily="34" charset="0"/>
            </a:rPr>
            <a:t> </a:t>
          </a:r>
          <a:r>
            <a:rPr lang="en-US" sz="2800" i="0" dirty="0" err="1" smtClean="0">
              <a:solidFill>
                <a:schemeClr val="bg1"/>
              </a:solidFill>
              <a:effectLst>
                <a:outerShdw blurRad="38100" dist="38100" dir="2700000" algn="tl">
                  <a:srgbClr val="C0C0C0"/>
                </a:outerShdw>
              </a:effectLst>
              <a:latin typeface="VNI Helve" pitchFamily="2" charset="0"/>
              <a:cs typeface="Arial" panose="020B0604020202020204" pitchFamily="34" charset="0"/>
            </a:rPr>
            <a:t>ra</a:t>
          </a:r>
          <a:endParaRPr lang="en-US" sz="2800" i="0" dirty="0">
            <a:solidFill>
              <a:schemeClr val="bg1"/>
            </a:solidFill>
            <a:latin typeface="VNI Helve" pitchFamily="2" charset="0"/>
            <a:cs typeface="Arial" panose="020B0604020202020204" pitchFamily="34" charset="0"/>
          </a:endParaRPr>
        </a:p>
      </dgm:t>
    </dgm:pt>
    <dgm:pt modelId="{F271E014-420A-4DD1-B310-8EFC085DDDE8}" type="parTrans" cxnId="{84DAB3CB-6FF2-4C08-8AFE-9161326110BC}">
      <dgm:prSet/>
      <dgm:spPr/>
      <dgm:t>
        <a:bodyPr/>
        <a:lstStyle/>
        <a:p>
          <a:endParaRPr lang="en-US"/>
        </a:p>
      </dgm:t>
    </dgm:pt>
    <dgm:pt modelId="{C88F76FB-2270-4472-A2F4-32A49CE7C87F}" type="sibTrans" cxnId="{84DAB3CB-6FF2-4C08-8AFE-9161326110BC}">
      <dgm:prSet/>
      <dgm:spPr/>
      <dgm:t>
        <a:bodyPr/>
        <a:lstStyle/>
        <a:p>
          <a:endParaRPr lang="en-US"/>
        </a:p>
      </dgm:t>
    </dgm:pt>
    <dgm:pt modelId="{4F583FC2-2D11-412F-9A06-8FA7EEAD1EB4}">
      <dgm:prSet phldrT="[Text]" custT="1"/>
      <dgm:spPr>
        <a:solidFill>
          <a:schemeClr val="accent4">
            <a:lumMod val="75000"/>
          </a:schemeClr>
        </a:solidFill>
      </dgm:spPr>
      <dgm:t>
        <a:bodyPr/>
        <a:lstStyle/>
        <a:p>
          <a:pPr algn="ctr"/>
          <a:r>
            <a:rPr lang="en-US" sz="2800" i="0" dirty="0" err="1" smtClean="0"/>
            <a:t>Tình</a:t>
          </a:r>
          <a:r>
            <a:rPr lang="en-US" sz="2800" i="0" dirty="0" smtClean="0"/>
            <a:t> </a:t>
          </a:r>
          <a:r>
            <a:rPr lang="en-US" sz="2800" i="0" dirty="0" err="1" smtClean="0"/>
            <a:t>hình</a:t>
          </a:r>
          <a:r>
            <a:rPr lang="en-US" sz="2800" i="0" dirty="0" smtClean="0"/>
            <a:t> </a:t>
          </a:r>
          <a:r>
            <a:rPr lang="en-US" sz="2800" i="0" dirty="0" err="1" smtClean="0"/>
            <a:t>giai</a:t>
          </a:r>
          <a:r>
            <a:rPr lang="en-US" sz="2800" i="0" dirty="0" smtClean="0"/>
            <a:t> </a:t>
          </a:r>
          <a:r>
            <a:rPr lang="en-US" sz="2800" i="0" dirty="0" err="1" smtClean="0"/>
            <a:t>cấp</a:t>
          </a:r>
          <a:r>
            <a:rPr lang="en-US" sz="2800" i="0" dirty="0" smtClean="0"/>
            <a:t> </a:t>
          </a:r>
          <a:r>
            <a:rPr lang="en-US" sz="2800" i="0" dirty="0" err="1" smtClean="0"/>
            <a:t>và</a:t>
          </a:r>
          <a:r>
            <a:rPr lang="en-US" sz="2800" i="0" dirty="0" smtClean="0"/>
            <a:t> </a:t>
          </a:r>
          <a:r>
            <a:rPr lang="en-US" sz="2800" i="0" dirty="0" err="1" smtClean="0"/>
            <a:t>mâu</a:t>
          </a:r>
          <a:r>
            <a:rPr lang="en-US" sz="2800" i="0" dirty="0" smtClean="0"/>
            <a:t> </a:t>
          </a:r>
          <a:r>
            <a:rPr lang="en-US" sz="2800" i="0" dirty="0" err="1" smtClean="0"/>
            <a:t>thuẫn</a:t>
          </a:r>
          <a:r>
            <a:rPr lang="en-US" sz="2800" i="0" dirty="0" smtClean="0"/>
            <a:t> </a:t>
          </a:r>
          <a:r>
            <a:rPr lang="en-US" sz="2800" i="0" dirty="0" err="1" smtClean="0"/>
            <a:t>cơ</a:t>
          </a:r>
          <a:r>
            <a:rPr lang="en-US" sz="2800" i="0" dirty="0" smtClean="0"/>
            <a:t> </a:t>
          </a:r>
          <a:r>
            <a:rPr lang="en-US" sz="2800" i="0" dirty="0" err="1" smtClean="0"/>
            <a:t>bản</a:t>
          </a:r>
          <a:r>
            <a:rPr lang="en-US" sz="2800" i="0" dirty="0" smtClean="0"/>
            <a:t> </a:t>
          </a:r>
          <a:r>
            <a:rPr lang="en-US" sz="2800" i="0" dirty="0" err="1" smtClean="0"/>
            <a:t>trong</a:t>
          </a:r>
          <a:r>
            <a:rPr lang="en-US" sz="2800" i="0" dirty="0" smtClean="0"/>
            <a:t> </a:t>
          </a:r>
          <a:r>
            <a:rPr lang="en-US" sz="2800" i="0" dirty="0" err="1" smtClean="0"/>
            <a:t>xã</a:t>
          </a:r>
          <a:r>
            <a:rPr lang="en-US" sz="2800" i="0" dirty="0" smtClean="0"/>
            <a:t> </a:t>
          </a:r>
          <a:r>
            <a:rPr lang="en-US" sz="2800" i="0" dirty="0" err="1" smtClean="0"/>
            <a:t>hội</a:t>
          </a:r>
          <a:r>
            <a:rPr lang="en-US" sz="2800" i="0" dirty="0" smtClean="0"/>
            <a:t> </a:t>
          </a:r>
          <a:r>
            <a:rPr lang="en-US" sz="2800" i="0" dirty="0" err="1" smtClean="0"/>
            <a:t>thay</a:t>
          </a:r>
          <a:r>
            <a:rPr lang="en-US" sz="2800" i="0" dirty="0" smtClean="0"/>
            <a:t> </a:t>
          </a:r>
          <a:r>
            <a:rPr lang="en-US" sz="2800" i="0" dirty="0" err="1" smtClean="0"/>
            <a:t>đổi</a:t>
          </a:r>
          <a:endParaRPr lang="en-US" sz="2800" i="0" dirty="0"/>
        </a:p>
      </dgm:t>
    </dgm:pt>
    <dgm:pt modelId="{91A73C4F-428B-43C6-A120-56BF94C8ADBF}" type="parTrans" cxnId="{41B36BED-A4FE-45ED-8E59-81D768E0DE28}">
      <dgm:prSet/>
      <dgm:spPr/>
      <dgm:t>
        <a:bodyPr/>
        <a:lstStyle/>
        <a:p>
          <a:endParaRPr lang="en-US"/>
        </a:p>
      </dgm:t>
    </dgm:pt>
    <dgm:pt modelId="{EA6511DA-A0E5-4136-8426-09ABD27513C4}" type="sibTrans" cxnId="{41B36BED-A4FE-45ED-8E59-81D768E0DE28}">
      <dgm:prSet/>
      <dgm:spPr>
        <a:solidFill>
          <a:srgbClr val="FF0000"/>
        </a:solidFill>
      </dgm:spPr>
      <dgm:t>
        <a:bodyPr/>
        <a:lstStyle/>
        <a:p>
          <a:endParaRPr lang="en-US"/>
        </a:p>
      </dgm:t>
    </dgm:pt>
    <dgm:pt modelId="{9D40ECCE-E595-4720-8CC7-69FAB17248D1}" type="pres">
      <dgm:prSet presAssocID="{80F7CE59-8243-40E6-8B07-7A1687A6187B}" presName="Name0" presStyleCnt="0">
        <dgm:presLayoutVars>
          <dgm:dir/>
          <dgm:resizeHandles val="exact"/>
        </dgm:presLayoutVars>
      </dgm:prSet>
      <dgm:spPr/>
    </dgm:pt>
    <dgm:pt modelId="{234178D4-9DCB-4A90-BE82-FCDCB028CD70}" type="pres">
      <dgm:prSet presAssocID="{01695736-2452-4CA2-817E-05E5ED80AFFD}" presName="node" presStyleLbl="node1" presStyleIdx="0" presStyleCnt="4">
        <dgm:presLayoutVars>
          <dgm:bulletEnabled val="1"/>
        </dgm:presLayoutVars>
      </dgm:prSet>
      <dgm:spPr/>
      <dgm:t>
        <a:bodyPr/>
        <a:lstStyle/>
        <a:p>
          <a:endParaRPr lang="en-US"/>
        </a:p>
      </dgm:t>
    </dgm:pt>
    <dgm:pt modelId="{59E65302-04C8-4B93-A71F-CE75F2BDD47A}" type="pres">
      <dgm:prSet presAssocID="{AB90D20C-2F52-49B8-884D-EAA3FCBE16D3}" presName="sibTrans" presStyleLbl="sibTrans2D1" presStyleIdx="0" presStyleCnt="3" custLinFactNeighborX="3073"/>
      <dgm:spPr/>
      <dgm:t>
        <a:bodyPr/>
        <a:lstStyle/>
        <a:p>
          <a:endParaRPr lang="en-US"/>
        </a:p>
      </dgm:t>
    </dgm:pt>
    <dgm:pt modelId="{D116D2B7-488F-4C4E-A953-6D4A02F549D5}" type="pres">
      <dgm:prSet presAssocID="{AB90D20C-2F52-49B8-884D-EAA3FCBE16D3}" presName="connectorText" presStyleLbl="sibTrans2D1" presStyleIdx="0" presStyleCnt="3"/>
      <dgm:spPr/>
      <dgm:t>
        <a:bodyPr/>
        <a:lstStyle/>
        <a:p>
          <a:endParaRPr lang="en-US"/>
        </a:p>
      </dgm:t>
    </dgm:pt>
    <dgm:pt modelId="{2B1D15F4-0F26-4F96-9909-4E2D486537C5}" type="pres">
      <dgm:prSet presAssocID="{4F583FC2-2D11-412F-9A06-8FA7EEAD1EB4}" presName="node" presStyleLbl="node1" presStyleIdx="1" presStyleCnt="4">
        <dgm:presLayoutVars>
          <dgm:bulletEnabled val="1"/>
        </dgm:presLayoutVars>
      </dgm:prSet>
      <dgm:spPr/>
      <dgm:t>
        <a:bodyPr/>
        <a:lstStyle/>
        <a:p>
          <a:endParaRPr lang="en-US"/>
        </a:p>
      </dgm:t>
    </dgm:pt>
    <dgm:pt modelId="{26F987D2-425A-4367-88BD-4BB16D71075E}" type="pres">
      <dgm:prSet presAssocID="{EA6511DA-A0E5-4136-8426-09ABD27513C4}" presName="sibTrans" presStyleLbl="sibTrans2D1" presStyleIdx="1" presStyleCnt="3" custLinFactNeighborX="3073"/>
      <dgm:spPr/>
      <dgm:t>
        <a:bodyPr/>
        <a:lstStyle/>
        <a:p>
          <a:endParaRPr lang="en-US"/>
        </a:p>
      </dgm:t>
    </dgm:pt>
    <dgm:pt modelId="{18A5D1D4-295E-42AF-9C18-96C4E218FE81}" type="pres">
      <dgm:prSet presAssocID="{EA6511DA-A0E5-4136-8426-09ABD27513C4}" presName="connectorText" presStyleLbl="sibTrans2D1" presStyleIdx="1" presStyleCnt="3"/>
      <dgm:spPr/>
      <dgm:t>
        <a:bodyPr/>
        <a:lstStyle/>
        <a:p>
          <a:endParaRPr lang="en-US"/>
        </a:p>
      </dgm:t>
    </dgm:pt>
    <dgm:pt modelId="{F127F06F-99C4-4B7F-ABE1-E7D94422081C}" type="pres">
      <dgm:prSet presAssocID="{CA9AC27E-31A3-457F-B678-AD56FDB1AA4F}" presName="node" presStyleLbl="node1" presStyleIdx="2" presStyleCnt="4">
        <dgm:presLayoutVars>
          <dgm:bulletEnabled val="1"/>
        </dgm:presLayoutVars>
      </dgm:prSet>
      <dgm:spPr/>
      <dgm:t>
        <a:bodyPr/>
        <a:lstStyle/>
        <a:p>
          <a:endParaRPr lang="en-US"/>
        </a:p>
      </dgm:t>
    </dgm:pt>
    <dgm:pt modelId="{47977391-D1E2-40F8-A9F9-20BC51AE2EF1}" type="pres">
      <dgm:prSet presAssocID="{05E08D9D-A174-4ED6-93A2-69736A7630C4}" presName="sibTrans" presStyleLbl="sibTrans2D1" presStyleIdx="2" presStyleCnt="3"/>
      <dgm:spPr/>
      <dgm:t>
        <a:bodyPr/>
        <a:lstStyle/>
        <a:p>
          <a:endParaRPr lang="en-US"/>
        </a:p>
      </dgm:t>
    </dgm:pt>
    <dgm:pt modelId="{5C0C0421-D401-4649-B6A0-BDD047DF09B9}" type="pres">
      <dgm:prSet presAssocID="{05E08D9D-A174-4ED6-93A2-69736A7630C4}" presName="connectorText" presStyleLbl="sibTrans2D1" presStyleIdx="2" presStyleCnt="3"/>
      <dgm:spPr/>
      <dgm:t>
        <a:bodyPr/>
        <a:lstStyle/>
        <a:p>
          <a:endParaRPr lang="en-US"/>
        </a:p>
      </dgm:t>
    </dgm:pt>
    <dgm:pt modelId="{112BAC5C-BEF8-4390-B5F4-79240F24DE1A}" type="pres">
      <dgm:prSet presAssocID="{7CBFA426-C535-45C3-B620-578BB3CC9A69}" presName="node" presStyleLbl="node1" presStyleIdx="3" presStyleCnt="4">
        <dgm:presLayoutVars>
          <dgm:bulletEnabled val="1"/>
        </dgm:presLayoutVars>
      </dgm:prSet>
      <dgm:spPr/>
      <dgm:t>
        <a:bodyPr/>
        <a:lstStyle/>
        <a:p>
          <a:endParaRPr lang="en-US"/>
        </a:p>
      </dgm:t>
    </dgm:pt>
  </dgm:ptLst>
  <dgm:cxnLst>
    <dgm:cxn modelId="{F99D84D4-547D-411C-ADA6-9E53DB0D9E30}" type="presOf" srcId="{AB90D20C-2F52-49B8-884D-EAA3FCBE16D3}" destId="{59E65302-04C8-4B93-A71F-CE75F2BDD47A}" srcOrd="0" destOrd="0" presId="urn:microsoft.com/office/officeart/2005/8/layout/process1"/>
    <dgm:cxn modelId="{E7D68437-1F0B-4246-8EEA-C44414458212}" type="presOf" srcId="{05E08D9D-A174-4ED6-93A2-69736A7630C4}" destId="{47977391-D1E2-40F8-A9F9-20BC51AE2EF1}" srcOrd="0" destOrd="0" presId="urn:microsoft.com/office/officeart/2005/8/layout/process1"/>
    <dgm:cxn modelId="{41B36BED-A4FE-45ED-8E59-81D768E0DE28}" srcId="{80F7CE59-8243-40E6-8B07-7A1687A6187B}" destId="{4F583FC2-2D11-412F-9A06-8FA7EEAD1EB4}" srcOrd="1" destOrd="0" parTransId="{91A73C4F-428B-43C6-A120-56BF94C8ADBF}" sibTransId="{EA6511DA-A0E5-4136-8426-09ABD27513C4}"/>
    <dgm:cxn modelId="{84DAB3CB-6FF2-4C08-8AFE-9161326110BC}" srcId="{80F7CE59-8243-40E6-8B07-7A1687A6187B}" destId="{7CBFA426-C535-45C3-B620-578BB3CC9A69}" srcOrd="3" destOrd="0" parTransId="{F271E014-420A-4DD1-B310-8EFC085DDDE8}" sibTransId="{C88F76FB-2270-4472-A2F4-32A49CE7C87F}"/>
    <dgm:cxn modelId="{DED677DC-F2E1-499F-A636-742E92639A35}" type="presOf" srcId="{01695736-2452-4CA2-817E-05E5ED80AFFD}" destId="{234178D4-9DCB-4A90-BE82-FCDCB028CD70}" srcOrd="0" destOrd="0" presId="urn:microsoft.com/office/officeart/2005/8/layout/process1"/>
    <dgm:cxn modelId="{00241172-5E92-4E74-8CEE-6B5EACAD6D04}" type="presOf" srcId="{05E08D9D-A174-4ED6-93A2-69736A7630C4}" destId="{5C0C0421-D401-4649-B6A0-BDD047DF09B9}" srcOrd="1" destOrd="0" presId="urn:microsoft.com/office/officeart/2005/8/layout/process1"/>
    <dgm:cxn modelId="{45545EF5-D9B5-4112-86BF-8984C3F1ED2A}" srcId="{80F7CE59-8243-40E6-8B07-7A1687A6187B}" destId="{01695736-2452-4CA2-817E-05E5ED80AFFD}" srcOrd="0" destOrd="0" parTransId="{AB7EE28C-F114-4ACE-9D85-64C6A4BFCDDE}" sibTransId="{AB90D20C-2F52-49B8-884D-EAA3FCBE16D3}"/>
    <dgm:cxn modelId="{3DE41971-9998-4E7D-9D51-3FA67AE7B9E8}" type="presOf" srcId="{AB90D20C-2F52-49B8-884D-EAA3FCBE16D3}" destId="{D116D2B7-488F-4C4E-A953-6D4A02F549D5}" srcOrd="1" destOrd="0" presId="urn:microsoft.com/office/officeart/2005/8/layout/process1"/>
    <dgm:cxn modelId="{467D8B0A-369D-470E-85C0-DBA8B943712D}" type="presOf" srcId="{7CBFA426-C535-45C3-B620-578BB3CC9A69}" destId="{112BAC5C-BEF8-4390-B5F4-79240F24DE1A}" srcOrd="0" destOrd="0" presId="urn:microsoft.com/office/officeart/2005/8/layout/process1"/>
    <dgm:cxn modelId="{6A9189AC-215A-4177-B678-F8A7FF005E59}" type="presOf" srcId="{4F583FC2-2D11-412F-9A06-8FA7EEAD1EB4}" destId="{2B1D15F4-0F26-4F96-9909-4E2D486537C5}" srcOrd="0" destOrd="0" presId="urn:microsoft.com/office/officeart/2005/8/layout/process1"/>
    <dgm:cxn modelId="{80BFBB0C-FAC8-4071-9F0A-AAAE26D03747}" type="presOf" srcId="{80F7CE59-8243-40E6-8B07-7A1687A6187B}" destId="{9D40ECCE-E595-4720-8CC7-69FAB17248D1}" srcOrd="0" destOrd="0" presId="urn:microsoft.com/office/officeart/2005/8/layout/process1"/>
    <dgm:cxn modelId="{2F7DDBAE-03E6-46C4-A5F1-E647507739A6}" type="presOf" srcId="{EA6511DA-A0E5-4136-8426-09ABD27513C4}" destId="{18A5D1D4-295E-42AF-9C18-96C4E218FE81}" srcOrd="1" destOrd="0" presId="urn:microsoft.com/office/officeart/2005/8/layout/process1"/>
    <dgm:cxn modelId="{54893866-0708-4BFC-8337-12544C6A7C27}" type="presOf" srcId="{CA9AC27E-31A3-457F-B678-AD56FDB1AA4F}" destId="{F127F06F-99C4-4B7F-ABE1-E7D94422081C}" srcOrd="0" destOrd="0" presId="urn:microsoft.com/office/officeart/2005/8/layout/process1"/>
    <dgm:cxn modelId="{DFB69410-96FE-4C00-A6B4-73357994DB09}" srcId="{80F7CE59-8243-40E6-8B07-7A1687A6187B}" destId="{CA9AC27E-31A3-457F-B678-AD56FDB1AA4F}" srcOrd="2" destOrd="0" parTransId="{D7EFD897-5B57-4D09-A568-C82B6401FADB}" sibTransId="{05E08D9D-A174-4ED6-93A2-69736A7630C4}"/>
    <dgm:cxn modelId="{7071B013-8F61-4297-A669-7304D22F1425}" type="presOf" srcId="{EA6511DA-A0E5-4136-8426-09ABD27513C4}" destId="{26F987D2-425A-4367-88BD-4BB16D71075E}" srcOrd="0" destOrd="0" presId="urn:microsoft.com/office/officeart/2005/8/layout/process1"/>
    <dgm:cxn modelId="{694D99ED-EED8-4979-A1BD-621AB899B425}" type="presParOf" srcId="{9D40ECCE-E595-4720-8CC7-69FAB17248D1}" destId="{234178D4-9DCB-4A90-BE82-FCDCB028CD70}" srcOrd="0" destOrd="0" presId="urn:microsoft.com/office/officeart/2005/8/layout/process1"/>
    <dgm:cxn modelId="{585001AD-D7DD-40BF-A38B-07630CD7C2B8}" type="presParOf" srcId="{9D40ECCE-E595-4720-8CC7-69FAB17248D1}" destId="{59E65302-04C8-4B93-A71F-CE75F2BDD47A}" srcOrd="1" destOrd="0" presId="urn:microsoft.com/office/officeart/2005/8/layout/process1"/>
    <dgm:cxn modelId="{57EF5531-E1BC-4FE3-A6E0-007541885D20}" type="presParOf" srcId="{59E65302-04C8-4B93-A71F-CE75F2BDD47A}" destId="{D116D2B7-488F-4C4E-A953-6D4A02F549D5}" srcOrd="0" destOrd="0" presId="urn:microsoft.com/office/officeart/2005/8/layout/process1"/>
    <dgm:cxn modelId="{685BAFDD-C45E-4F73-B29E-EDEE266943EB}" type="presParOf" srcId="{9D40ECCE-E595-4720-8CC7-69FAB17248D1}" destId="{2B1D15F4-0F26-4F96-9909-4E2D486537C5}" srcOrd="2" destOrd="0" presId="urn:microsoft.com/office/officeart/2005/8/layout/process1"/>
    <dgm:cxn modelId="{BF4397D6-AF57-4768-A75C-1441E6A53F4B}" type="presParOf" srcId="{9D40ECCE-E595-4720-8CC7-69FAB17248D1}" destId="{26F987D2-425A-4367-88BD-4BB16D71075E}" srcOrd="3" destOrd="0" presId="urn:microsoft.com/office/officeart/2005/8/layout/process1"/>
    <dgm:cxn modelId="{14D5C448-BDF3-4C65-950B-C42656E9495C}" type="presParOf" srcId="{26F987D2-425A-4367-88BD-4BB16D71075E}" destId="{18A5D1D4-295E-42AF-9C18-96C4E218FE81}" srcOrd="0" destOrd="0" presId="urn:microsoft.com/office/officeart/2005/8/layout/process1"/>
    <dgm:cxn modelId="{B2E790B7-A8A4-4B2C-AC78-AE7FD0B9FAAF}" type="presParOf" srcId="{9D40ECCE-E595-4720-8CC7-69FAB17248D1}" destId="{F127F06F-99C4-4B7F-ABE1-E7D94422081C}" srcOrd="4" destOrd="0" presId="urn:microsoft.com/office/officeart/2005/8/layout/process1"/>
    <dgm:cxn modelId="{1C705FB0-FAC0-46B7-A604-142E828DA249}" type="presParOf" srcId="{9D40ECCE-E595-4720-8CC7-69FAB17248D1}" destId="{47977391-D1E2-40F8-A9F9-20BC51AE2EF1}" srcOrd="5" destOrd="0" presId="urn:microsoft.com/office/officeart/2005/8/layout/process1"/>
    <dgm:cxn modelId="{EE72A25C-5A6D-4863-8831-1BFC2B8D5EEF}" type="presParOf" srcId="{47977391-D1E2-40F8-A9F9-20BC51AE2EF1}" destId="{5C0C0421-D401-4649-B6A0-BDD047DF09B9}" srcOrd="0" destOrd="0" presId="urn:microsoft.com/office/officeart/2005/8/layout/process1"/>
    <dgm:cxn modelId="{6BFF7ADC-69F5-46C5-9F81-2D233C4456BB}" type="presParOf" srcId="{9D40ECCE-E595-4720-8CC7-69FAB17248D1}" destId="{112BAC5C-BEF8-4390-B5F4-79240F24DE1A}"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27DCE70-1F82-4B82-BCD6-80F0E78A0B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0DDF43-B56A-495D-A9E7-C2F76EA608B6}">
      <dgm:prSet phldrT="[Text]" custT="1"/>
      <dgm:spPr>
        <a:solidFill>
          <a:schemeClr val="accent4">
            <a:lumMod val="50000"/>
          </a:schemeClr>
        </a:solidFill>
      </dgm:spPr>
      <dgm:t>
        <a:bodyPr/>
        <a:lstStyle/>
        <a:p>
          <a:r>
            <a:rPr lang="en-US" sz="2800" b="1" dirty="0" smtClean="0"/>
            <a:t>1.1.2  </a:t>
          </a:r>
          <a:r>
            <a:rPr lang="en-US" sz="2800" b="1" dirty="0" err="1" smtClean="0"/>
            <a:t>Quá</a:t>
          </a:r>
          <a:r>
            <a:rPr lang="en-US" sz="2800" b="1" dirty="0" smtClean="0"/>
            <a:t> </a:t>
          </a:r>
          <a:r>
            <a:rPr lang="en-US" sz="2800" b="1" dirty="0" err="1" smtClean="0"/>
            <a:t>trình</a:t>
          </a:r>
          <a:r>
            <a:rPr lang="en-US" sz="2800" b="1" dirty="0" smtClean="0"/>
            <a:t> </a:t>
          </a:r>
          <a:r>
            <a:rPr lang="en-US" sz="2800" b="1" dirty="0" err="1" smtClean="0"/>
            <a:t>ra</a:t>
          </a:r>
          <a:r>
            <a:rPr lang="en-US" sz="2800" b="1" dirty="0" smtClean="0"/>
            <a:t> </a:t>
          </a:r>
          <a:r>
            <a:rPr lang="en-US" sz="2800" b="1" dirty="0" err="1" smtClean="0"/>
            <a:t>đời</a:t>
          </a:r>
          <a:r>
            <a:rPr lang="en-US" sz="2800" b="1" dirty="0" smtClean="0"/>
            <a:t> </a:t>
          </a:r>
          <a:r>
            <a:rPr lang="en-US" sz="2800" b="1" dirty="0" err="1" smtClean="0"/>
            <a:t>của</a:t>
          </a:r>
          <a:r>
            <a:rPr lang="en-US" sz="2800" b="1" dirty="0" smtClean="0"/>
            <a:t> </a:t>
          </a:r>
          <a:r>
            <a:rPr lang="en-US" sz="2800" b="1" dirty="0" err="1" smtClean="0"/>
            <a:t>Đảng</a:t>
          </a:r>
          <a:r>
            <a:rPr lang="en-US" sz="2800" b="1" dirty="0" smtClean="0"/>
            <a:t> </a:t>
          </a:r>
          <a:r>
            <a:rPr lang="en-US" sz="2800" b="1" dirty="0" err="1" smtClean="0"/>
            <a:t>cộng</a:t>
          </a:r>
          <a:r>
            <a:rPr lang="en-US" sz="2800" b="1" dirty="0" smtClean="0"/>
            <a:t> </a:t>
          </a:r>
          <a:r>
            <a:rPr lang="en-US" sz="2800" b="1" dirty="0" err="1" smtClean="0"/>
            <a:t>sản</a:t>
          </a:r>
          <a:r>
            <a:rPr lang="en-US" sz="2800" b="1" dirty="0" smtClean="0"/>
            <a:t> </a:t>
          </a:r>
          <a:r>
            <a:rPr lang="en-US" sz="2800" b="1" dirty="0" err="1" smtClean="0"/>
            <a:t>Việt</a:t>
          </a:r>
          <a:r>
            <a:rPr lang="en-US" sz="2800" b="1" dirty="0" smtClean="0"/>
            <a:t> Nam</a:t>
          </a:r>
          <a:endParaRPr lang="en-US" sz="2800" b="1" dirty="0"/>
        </a:p>
      </dgm:t>
    </dgm:pt>
    <dgm:pt modelId="{2ED1BF18-44A3-4FB2-9BC4-BA010FFEE25A}" type="parTrans" cxnId="{55CF1BAA-BB90-4A85-BB87-0D19CE8FE0E7}">
      <dgm:prSet/>
      <dgm:spPr/>
      <dgm:t>
        <a:bodyPr/>
        <a:lstStyle/>
        <a:p>
          <a:endParaRPr lang="en-US"/>
        </a:p>
      </dgm:t>
    </dgm:pt>
    <dgm:pt modelId="{EA01E13C-2FB5-40CB-924C-0E69E3B96EE0}" type="sibTrans" cxnId="{55CF1BAA-BB90-4A85-BB87-0D19CE8FE0E7}">
      <dgm:prSet/>
      <dgm:spPr/>
      <dgm:t>
        <a:bodyPr/>
        <a:lstStyle/>
        <a:p>
          <a:endParaRPr lang="en-US"/>
        </a:p>
      </dgm:t>
    </dgm:pt>
    <dgm:pt modelId="{A42A75ED-8985-4618-8C2C-B7A82E7671AD}">
      <dgm:prSet phldrT="[Text]" custT="1"/>
      <dgm:spPr>
        <a:solidFill>
          <a:srgbClr val="002060">
            <a:alpha val="90000"/>
          </a:srgbClr>
        </a:solidFill>
      </dgm:spPr>
      <dgm:t>
        <a:bodyPr/>
        <a:lstStyle/>
        <a:p>
          <a:r>
            <a:rPr lang="en-US" sz="2800" i="1" dirty="0" smtClean="0">
              <a:solidFill>
                <a:schemeClr val="bg1"/>
              </a:solidFill>
            </a:rPr>
            <a:t>a) </a:t>
          </a:r>
          <a:r>
            <a:rPr lang="en-US" sz="2800" i="1" dirty="0" err="1" smtClean="0">
              <a:solidFill>
                <a:schemeClr val="bg1"/>
              </a:solidFill>
            </a:rPr>
            <a:t>Quá</a:t>
          </a:r>
          <a:r>
            <a:rPr lang="en-US" sz="2800" i="1" dirty="0" smtClean="0">
              <a:solidFill>
                <a:schemeClr val="bg1"/>
              </a:solidFill>
            </a:rPr>
            <a:t> </a:t>
          </a:r>
          <a:r>
            <a:rPr lang="en-US" sz="2800" i="1" dirty="0" err="1" smtClean="0">
              <a:solidFill>
                <a:schemeClr val="bg1"/>
              </a:solidFill>
            </a:rPr>
            <a:t>trình</a:t>
          </a:r>
          <a:r>
            <a:rPr lang="en-US" sz="2800" i="1" dirty="0" smtClean="0">
              <a:solidFill>
                <a:schemeClr val="bg1"/>
              </a:solidFill>
            </a:rPr>
            <a:t> </a:t>
          </a:r>
          <a:r>
            <a:rPr lang="en-US" sz="2800" i="1" dirty="0" err="1" smtClean="0">
              <a:solidFill>
                <a:schemeClr val="bg1"/>
              </a:solidFill>
            </a:rPr>
            <a:t>Nguyễn</a:t>
          </a:r>
          <a:r>
            <a:rPr lang="en-US" sz="2800" i="1" dirty="0" smtClean="0">
              <a:solidFill>
                <a:schemeClr val="bg1"/>
              </a:solidFill>
            </a:rPr>
            <a:t> </a:t>
          </a:r>
          <a:r>
            <a:rPr lang="en-US" sz="2800" i="1" dirty="0" err="1" smtClean="0">
              <a:solidFill>
                <a:schemeClr val="bg1"/>
              </a:solidFill>
            </a:rPr>
            <a:t>Ái</a:t>
          </a:r>
          <a:r>
            <a:rPr lang="en-US" sz="2800" i="1" dirty="0" smtClean="0">
              <a:solidFill>
                <a:schemeClr val="bg1"/>
              </a:solidFill>
            </a:rPr>
            <a:t> </a:t>
          </a:r>
          <a:r>
            <a:rPr lang="en-US" sz="2800" i="1" dirty="0" err="1" smtClean="0">
              <a:solidFill>
                <a:schemeClr val="bg1"/>
              </a:solidFill>
            </a:rPr>
            <a:t>Quốc</a:t>
          </a:r>
          <a:r>
            <a:rPr lang="en-US" sz="2800" i="1" dirty="0" smtClean="0">
              <a:solidFill>
                <a:schemeClr val="bg1"/>
              </a:solidFill>
            </a:rPr>
            <a:t> </a:t>
          </a:r>
          <a:r>
            <a:rPr lang="en-US" sz="2800" i="1" dirty="0" err="1" smtClean="0">
              <a:solidFill>
                <a:schemeClr val="bg1"/>
              </a:solidFill>
            </a:rPr>
            <a:t>tìm</a:t>
          </a:r>
          <a:r>
            <a:rPr lang="en-US" sz="2800" i="1" dirty="0" smtClean="0">
              <a:solidFill>
                <a:schemeClr val="bg1"/>
              </a:solidFill>
            </a:rPr>
            <a:t> </a:t>
          </a:r>
          <a:r>
            <a:rPr lang="en-US" sz="2800" i="1" dirty="0" err="1" smtClean="0">
              <a:solidFill>
                <a:schemeClr val="bg1"/>
              </a:solidFill>
            </a:rPr>
            <a:t>đường</a:t>
          </a:r>
          <a:r>
            <a:rPr lang="en-US" sz="2800" i="1" dirty="0" smtClean="0">
              <a:solidFill>
                <a:schemeClr val="bg1"/>
              </a:solidFill>
            </a:rPr>
            <a:t> </a:t>
          </a:r>
          <a:r>
            <a:rPr lang="en-US" sz="2800" i="1" dirty="0" err="1" smtClean="0">
              <a:solidFill>
                <a:schemeClr val="bg1"/>
              </a:solidFill>
            </a:rPr>
            <a:t>cứu</a:t>
          </a:r>
          <a:r>
            <a:rPr lang="en-US" sz="2800" i="1" dirty="0" smtClean="0">
              <a:solidFill>
                <a:schemeClr val="bg1"/>
              </a:solidFill>
            </a:rPr>
            <a:t> </a:t>
          </a:r>
          <a:r>
            <a:rPr lang="en-US" sz="2800" i="1" dirty="0" err="1" smtClean="0">
              <a:solidFill>
                <a:schemeClr val="bg1"/>
              </a:solidFill>
            </a:rPr>
            <a:t>nước</a:t>
          </a:r>
          <a:r>
            <a:rPr lang="en-US" sz="2800" i="1" dirty="0" smtClean="0">
              <a:solidFill>
                <a:schemeClr val="bg1"/>
              </a:solidFill>
            </a:rPr>
            <a:t> (1911-1920)</a:t>
          </a:r>
          <a:endParaRPr lang="en-US" sz="2800" dirty="0">
            <a:solidFill>
              <a:schemeClr val="bg1"/>
            </a:solidFill>
          </a:endParaRPr>
        </a:p>
      </dgm:t>
    </dgm:pt>
    <dgm:pt modelId="{311A7925-E485-447B-8B77-EC98EE14A64E}" type="parTrans" cxnId="{68FD214F-AE41-45CC-9BE6-7CF79631B159}">
      <dgm:prSet/>
      <dgm:spPr/>
      <dgm:t>
        <a:bodyPr/>
        <a:lstStyle/>
        <a:p>
          <a:endParaRPr lang="en-US" sz="2800"/>
        </a:p>
      </dgm:t>
    </dgm:pt>
    <dgm:pt modelId="{BB14FF5F-D435-46D5-A6C3-6D69F987980C}" type="sibTrans" cxnId="{68FD214F-AE41-45CC-9BE6-7CF79631B159}">
      <dgm:prSet/>
      <dgm:spPr/>
      <dgm:t>
        <a:bodyPr/>
        <a:lstStyle/>
        <a:p>
          <a:endParaRPr lang="en-US"/>
        </a:p>
      </dgm:t>
    </dgm:pt>
    <dgm:pt modelId="{9BE0DEC2-5663-4C02-B161-A2117588D259}">
      <dgm:prSet phldrT="[Text]" custT="1"/>
      <dgm:spPr>
        <a:solidFill>
          <a:srgbClr val="002060">
            <a:alpha val="90000"/>
          </a:srgbClr>
        </a:solidFill>
      </dgm:spPr>
      <dgm:t>
        <a:bodyPr/>
        <a:lstStyle/>
        <a:p>
          <a:r>
            <a:rPr lang="en-US" sz="2800" i="1" dirty="0" smtClean="0">
              <a:solidFill>
                <a:schemeClr val="bg1"/>
              </a:solidFill>
            </a:rPr>
            <a:t>b)  </a:t>
          </a:r>
          <a:r>
            <a:rPr lang="en-US" sz="2800" i="1" dirty="0" err="1" smtClean="0">
              <a:solidFill>
                <a:schemeClr val="bg1"/>
              </a:solidFill>
            </a:rPr>
            <a:t>Quá</a:t>
          </a:r>
          <a:r>
            <a:rPr lang="en-US" sz="2800" i="1" dirty="0" smtClean="0">
              <a:solidFill>
                <a:schemeClr val="bg1"/>
              </a:solidFill>
            </a:rPr>
            <a:t> </a:t>
          </a:r>
          <a:r>
            <a:rPr lang="en-US" sz="2800" i="1" dirty="0" err="1" smtClean="0">
              <a:solidFill>
                <a:schemeClr val="bg1"/>
              </a:solidFill>
            </a:rPr>
            <a:t>trình</a:t>
          </a:r>
          <a:r>
            <a:rPr lang="en-US" sz="2800" i="1" dirty="0" smtClean="0">
              <a:solidFill>
                <a:schemeClr val="bg1"/>
              </a:solidFill>
            </a:rPr>
            <a:t> </a:t>
          </a:r>
          <a:r>
            <a:rPr lang="en-US" sz="2800" i="1" dirty="0" err="1" smtClean="0">
              <a:solidFill>
                <a:schemeClr val="bg1"/>
              </a:solidFill>
            </a:rPr>
            <a:t>Nguyễn</a:t>
          </a:r>
          <a:r>
            <a:rPr lang="en-US" sz="2800" i="1" dirty="0" smtClean="0">
              <a:solidFill>
                <a:schemeClr val="bg1"/>
              </a:solidFill>
            </a:rPr>
            <a:t> </a:t>
          </a:r>
          <a:r>
            <a:rPr lang="en-US" sz="2800" i="1" dirty="0" err="1" smtClean="0">
              <a:solidFill>
                <a:schemeClr val="bg1"/>
              </a:solidFill>
            </a:rPr>
            <a:t>Ái</a:t>
          </a:r>
          <a:r>
            <a:rPr lang="en-US" sz="2800" i="1" dirty="0" smtClean="0">
              <a:solidFill>
                <a:schemeClr val="bg1"/>
              </a:solidFill>
            </a:rPr>
            <a:t> </a:t>
          </a:r>
          <a:r>
            <a:rPr lang="en-US" sz="2800" i="1" dirty="0" err="1" smtClean="0">
              <a:solidFill>
                <a:schemeClr val="bg1"/>
              </a:solidFill>
            </a:rPr>
            <a:t>Quốc</a:t>
          </a:r>
          <a:r>
            <a:rPr lang="en-US" sz="2800" i="1" dirty="0" smtClean="0">
              <a:solidFill>
                <a:schemeClr val="bg1"/>
              </a:solidFill>
            </a:rPr>
            <a:t> </a:t>
          </a:r>
          <a:r>
            <a:rPr lang="en-US" sz="2800" i="1" dirty="0" err="1" smtClean="0">
              <a:solidFill>
                <a:schemeClr val="bg1"/>
              </a:solidFill>
            </a:rPr>
            <a:t>truyền</a:t>
          </a:r>
          <a:r>
            <a:rPr lang="en-US" sz="2800" i="1" dirty="0" smtClean="0">
              <a:solidFill>
                <a:schemeClr val="bg1"/>
              </a:solidFill>
            </a:rPr>
            <a:t> </a:t>
          </a:r>
          <a:r>
            <a:rPr lang="en-US" sz="2800" i="1" dirty="0" err="1" smtClean="0">
              <a:solidFill>
                <a:schemeClr val="bg1"/>
              </a:solidFill>
            </a:rPr>
            <a:t>bá</a:t>
          </a:r>
          <a:r>
            <a:rPr lang="en-US" sz="2800" i="1" dirty="0" smtClean="0">
              <a:solidFill>
                <a:schemeClr val="bg1"/>
              </a:solidFill>
            </a:rPr>
            <a:t> </a:t>
          </a:r>
          <a:r>
            <a:rPr lang="en-US" sz="2800" i="1" dirty="0" err="1" smtClean="0">
              <a:solidFill>
                <a:schemeClr val="bg1"/>
              </a:solidFill>
            </a:rPr>
            <a:t>chủ</a:t>
          </a:r>
          <a:r>
            <a:rPr lang="en-US" sz="2800" i="1" dirty="0" smtClean="0">
              <a:solidFill>
                <a:schemeClr val="bg1"/>
              </a:solidFill>
            </a:rPr>
            <a:t> </a:t>
          </a:r>
          <a:r>
            <a:rPr lang="en-US" sz="2800" i="1" dirty="0" err="1" smtClean="0">
              <a:solidFill>
                <a:schemeClr val="bg1"/>
              </a:solidFill>
            </a:rPr>
            <a:t>nghĩa</a:t>
          </a:r>
          <a:r>
            <a:rPr lang="en-US" sz="2800" i="1" dirty="0" smtClean="0">
              <a:solidFill>
                <a:schemeClr val="bg1"/>
              </a:solidFill>
            </a:rPr>
            <a:t> </a:t>
          </a:r>
          <a:r>
            <a:rPr lang="en-US" sz="2800" i="1" dirty="0" err="1" smtClean="0">
              <a:solidFill>
                <a:schemeClr val="bg1"/>
              </a:solidFill>
            </a:rPr>
            <a:t>Mác-Lênin</a:t>
          </a:r>
          <a:r>
            <a:rPr lang="en-US" sz="2800" i="1" dirty="0" smtClean="0">
              <a:solidFill>
                <a:schemeClr val="bg1"/>
              </a:solidFill>
            </a:rPr>
            <a:t> </a:t>
          </a:r>
          <a:r>
            <a:rPr lang="en-US" sz="2800" i="1" dirty="0" err="1" smtClean="0">
              <a:solidFill>
                <a:schemeClr val="bg1"/>
              </a:solidFill>
            </a:rPr>
            <a:t>và</a:t>
          </a:r>
          <a:r>
            <a:rPr lang="en-US" sz="2800" i="1" dirty="0" smtClean="0">
              <a:solidFill>
                <a:schemeClr val="bg1"/>
              </a:solidFill>
            </a:rPr>
            <a:t> </a:t>
          </a:r>
          <a:r>
            <a:rPr lang="en-US" sz="2800" i="1" dirty="0" err="1" smtClean="0">
              <a:solidFill>
                <a:schemeClr val="bg1"/>
              </a:solidFill>
            </a:rPr>
            <a:t>chuẩn</a:t>
          </a:r>
          <a:r>
            <a:rPr lang="en-US" sz="2800" i="1" dirty="0" smtClean="0">
              <a:solidFill>
                <a:schemeClr val="bg1"/>
              </a:solidFill>
            </a:rPr>
            <a:t> </a:t>
          </a:r>
          <a:r>
            <a:rPr lang="en-US" sz="2800" i="1" dirty="0" err="1" smtClean="0">
              <a:solidFill>
                <a:schemeClr val="bg1"/>
              </a:solidFill>
            </a:rPr>
            <a:t>bị</a:t>
          </a:r>
          <a:r>
            <a:rPr lang="en-US" sz="2800" i="1" dirty="0" smtClean="0">
              <a:solidFill>
                <a:schemeClr val="bg1"/>
              </a:solidFill>
            </a:rPr>
            <a:t> </a:t>
          </a:r>
          <a:r>
            <a:rPr lang="en-US" sz="2800" i="1" dirty="0" err="1" smtClean="0">
              <a:solidFill>
                <a:schemeClr val="bg1"/>
              </a:solidFill>
            </a:rPr>
            <a:t>thành</a:t>
          </a:r>
          <a:r>
            <a:rPr lang="en-US" sz="2800" i="1" dirty="0" smtClean="0">
              <a:solidFill>
                <a:schemeClr val="bg1"/>
              </a:solidFill>
            </a:rPr>
            <a:t> </a:t>
          </a:r>
          <a:r>
            <a:rPr lang="en-US" sz="2800" i="1" dirty="0" err="1" smtClean="0">
              <a:solidFill>
                <a:schemeClr val="bg1"/>
              </a:solidFill>
            </a:rPr>
            <a:t>lập</a:t>
          </a:r>
          <a:r>
            <a:rPr lang="en-US" sz="2800" i="1" dirty="0" smtClean="0">
              <a:solidFill>
                <a:schemeClr val="bg1"/>
              </a:solidFill>
            </a:rPr>
            <a:t> </a:t>
          </a:r>
          <a:r>
            <a:rPr lang="en-US" sz="2800" i="1" dirty="0" err="1" smtClean="0">
              <a:solidFill>
                <a:schemeClr val="bg1"/>
              </a:solidFill>
            </a:rPr>
            <a:t>Đảng</a:t>
          </a:r>
          <a:r>
            <a:rPr lang="en-US" sz="2800" i="1" dirty="0" smtClean="0">
              <a:solidFill>
                <a:schemeClr val="bg1"/>
              </a:solidFill>
            </a:rPr>
            <a:t> (1921-1930)</a:t>
          </a:r>
          <a:endParaRPr lang="en-US" sz="2800" dirty="0">
            <a:solidFill>
              <a:schemeClr val="bg1"/>
            </a:solidFill>
          </a:endParaRPr>
        </a:p>
      </dgm:t>
    </dgm:pt>
    <dgm:pt modelId="{5BC99BF1-53EB-49BB-9BEA-609954E60CC5}" type="parTrans" cxnId="{E9F39106-6529-49DC-AE03-44B6F0646952}">
      <dgm:prSet/>
      <dgm:spPr/>
      <dgm:t>
        <a:bodyPr/>
        <a:lstStyle/>
        <a:p>
          <a:endParaRPr lang="en-US" sz="2800"/>
        </a:p>
      </dgm:t>
    </dgm:pt>
    <dgm:pt modelId="{3907B177-869F-48A4-BE90-25814D501BD0}" type="sibTrans" cxnId="{E9F39106-6529-49DC-AE03-44B6F0646952}">
      <dgm:prSet/>
      <dgm:spPr/>
      <dgm:t>
        <a:bodyPr/>
        <a:lstStyle/>
        <a:p>
          <a:endParaRPr lang="en-US"/>
        </a:p>
      </dgm:t>
    </dgm:pt>
    <dgm:pt modelId="{530638F6-63A4-426B-90C0-51BE47092018}">
      <dgm:prSet phldrT="[Text]" custT="1"/>
      <dgm:spPr>
        <a:solidFill>
          <a:srgbClr val="002060">
            <a:alpha val="90000"/>
          </a:srgbClr>
        </a:solidFill>
      </dgm:spPr>
      <dgm:t>
        <a:bodyPr/>
        <a:lstStyle/>
        <a:p>
          <a:r>
            <a:rPr lang="en-US" sz="2800" i="1" smtClean="0">
              <a:solidFill>
                <a:schemeClr val="bg1"/>
              </a:solidFill>
            </a:rPr>
            <a:t>c) Sự ra đời của các tổ chức cộng sản ở Việt Nam</a:t>
          </a:r>
          <a:endParaRPr lang="en-US" sz="2800" dirty="0">
            <a:solidFill>
              <a:schemeClr val="bg1"/>
            </a:solidFill>
          </a:endParaRPr>
        </a:p>
      </dgm:t>
    </dgm:pt>
    <dgm:pt modelId="{BD68233F-6DA6-4201-BD49-84263E19C776}" type="parTrans" cxnId="{4E63678B-3289-445C-A4B0-964EC53BCFEE}">
      <dgm:prSet/>
      <dgm:spPr/>
      <dgm:t>
        <a:bodyPr/>
        <a:lstStyle/>
        <a:p>
          <a:endParaRPr lang="en-US"/>
        </a:p>
      </dgm:t>
    </dgm:pt>
    <dgm:pt modelId="{9E15A635-2524-4A8C-B711-3B2AEE295FF9}" type="sibTrans" cxnId="{4E63678B-3289-445C-A4B0-964EC53BCFEE}">
      <dgm:prSet/>
      <dgm:spPr/>
      <dgm:t>
        <a:bodyPr/>
        <a:lstStyle/>
        <a:p>
          <a:endParaRPr lang="en-US"/>
        </a:p>
      </dgm:t>
    </dgm:pt>
    <dgm:pt modelId="{CB786337-B769-4F77-8B67-18A2B527D120}" type="pres">
      <dgm:prSet presAssocID="{427DCE70-1F82-4B82-BCD6-80F0E78A0B96}" presName="diagram" presStyleCnt="0">
        <dgm:presLayoutVars>
          <dgm:chPref val="1"/>
          <dgm:dir/>
          <dgm:animOne val="branch"/>
          <dgm:animLvl val="lvl"/>
          <dgm:resizeHandles/>
        </dgm:presLayoutVars>
      </dgm:prSet>
      <dgm:spPr/>
      <dgm:t>
        <a:bodyPr/>
        <a:lstStyle/>
        <a:p>
          <a:endParaRPr lang="en-US"/>
        </a:p>
      </dgm:t>
    </dgm:pt>
    <dgm:pt modelId="{5E4A322E-1CA6-4E39-9B32-8C496F769AE5}" type="pres">
      <dgm:prSet presAssocID="{EE0DDF43-B56A-495D-A9E7-C2F76EA608B6}" presName="root" presStyleCnt="0"/>
      <dgm:spPr/>
    </dgm:pt>
    <dgm:pt modelId="{398FAEF1-D654-43FF-9D6D-30A4C33F0B9B}" type="pres">
      <dgm:prSet presAssocID="{EE0DDF43-B56A-495D-A9E7-C2F76EA608B6}" presName="rootComposite" presStyleCnt="0"/>
      <dgm:spPr/>
    </dgm:pt>
    <dgm:pt modelId="{16109D2D-06EE-44E0-98D1-3D2527CF614F}" type="pres">
      <dgm:prSet presAssocID="{EE0DDF43-B56A-495D-A9E7-C2F76EA608B6}" presName="rootText" presStyleLbl="node1" presStyleIdx="0" presStyleCnt="1" custScaleX="295361"/>
      <dgm:spPr/>
      <dgm:t>
        <a:bodyPr/>
        <a:lstStyle/>
        <a:p>
          <a:endParaRPr lang="en-US"/>
        </a:p>
      </dgm:t>
    </dgm:pt>
    <dgm:pt modelId="{74A14BDA-3BC0-422E-AF0B-2DC95C4BF133}" type="pres">
      <dgm:prSet presAssocID="{EE0DDF43-B56A-495D-A9E7-C2F76EA608B6}" presName="rootConnector" presStyleLbl="node1" presStyleIdx="0" presStyleCnt="1"/>
      <dgm:spPr/>
      <dgm:t>
        <a:bodyPr/>
        <a:lstStyle/>
        <a:p>
          <a:endParaRPr lang="en-US"/>
        </a:p>
      </dgm:t>
    </dgm:pt>
    <dgm:pt modelId="{AD317E26-E09C-4FE7-8188-6D5D356AB990}" type="pres">
      <dgm:prSet presAssocID="{EE0DDF43-B56A-495D-A9E7-C2F76EA608B6}" presName="childShape" presStyleCnt="0"/>
      <dgm:spPr/>
    </dgm:pt>
    <dgm:pt modelId="{DAABA57F-0D1C-43B8-8129-1777AA7C87FC}" type="pres">
      <dgm:prSet presAssocID="{311A7925-E485-447B-8B77-EC98EE14A64E}" presName="Name13" presStyleLbl="parChTrans1D2" presStyleIdx="0" presStyleCnt="3" custSzX="672851"/>
      <dgm:spPr/>
      <dgm:t>
        <a:bodyPr/>
        <a:lstStyle/>
        <a:p>
          <a:endParaRPr lang="en-US"/>
        </a:p>
      </dgm:t>
    </dgm:pt>
    <dgm:pt modelId="{08D4A25A-8DA1-4580-81C2-557F98232511}" type="pres">
      <dgm:prSet presAssocID="{A42A75ED-8985-4618-8C2C-B7A82E7671AD}" presName="childText" presStyleLbl="bgAcc1" presStyleIdx="0" presStyleCnt="3" custScaleX="491932">
        <dgm:presLayoutVars>
          <dgm:bulletEnabled val="1"/>
        </dgm:presLayoutVars>
      </dgm:prSet>
      <dgm:spPr/>
      <dgm:t>
        <a:bodyPr/>
        <a:lstStyle/>
        <a:p>
          <a:endParaRPr lang="en-US"/>
        </a:p>
      </dgm:t>
    </dgm:pt>
    <dgm:pt modelId="{1C21AB4D-F6D0-4BA0-9AE9-FE0C92BE468B}" type="pres">
      <dgm:prSet presAssocID="{5BC99BF1-53EB-49BB-9BEA-609954E60CC5}" presName="Name13" presStyleLbl="parChTrans1D2" presStyleIdx="1" presStyleCnt="3" custSzX="672851"/>
      <dgm:spPr/>
      <dgm:t>
        <a:bodyPr/>
        <a:lstStyle/>
        <a:p>
          <a:endParaRPr lang="en-US"/>
        </a:p>
      </dgm:t>
    </dgm:pt>
    <dgm:pt modelId="{1104129F-8F6A-42A9-9561-48B285ECA555}" type="pres">
      <dgm:prSet presAssocID="{9BE0DEC2-5663-4C02-B161-A2117588D259}" presName="childText" presStyleLbl="bgAcc1" presStyleIdx="1" presStyleCnt="3" custScaleX="491932">
        <dgm:presLayoutVars>
          <dgm:bulletEnabled val="1"/>
        </dgm:presLayoutVars>
      </dgm:prSet>
      <dgm:spPr/>
      <dgm:t>
        <a:bodyPr/>
        <a:lstStyle/>
        <a:p>
          <a:endParaRPr lang="en-US"/>
        </a:p>
      </dgm:t>
    </dgm:pt>
    <dgm:pt modelId="{FD47C180-AB20-483A-A05D-A6E1E5DCB80A}" type="pres">
      <dgm:prSet presAssocID="{BD68233F-6DA6-4201-BD49-84263E19C776}" presName="Name13" presStyleLbl="parChTrans1D2" presStyleIdx="2" presStyleCnt="3"/>
      <dgm:spPr/>
      <dgm:t>
        <a:bodyPr/>
        <a:lstStyle/>
        <a:p>
          <a:endParaRPr lang="en-US"/>
        </a:p>
      </dgm:t>
    </dgm:pt>
    <dgm:pt modelId="{DAFB10C7-C43A-4414-B9A5-FE01E87D0CE8}" type="pres">
      <dgm:prSet presAssocID="{530638F6-63A4-426B-90C0-51BE47092018}" presName="childText" presStyleLbl="bgAcc1" presStyleIdx="2" presStyleCnt="3" custScaleX="482099">
        <dgm:presLayoutVars>
          <dgm:bulletEnabled val="1"/>
        </dgm:presLayoutVars>
      </dgm:prSet>
      <dgm:spPr/>
      <dgm:t>
        <a:bodyPr/>
        <a:lstStyle/>
        <a:p>
          <a:endParaRPr lang="en-US"/>
        </a:p>
      </dgm:t>
    </dgm:pt>
  </dgm:ptLst>
  <dgm:cxnLst>
    <dgm:cxn modelId="{EDADAA81-B6C9-4A5A-A04D-DBB26E75654D}" type="presOf" srcId="{BD68233F-6DA6-4201-BD49-84263E19C776}" destId="{FD47C180-AB20-483A-A05D-A6E1E5DCB80A}" srcOrd="0" destOrd="0" presId="urn:microsoft.com/office/officeart/2005/8/layout/hierarchy3"/>
    <dgm:cxn modelId="{956C8D3A-B3DC-4342-9E27-EC5EAF974E35}" type="presOf" srcId="{5BC99BF1-53EB-49BB-9BEA-609954E60CC5}" destId="{1C21AB4D-F6D0-4BA0-9AE9-FE0C92BE468B}" srcOrd="0" destOrd="0" presId="urn:microsoft.com/office/officeart/2005/8/layout/hierarchy3"/>
    <dgm:cxn modelId="{4E63678B-3289-445C-A4B0-964EC53BCFEE}" srcId="{EE0DDF43-B56A-495D-A9E7-C2F76EA608B6}" destId="{530638F6-63A4-426B-90C0-51BE47092018}" srcOrd="2" destOrd="0" parTransId="{BD68233F-6DA6-4201-BD49-84263E19C776}" sibTransId="{9E15A635-2524-4A8C-B711-3B2AEE295FF9}"/>
    <dgm:cxn modelId="{55CF1BAA-BB90-4A85-BB87-0D19CE8FE0E7}" srcId="{427DCE70-1F82-4B82-BCD6-80F0E78A0B96}" destId="{EE0DDF43-B56A-495D-A9E7-C2F76EA608B6}" srcOrd="0" destOrd="0" parTransId="{2ED1BF18-44A3-4FB2-9BC4-BA010FFEE25A}" sibTransId="{EA01E13C-2FB5-40CB-924C-0E69E3B96EE0}"/>
    <dgm:cxn modelId="{DEC70E4A-3423-44F7-9005-AF16AAD912A0}" type="presOf" srcId="{A42A75ED-8985-4618-8C2C-B7A82E7671AD}" destId="{08D4A25A-8DA1-4580-81C2-557F98232511}" srcOrd="0" destOrd="0" presId="urn:microsoft.com/office/officeart/2005/8/layout/hierarchy3"/>
    <dgm:cxn modelId="{A2C41187-F976-4DDF-84BF-AC9342C24A0E}" type="presOf" srcId="{EE0DDF43-B56A-495D-A9E7-C2F76EA608B6}" destId="{16109D2D-06EE-44E0-98D1-3D2527CF614F}" srcOrd="0" destOrd="0" presId="urn:microsoft.com/office/officeart/2005/8/layout/hierarchy3"/>
    <dgm:cxn modelId="{68FD214F-AE41-45CC-9BE6-7CF79631B159}" srcId="{EE0DDF43-B56A-495D-A9E7-C2F76EA608B6}" destId="{A42A75ED-8985-4618-8C2C-B7A82E7671AD}" srcOrd="0" destOrd="0" parTransId="{311A7925-E485-447B-8B77-EC98EE14A64E}" sibTransId="{BB14FF5F-D435-46D5-A6C3-6D69F987980C}"/>
    <dgm:cxn modelId="{DC369B1B-67DC-4AC7-9716-119D069322AB}" type="presOf" srcId="{530638F6-63A4-426B-90C0-51BE47092018}" destId="{DAFB10C7-C43A-4414-B9A5-FE01E87D0CE8}" srcOrd="0" destOrd="0" presId="urn:microsoft.com/office/officeart/2005/8/layout/hierarchy3"/>
    <dgm:cxn modelId="{E9F39106-6529-49DC-AE03-44B6F0646952}" srcId="{EE0DDF43-B56A-495D-A9E7-C2F76EA608B6}" destId="{9BE0DEC2-5663-4C02-B161-A2117588D259}" srcOrd="1" destOrd="0" parTransId="{5BC99BF1-53EB-49BB-9BEA-609954E60CC5}" sibTransId="{3907B177-869F-48A4-BE90-25814D501BD0}"/>
    <dgm:cxn modelId="{11B7CDBB-2D10-4868-AB00-C371EFDBE722}" type="presOf" srcId="{EE0DDF43-B56A-495D-A9E7-C2F76EA608B6}" destId="{74A14BDA-3BC0-422E-AF0B-2DC95C4BF133}" srcOrd="1" destOrd="0" presId="urn:microsoft.com/office/officeart/2005/8/layout/hierarchy3"/>
    <dgm:cxn modelId="{B43A71DD-751B-476D-8C39-0C83F34B7990}" type="presOf" srcId="{9BE0DEC2-5663-4C02-B161-A2117588D259}" destId="{1104129F-8F6A-42A9-9561-48B285ECA555}" srcOrd="0" destOrd="0" presId="urn:microsoft.com/office/officeart/2005/8/layout/hierarchy3"/>
    <dgm:cxn modelId="{7DA141B6-4955-4C30-A6B2-67D0238264F0}" type="presOf" srcId="{311A7925-E485-447B-8B77-EC98EE14A64E}" destId="{DAABA57F-0D1C-43B8-8129-1777AA7C87FC}" srcOrd="0" destOrd="0" presId="urn:microsoft.com/office/officeart/2005/8/layout/hierarchy3"/>
    <dgm:cxn modelId="{CD1A0EE5-C569-4D52-8A56-38691EBA766E}" type="presOf" srcId="{427DCE70-1F82-4B82-BCD6-80F0E78A0B96}" destId="{CB786337-B769-4F77-8B67-18A2B527D120}" srcOrd="0" destOrd="0" presId="urn:microsoft.com/office/officeart/2005/8/layout/hierarchy3"/>
    <dgm:cxn modelId="{F5FD0AD0-6B6F-450C-B3F8-54E4F2B69A3A}" type="presParOf" srcId="{CB786337-B769-4F77-8B67-18A2B527D120}" destId="{5E4A322E-1CA6-4E39-9B32-8C496F769AE5}" srcOrd="0" destOrd="0" presId="urn:microsoft.com/office/officeart/2005/8/layout/hierarchy3"/>
    <dgm:cxn modelId="{2E922D2A-9083-4DBA-AD57-36D7F54DFB6A}" type="presParOf" srcId="{5E4A322E-1CA6-4E39-9B32-8C496F769AE5}" destId="{398FAEF1-D654-43FF-9D6D-30A4C33F0B9B}" srcOrd="0" destOrd="0" presId="urn:microsoft.com/office/officeart/2005/8/layout/hierarchy3"/>
    <dgm:cxn modelId="{855C3C6B-0B9A-44D7-A041-AAEDC201E6C9}" type="presParOf" srcId="{398FAEF1-D654-43FF-9D6D-30A4C33F0B9B}" destId="{16109D2D-06EE-44E0-98D1-3D2527CF614F}" srcOrd="0" destOrd="0" presId="urn:microsoft.com/office/officeart/2005/8/layout/hierarchy3"/>
    <dgm:cxn modelId="{8D50ED86-1EEE-452C-8827-D590CB2FE167}" type="presParOf" srcId="{398FAEF1-D654-43FF-9D6D-30A4C33F0B9B}" destId="{74A14BDA-3BC0-422E-AF0B-2DC95C4BF133}" srcOrd="1" destOrd="0" presId="urn:microsoft.com/office/officeart/2005/8/layout/hierarchy3"/>
    <dgm:cxn modelId="{DB43515D-B666-4650-9712-A7231EE15764}" type="presParOf" srcId="{5E4A322E-1CA6-4E39-9B32-8C496F769AE5}" destId="{AD317E26-E09C-4FE7-8188-6D5D356AB990}" srcOrd="1" destOrd="0" presId="urn:microsoft.com/office/officeart/2005/8/layout/hierarchy3"/>
    <dgm:cxn modelId="{27FC3AD8-3441-4FE2-8591-64B1D7E786A2}" type="presParOf" srcId="{AD317E26-E09C-4FE7-8188-6D5D356AB990}" destId="{DAABA57F-0D1C-43B8-8129-1777AA7C87FC}" srcOrd="0" destOrd="0" presId="urn:microsoft.com/office/officeart/2005/8/layout/hierarchy3"/>
    <dgm:cxn modelId="{2F4E9AE0-47F3-45DD-AB9B-B51A3958A222}" type="presParOf" srcId="{AD317E26-E09C-4FE7-8188-6D5D356AB990}" destId="{08D4A25A-8DA1-4580-81C2-557F98232511}" srcOrd="1" destOrd="0" presId="urn:microsoft.com/office/officeart/2005/8/layout/hierarchy3"/>
    <dgm:cxn modelId="{66340F2E-631D-4809-9ED2-E602D1128A12}" type="presParOf" srcId="{AD317E26-E09C-4FE7-8188-6D5D356AB990}" destId="{1C21AB4D-F6D0-4BA0-9AE9-FE0C92BE468B}" srcOrd="2" destOrd="0" presId="urn:microsoft.com/office/officeart/2005/8/layout/hierarchy3"/>
    <dgm:cxn modelId="{D937634C-2F86-4C07-A904-B13EB563C869}" type="presParOf" srcId="{AD317E26-E09C-4FE7-8188-6D5D356AB990}" destId="{1104129F-8F6A-42A9-9561-48B285ECA555}" srcOrd="3" destOrd="0" presId="urn:microsoft.com/office/officeart/2005/8/layout/hierarchy3"/>
    <dgm:cxn modelId="{96377B0C-B5E0-49AB-9A99-A17DB5CC0845}" type="presParOf" srcId="{AD317E26-E09C-4FE7-8188-6D5D356AB990}" destId="{FD47C180-AB20-483A-A05D-A6E1E5DCB80A}" srcOrd="4" destOrd="0" presId="urn:microsoft.com/office/officeart/2005/8/layout/hierarchy3"/>
    <dgm:cxn modelId="{6B604090-DCFB-43AC-9A0B-E31E953F8F03}" type="presParOf" srcId="{AD317E26-E09C-4FE7-8188-6D5D356AB990}" destId="{DAFB10C7-C43A-4414-B9A5-FE01E87D0CE8}"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D8498A1-E142-4370-A08C-14EA6E5A7223}">
      <dgm:prSet phldrT="[Text]" custT="1"/>
      <dgm:spPr>
        <a:solidFill>
          <a:schemeClr val="tx1">
            <a:lumMod val="75000"/>
            <a:lumOff val="25000"/>
          </a:schemeClr>
        </a:solidFill>
        <a:ln>
          <a:solidFill>
            <a:srgbClr val="FF0000"/>
          </a:solidFill>
        </a:ln>
      </dgm:spPr>
      <dgm:t>
        <a:bodyPr/>
        <a:lstStyle/>
        <a:p>
          <a:r>
            <a:rPr lang="en-US" sz="2800" dirty="0" err="1" smtClean="0"/>
            <a:t>Ngày</a:t>
          </a:r>
          <a:r>
            <a:rPr lang="en-US" sz="2800" dirty="0" smtClean="0"/>
            <a:t> 5 - 6 - 1911, </a:t>
          </a:r>
          <a:r>
            <a:rPr lang="en-US" sz="2800" dirty="0" err="1" smtClean="0"/>
            <a:t>với</a:t>
          </a:r>
          <a:r>
            <a:rPr lang="en-US" sz="2800" dirty="0" smtClean="0"/>
            <a:t> </a:t>
          </a:r>
          <a:r>
            <a:rPr lang="en-US" sz="2800" dirty="0" err="1" smtClean="0"/>
            <a:t>tên</a:t>
          </a:r>
          <a:r>
            <a:rPr lang="en-US" sz="2800" dirty="0" smtClean="0"/>
            <a:t> </a:t>
          </a:r>
          <a:r>
            <a:rPr lang="en-US" sz="2800" dirty="0" err="1" smtClean="0"/>
            <a:t>Văn</a:t>
          </a:r>
          <a:r>
            <a:rPr lang="en-US" sz="2800" dirty="0" smtClean="0"/>
            <a:t> </a:t>
          </a:r>
          <a:r>
            <a:rPr lang="en-US" sz="2800" dirty="0" err="1" smtClean="0"/>
            <a:t>Ba,ra</a:t>
          </a:r>
          <a:r>
            <a:rPr lang="en-US" sz="2800" dirty="0" smtClean="0"/>
            <a:t> </a:t>
          </a:r>
          <a:r>
            <a:rPr lang="en-US" sz="2800" dirty="0" err="1" smtClean="0"/>
            <a:t>đi</a:t>
          </a:r>
          <a:r>
            <a:rPr lang="en-US" sz="2800" dirty="0" smtClean="0"/>
            <a:t> </a:t>
          </a:r>
          <a:r>
            <a:rPr lang="en-US" sz="2800" dirty="0" err="1" smtClean="0"/>
            <a:t>tìm</a:t>
          </a:r>
          <a:r>
            <a:rPr lang="en-US" sz="2800" dirty="0" smtClean="0"/>
            <a:t> </a:t>
          </a:r>
          <a:r>
            <a:rPr lang="en-US" sz="2800" dirty="0" err="1" smtClean="0"/>
            <a:t>đường</a:t>
          </a:r>
          <a:r>
            <a:rPr lang="en-US" sz="2800" dirty="0" smtClean="0"/>
            <a:t> </a:t>
          </a:r>
          <a:r>
            <a:rPr lang="en-US" sz="2800" dirty="0" err="1" smtClean="0"/>
            <a:t>cứu</a:t>
          </a:r>
          <a:r>
            <a:rPr lang="en-US" sz="2800" dirty="0" smtClean="0"/>
            <a:t> </a:t>
          </a:r>
          <a:r>
            <a:rPr lang="en-US" sz="2800" dirty="0" err="1" smtClean="0"/>
            <a:t>nước</a:t>
          </a:r>
          <a:r>
            <a:rPr lang="en-US" sz="2800" dirty="0" smtClean="0"/>
            <a:t>. </a:t>
          </a:r>
          <a:endParaRPr lang="en-US" sz="2800" dirty="0"/>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tx1">
            <a:lumMod val="75000"/>
            <a:lumOff val="25000"/>
          </a:schemeClr>
        </a:solidFill>
        <a:ln>
          <a:solidFill>
            <a:srgbClr val="FF0000"/>
          </a:solidFill>
        </a:ln>
      </dgm:spPr>
      <dgm:t>
        <a:bodyPr/>
        <a:lstStyle/>
        <a:p>
          <a:r>
            <a:rPr lang="en-US" sz="2800" dirty="0" smtClean="0"/>
            <a:t>7 -1920, </a:t>
          </a:r>
          <a:r>
            <a:rPr lang="en-US" sz="2800" dirty="0" err="1" smtClean="0"/>
            <a:t>Nguyễn</a:t>
          </a:r>
          <a:r>
            <a:rPr lang="en-US" sz="2800" dirty="0" smtClean="0"/>
            <a:t> </a:t>
          </a:r>
          <a:r>
            <a:rPr lang="en-US" sz="2800" dirty="0" err="1" smtClean="0"/>
            <a:t>Ái</a:t>
          </a:r>
          <a:r>
            <a:rPr lang="en-US" sz="2800" dirty="0" smtClean="0"/>
            <a:t> </a:t>
          </a:r>
          <a:r>
            <a:rPr lang="en-US" sz="2800" dirty="0" err="1" smtClean="0"/>
            <a:t>Quốc</a:t>
          </a:r>
          <a:r>
            <a:rPr lang="en-US" sz="2800" dirty="0" smtClean="0"/>
            <a:t> </a:t>
          </a:r>
          <a:r>
            <a:rPr lang="en-US" sz="2800" dirty="0" err="1" smtClean="0"/>
            <a:t>đọc</a:t>
          </a:r>
          <a:r>
            <a:rPr lang="en-US" sz="2800" dirty="0" smtClean="0"/>
            <a:t> </a:t>
          </a:r>
          <a:r>
            <a:rPr lang="en-US" sz="2800" i="1" dirty="0" err="1" smtClean="0"/>
            <a:t>Sơ</a:t>
          </a:r>
          <a:r>
            <a:rPr lang="en-US" sz="2800" i="1" dirty="0" smtClean="0"/>
            <a:t> </a:t>
          </a:r>
          <a:r>
            <a:rPr lang="en-US" sz="2800" i="1" dirty="0" err="1" smtClean="0"/>
            <a:t>thảo</a:t>
          </a:r>
          <a:r>
            <a:rPr lang="en-US" sz="2800" i="1" dirty="0" smtClean="0"/>
            <a:t> </a:t>
          </a:r>
          <a:r>
            <a:rPr lang="en-US" sz="2800" i="1" dirty="0" err="1" smtClean="0"/>
            <a:t>lần</a:t>
          </a:r>
          <a:r>
            <a:rPr lang="en-US" sz="2800" i="1" dirty="0" smtClean="0"/>
            <a:t> </a:t>
          </a:r>
          <a:r>
            <a:rPr lang="en-US" sz="2800" i="1" dirty="0" err="1" smtClean="0"/>
            <a:t>thứ</a:t>
          </a:r>
          <a:r>
            <a:rPr lang="en-US" sz="2800" i="1" dirty="0" smtClean="0"/>
            <a:t> </a:t>
          </a:r>
          <a:r>
            <a:rPr lang="en-US" sz="2800" i="1" dirty="0" err="1" smtClean="0"/>
            <a:t>nhất</a:t>
          </a:r>
          <a:r>
            <a:rPr lang="en-US" sz="2800" i="1" dirty="0" smtClean="0"/>
            <a:t> </a:t>
          </a:r>
          <a:r>
            <a:rPr lang="en-US" sz="2800" i="1" dirty="0" err="1" smtClean="0"/>
            <a:t>những</a:t>
          </a:r>
          <a:r>
            <a:rPr lang="en-US" sz="2800" i="1" dirty="0" smtClean="0"/>
            <a:t> </a:t>
          </a:r>
          <a:r>
            <a:rPr lang="en-US" sz="2800" i="1" dirty="0" err="1" smtClean="0"/>
            <a:t>luận</a:t>
          </a:r>
          <a:r>
            <a:rPr lang="en-US" sz="2800" i="1" dirty="0" smtClean="0"/>
            <a:t> </a:t>
          </a:r>
          <a:r>
            <a:rPr lang="en-US" sz="2800" i="1" dirty="0" err="1" smtClean="0"/>
            <a:t>cương</a:t>
          </a:r>
          <a:r>
            <a:rPr lang="en-US" sz="2800" i="1" dirty="0" smtClean="0"/>
            <a:t> </a:t>
          </a:r>
          <a:r>
            <a:rPr lang="en-US" sz="2800" i="1" dirty="0" err="1" smtClean="0"/>
            <a:t>về</a:t>
          </a:r>
          <a:r>
            <a:rPr lang="en-US" sz="2800" i="1" dirty="0" smtClean="0"/>
            <a:t> </a:t>
          </a:r>
          <a:r>
            <a:rPr lang="en-US" sz="2800" i="1" dirty="0" err="1" smtClean="0"/>
            <a:t>vấn</a:t>
          </a:r>
          <a:r>
            <a:rPr lang="en-US" sz="2800" i="1" dirty="0" smtClean="0"/>
            <a:t> </a:t>
          </a:r>
          <a:r>
            <a:rPr lang="en-US" sz="2800" i="1" dirty="0" err="1" smtClean="0"/>
            <a:t>đề</a:t>
          </a:r>
          <a:r>
            <a:rPr lang="en-US" sz="2800" i="1" dirty="0" smtClean="0"/>
            <a:t> </a:t>
          </a:r>
          <a:r>
            <a:rPr lang="en-US" sz="2800" i="1" dirty="0" err="1" smtClean="0"/>
            <a:t>dân</a:t>
          </a:r>
          <a:r>
            <a:rPr lang="en-US" sz="2800" i="1" dirty="0" smtClean="0"/>
            <a:t> </a:t>
          </a:r>
          <a:r>
            <a:rPr lang="en-US" sz="2800" i="1" dirty="0" err="1" smtClean="0"/>
            <a:t>tộc</a:t>
          </a:r>
          <a:r>
            <a:rPr lang="en-US" sz="2800" i="1" dirty="0" smtClean="0"/>
            <a:t> </a:t>
          </a:r>
          <a:r>
            <a:rPr lang="en-US" sz="2800" i="1" dirty="0" err="1" smtClean="0"/>
            <a:t>và</a:t>
          </a:r>
          <a:r>
            <a:rPr lang="en-US" sz="2800" i="1" dirty="0" smtClean="0"/>
            <a:t> </a:t>
          </a:r>
          <a:r>
            <a:rPr lang="en-US" sz="2800" i="1" dirty="0" err="1" smtClean="0"/>
            <a:t>vấn</a:t>
          </a:r>
          <a:r>
            <a:rPr lang="en-US" sz="2800" i="1" dirty="0" smtClean="0"/>
            <a:t> </a:t>
          </a:r>
          <a:r>
            <a:rPr lang="en-US" sz="2800" i="1" dirty="0" err="1" smtClean="0"/>
            <a:t>đề</a:t>
          </a:r>
          <a:r>
            <a:rPr lang="en-US" sz="2800" i="1" dirty="0" smtClean="0"/>
            <a:t> </a:t>
          </a:r>
          <a:r>
            <a:rPr lang="en-US" sz="2800" i="1" dirty="0" err="1" smtClean="0"/>
            <a:t>thuộc</a:t>
          </a:r>
          <a:r>
            <a:rPr lang="en-US" sz="2800" i="1" dirty="0" smtClean="0"/>
            <a:t> </a:t>
          </a:r>
          <a:r>
            <a:rPr lang="en-US" sz="2800" i="1" dirty="0" err="1" smtClean="0"/>
            <a:t>địa</a:t>
          </a:r>
          <a:r>
            <a:rPr lang="en-US" sz="2800" dirty="0" smtClean="0"/>
            <a:t> </a:t>
          </a:r>
          <a:r>
            <a:rPr lang="en-US" sz="2800" dirty="0" err="1" smtClean="0"/>
            <a:t>của</a:t>
          </a:r>
          <a:r>
            <a:rPr lang="en-US" sz="2800" dirty="0" smtClean="0"/>
            <a:t> V. I. </a:t>
          </a:r>
          <a:r>
            <a:rPr lang="en-US" sz="2800" dirty="0" err="1" smtClean="0"/>
            <a:t>Lênin</a:t>
          </a:r>
          <a:r>
            <a:rPr lang="en-US" sz="2800" dirty="0" smtClean="0"/>
            <a:t> </a:t>
          </a:r>
          <a:endParaRPr lang="en-US" sz="2800" dirty="0"/>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FC943E5A-A1FF-4F98-97AD-7749D8F1BA84}">
      <dgm:prSet phldrT="[Text]" custT="1"/>
      <dgm:spPr>
        <a:solidFill>
          <a:schemeClr val="tx1">
            <a:lumMod val="75000"/>
            <a:lumOff val="25000"/>
          </a:schemeClr>
        </a:solidFill>
        <a:ln>
          <a:solidFill>
            <a:srgbClr val="FF0000"/>
          </a:solidFill>
        </a:ln>
      </dgm:spPr>
      <dgm:t>
        <a:bodyPr/>
        <a:lstStyle/>
        <a:p>
          <a:r>
            <a:rPr lang="en-US" sz="2800" dirty="0" smtClean="0"/>
            <a:t>12- 1920, </a:t>
          </a:r>
          <a:r>
            <a:rPr lang="en-US" sz="2800" dirty="0" err="1" smtClean="0"/>
            <a:t>Người</a:t>
          </a:r>
          <a:r>
            <a:rPr lang="en-US" sz="2800" dirty="0" smtClean="0"/>
            <a:t> </a:t>
          </a:r>
          <a:r>
            <a:rPr lang="en-US" sz="2800" dirty="0" err="1" smtClean="0"/>
            <a:t>bỏ</a:t>
          </a:r>
          <a:r>
            <a:rPr lang="en-US" sz="2800" dirty="0" smtClean="0"/>
            <a:t> </a:t>
          </a:r>
          <a:r>
            <a:rPr lang="en-US" sz="2800" dirty="0" err="1" smtClean="0"/>
            <a:t>phiếu</a:t>
          </a:r>
          <a:r>
            <a:rPr lang="en-US" sz="2800" dirty="0" smtClean="0"/>
            <a:t> </a:t>
          </a:r>
          <a:r>
            <a:rPr lang="en-US" sz="2800" dirty="0" err="1" smtClean="0"/>
            <a:t>tán</a:t>
          </a:r>
          <a:r>
            <a:rPr lang="en-US" sz="2800" dirty="0" smtClean="0"/>
            <a:t> </a:t>
          </a:r>
          <a:r>
            <a:rPr lang="en-US" sz="2800" dirty="0" err="1" smtClean="0"/>
            <a:t>thành</a:t>
          </a:r>
          <a:r>
            <a:rPr lang="en-US" sz="2800" dirty="0" smtClean="0"/>
            <a:t> </a:t>
          </a:r>
          <a:r>
            <a:rPr lang="en-US" sz="2800" dirty="0" err="1" smtClean="0"/>
            <a:t>Quốc</a:t>
          </a:r>
          <a:r>
            <a:rPr lang="en-US" sz="2800" dirty="0" smtClean="0"/>
            <a:t> </a:t>
          </a:r>
          <a:r>
            <a:rPr lang="en-US" sz="2800" dirty="0" err="1" smtClean="0"/>
            <a:t>tế</a:t>
          </a:r>
          <a:r>
            <a:rPr lang="en-US" sz="2800" dirty="0" smtClean="0"/>
            <a:t> </a:t>
          </a:r>
          <a:r>
            <a:rPr lang="en-US" sz="2800" dirty="0" err="1" smtClean="0"/>
            <a:t>Cộng</a:t>
          </a:r>
          <a:r>
            <a:rPr lang="en-US" sz="2800" dirty="0" smtClean="0"/>
            <a:t> </a:t>
          </a:r>
          <a:r>
            <a:rPr lang="en-US" sz="2800" dirty="0" err="1" smtClean="0"/>
            <a:t>sản</a:t>
          </a:r>
          <a:r>
            <a:rPr lang="en-US" sz="2800" dirty="0" smtClean="0"/>
            <a:t>.</a:t>
          </a:r>
          <a:endParaRPr lang="en-US" sz="2800" dirty="0"/>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t>
        <a:bodyPr/>
        <a:lstStyle/>
        <a:p>
          <a:endParaRPr lang="en-US"/>
        </a:p>
      </dgm:t>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3"/>
      <dgm:spPr/>
      <dgm:t>
        <a:bodyPr/>
        <a:lstStyle/>
        <a:p>
          <a:endParaRPr lang="en-US"/>
        </a:p>
      </dgm:t>
    </dgm:pt>
    <dgm:pt modelId="{49BF62C3-DCB5-4C4A-BB95-BCD8424742C4}" type="pres">
      <dgm:prSet presAssocID="{6D8498A1-E142-4370-A08C-14EA6E5A7223}" presName="parentText" presStyleLbl="node1" presStyleIdx="0" presStyleCnt="3" custScaleX="156121" custScaleY="135030" custLinFactNeighborX="-72710" custLinFactNeighborY="1512">
        <dgm:presLayoutVars>
          <dgm:chMax val="0"/>
          <dgm:bulletEnabled val="1"/>
        </dgm:presLayoutVars>
      </dgm:prSet>
      <dgm:spPr/>
      <dgm:t>
        <a:bodyPr/>
        <a:lstStyle/>
        <a:p>
          <a:endParaRPr lang="en-US"/>
        </a:p>
      </dgm:t>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0" presStyleCnt="3">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0" presStyleCnt="3"/>
      <dgm:spPr/>
      <dgm:t>
        <a:bodyPr/>
        <a:lstStyle/>
        <a:p>
          <a:endParaRPr lang="en-US"/>
        </a:p>
      </dgm:t>
    </dgm:pt>
    <dgm:pt modelId="{2A178A15-5D64-42C6-8D3D-F9FFF71D9D7D}" type="pres">
      <dgm:prSet presAssocID="{BD2F194E-6D1E-4C51-ACDA-B9C2E66699F9}" presName="parentText" presStyleLbl="node1" presStyleIdx="1" presStyleCnt="3" custScaleX="156121" custScaleY="194983" custLinFactNeighborX="-87067" custLinFactNeighborY="-1703">
        <dgm:presLayoutVars>
          <dgm:chMax val="0"/>
          <dgm:bulletEnabled val="1"/>
        </dgm:presLayoutVars>
      </dgm:prSet>
      <dgm:spPr/>
      <dgm:t>
        <a:bodyPr/>
        <a:lstStyle/>
        <a:p>
          <a:endParaRPr lang="en-US"/>
        </a:p>
      </dgm:t>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1" presStyleCnt="3">
        <dgm:presLayoutVars>
          <dgm:bulletEnabled val="1"/>
        </dgm:presLayoutVars>
      </dgm:prSet>
      <dgm:spPr/>
    </dgm:pt>
    <dgm:pt modelId="{5477CFF9-6B54-433B-BB21-19E95C78956E}" type="pres">
      <dgm:prSet presAssocID="{D39917AE-C7D9-4D45-B808-A12EDAAC6AAA}" presName="spaceBetweenRectangles" presStyleCnt="0"/>
      <dgm:spPr/>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1" presStyleCnt="3"/>
      <dgm:spPr/>
      <dgm:t>
        <a:bodyPr/>
        <a:lstStyle/>
        <a:p>
          <a:endParaRPr lang="en-US"/>
        </a:p>
      </dgm:t>
    </dgm:pt>
    <dgm:pt modelId="{2FB710F1-772B-4DCB-A4A5-73E59F7EAD8C}" type="pres">
      <dgm:prSet presAssocID="{FC943E5A-A1FF-4F98-97AD-7749D8F1BA84}" presName="parentText" presStyleLbl="node1" presStyleIdx="2" presStyleCnt="3" custScaleX="155403" custScaleY="146131" custLinFactNeighborX="-89893" custLinFactNeighborY="-17020">
        <dgm:presLayoutVars>
          <dgm:chMax val="0"/>
          <dgm:bulletEnabled val="1"/>
        </dgm:presLayoutVars>
      </dgm:prSet>
      <dgm:spPr/>
      <dgm:t>
        <a:bodyPr/>
        <a:lstStyle/>
        <a:p>
          <a:endParaRPr lang="en-US"/>
        </a:p>
      </dgm:t>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2" presStyleCnt="3">
        <dgm:presLayoutVars>
          <dgm:bulletEnabled val="1"/>
        </dgm:presLayoutVars>
      </dgm:prSet>
      <dgm:spPr/>
    </dgm:pt>
  </dgm:ptLst>
  <dgm:cxnLst>
    <dgm:cxn modelId="{93DD6B50-4B17-492E-AE8C-E8DFF969E86D}" type="presOf" srcId="{FC943E5A-A1FF-4F98-97AD-7749D8F1BA84}" destId="{33C27CB4-3893-4739-8454-E2A04A476F1A}" srcOrd="0" destOrd="0" presId="urn:microsoft.com/office/officeart/2005/8/layout/list1"/>
    <dgm:cxn modelId="{649889C0-DA4B-428D-8E1E-D4F70D853A42}" type="presOf" srcId="{6D8498A1-E142-4370-A08C-14EA6E5A7223}" destId="{66333588-88E1-4503-92CE-87902C1D0E59}" srcOrd="0" destOrd="0" presId="urn:microsoft.com/office/officeart/2005/8/layout/list1"/>
    <dgm:cxn modelId="{909027B6-D111-4034-AB04-1FE1D7122858}" type="presOf" srcId="{E75DFA42-4C9F-47C8-841D-9ED64DB069EF}" destId="{78E43D5B-E011-4DE3-B033-98D6C6CCD1AC}" srcOrd="0" destOrd="0" presId="urn:microsoft.com/office/officeart/2005/8/layout/list1"/>
    <dgm:cxn modelId="{9EC3D4B9-A7EB-4A14-A6BF-2968F7083BE5}" srcId="{E75DFA42-4C9F-47C8-841D-9ED64DB069EF}" destId="{BD2F194E-6D1E-4C51-ACDA-B9C2E66699F9}" srcOrd="1" destOrd="0" parTransId="{B4285B3A-AAB5-418A-996B-043039F5B18E}" sibTransId="{D39917AE-C7D9-4D45-B808-A12EDAAC6AAA}"/>
    <dgm:cxn modelId="{19F2D910-1373-4468-9E1E-61E73D71FA7F}" type="presOf" srcId="{BD2F194E-6D1E-4C51-ACDA-B9C2E66699F9}" destId="{6870F76E-5217-47FC-B698-6605264E2E26}" srcOrd="0"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82809442-CEF0-469E-BF35-972553D6F87E}" srcId="{E75DFA42-4C9F-47C8-841D-9ED64DB069EF}" destId="{6D8498A1-E142-4370-A08C-14EA6E5A7223}" srcOrd="0" destOrd="0" parTransId="{DF1BE8B1-1D26-49AD-B738-15CAA4316E1D}" sibTransId="{B3924BF2-615C-4231-9E2C-1F59210EDA11}"/>
    <dgm:cxn modelId="{4DABF392-3B80-4F84-833C-3364334CC3F7}" srcId="{E75DFA42-4C9F-47C8-841D-9ED64DB069EF}" destId="{FC943E5A-A1FF-4F98-97AD-7749D8F1BA84}" srcOrd="2" destOrd="0" parTransId="{900E4073-2DE6-491A-866F-EB349E444796}" sibTransId="{5D506A49-DDE0-4AC0-879C-CE5B89950C5E}"/>
    <dgm:cxn modelId="{11049AC5-09AA-45C7-B530-FB4AB5C12DE9}" type="presOf" srcId="{6D8498A1-E142-4370-A08C-14EA6E5A7223}" destId="{49BF62C3-DCB5-4C4A-BB95-BCD8424742C4}" srcOrd="1" destOrd="0" presId="urn:microsoft.com/office/officeart/2005/8/layout/list1"/>
    <dgm:cxn modelId="{2C1F9040-5465-46CA-8D02-47A0EBE067E7}" type="presOf" srcId="{FC943E5A-A1FF-4F98-97AD-7749D8F1BA84}" destId="{2FB710F1-772B-4DCB-A4A5-73E59F7EAD8C}" srcOrd="1" destOrd="0" presId="urn:microsoft.com/office/officeart/2005/8/layout/list1"/>
    <dgm:cxn modelId="{BA8E17C4-C696-4F8B-863D-1732A6368CFC}" type="presParOf" srcId="{78E43D5B-E011-4DE3-B033-98D6C6CCD1AC}" destId="{AADBDA74-D48E-4F8E-A177-2958DD2DC13C}" srcOrd="0"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1" destOrd="0" presId="urn:microsoft.com/office/officeart/2005/8/layout/list1"/>
    <dgm:cxn modelId="{CF98CA4F-2B34-4C90-8D79-EE99B317DFE2}" type="presParOf" srcId="{78E43D5B-E011-4DE3-B033-98D6C6CCD1AC}" destId="{75C25CB4-794D-4D1C-988F-354C58C2460E}" srcOrd="2" destOrd="0" presId="urn:microsoft.com/office/officeart/2005/8/layout/list1"/>
    <dgm:cxn modelId="{1761768F-6B58-47F6-BDC1-1E7884E57C37}" type="presParOf" srcId="{78E43D5B-E011-4DE3-B033-98D6C6CCD1AC}" destId="{EE9645B0-B050-4122-A96A-4EB54D32D9B4}" srcOrd="3" destOrd="0" presId="urn:microsoft.com/office/officeart/2005/8/layout/list1"/>
    <dgm:cxn modelId="{18B871C4-B766-4D3E-8B53-F6FB0D00C628}" type="presParOf" srcId="{78E43D5B-E011-4DE3-B033-98D6C6CCD1AC}" destId="{83BE131D-7B8D-4762-8A89-D3755D1C5A1A}" srcOrd="4"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5" destOrd="0" presId="urn:microsoft.com/office/officeart/2005/8/layout/list1"/>
    <dgm:cxn modelId="{54467D76-26E5-4830-9732-D2B443DEC2C8}" type="presParOf" srcId="{78E43D5B-E011-4DE3-B033-98D6C6CCD1AC}" destId="{C901ADE5-6506-425A-A4CB-36F0E0E1D2F4}" srcOrd="6" destOrd="0" presId="urn:microsoft.com/office/officeart/2005/8/layout/list1"/>
    <dgm:cxn modelId="{93BC3681-63F7-4626-971D-860D109DFD5D}" type="presParOf" srcId="{78E43D5B-E011-4DE3-B033-98D6C6CCD1AC}" destId="{5477CFF9-6B54-433B-BB21-19E95C78956E}" srcOrd="7" destOrd="0" presId="urn:microsoft.com/office/officeart/2005/8/layout/list1"/>
    <dgm:cxn modelId="{D7DAF8A8-0135-49BA-B2D5-561C302B1CC7}" type="presParOf" srcId="{78E43D5B-E011-4DE3-B033-98D6C6CCD1AC}" destId="{870FD9FE-DC1D-4DA9-8FC1-2700AA470BDA}" srcOrd="8" destOrd="0" presId="urn:microsoft.com/office/officeart/2005/8/layout/list1"/>
    <dgm:cxn modelId="{0CB4C90C-625E-44A1-B85B-7F1F43565FB5}" type="presParOf" srcId="{870FD9FE-DC1D-4DA9-8FC1-2700AA470BDA}" destId="{33C27CB4-3893-4739-8454-E2A04A476F1A}" srcOrd="0" destOrd="0" presId="urn:microsoft.com/office/officeart/2005/8/layout/list1"/>
    <dgm:cxn modelId="{CF248D89-360E-41BB-9A50-AB84F6762456}" type="presParOf" srcId="{870FD9FE-DC1D-4DA9-8FC1-2700AA470BDA}" destId="{2FB710F1-772B-4DCB-A4A5-73E59F7EAD8C}" srcOrd="1" destOrd="0" presId="urn:microsoft.com/office/officeart/2005/8/layout/list1"/>
    <dgm:cxn modelId="{CEC120C3-2FE8-4815-9144-6393447B6BE3}" type="presParOf" srcId="{78E43D5B-E011-4DE3-B033-98D6C6CCD1AC}" destId="{EE3D4ADD-E055-484F-ABBA-550FA4FD90FB}" srcOrd="9" destOrd="0" presId="urn:microsoft.com/office/officeart/2005/8/layout/list1"/>
    <dgm:cxn modelId="{BA7B35F6-EAEF-433A-827C-517B35A9E64B}" type="presParOf" srcId="{78E43D5B-E011-4DE3-B033-98D6C6CCD1AC}" destId="{A21DB7FB-8987-4605-A78B-293B6B6553CA}" srcOrd="10" destOrd="0" presId="urn:microsoft.com/office/officeart/2005/8/layout/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B56B181-FEC3-4F6C-9727-70F460A999E1}"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en-US"/>
        </a:p>
      </dgm:t>
    </dgm:pt>
    <dgm:pt modelId="{3B08B560-AC93-43C7-8B79-2A3530F6C782}">
      <dgm:prSet phldrT="[Text]"/>
      <dgm:spPr>
        <a:solidFill>
          <a:schemeClr val="bg2">
            <a:lumMod val="25000"/>
          </a:schemeClr>
        </a:solidFill>
      </dgm:spPr>
      <dgm:t>
        <a:bodyPr/>
        <a:lstStyle/>
        <a:p>
          <a:r>
            <a:rPr lang="en-US" dirty="0" smtClean="0">
              <a:solidFill>
                <a:schemeClr val="bg1"/>
              </a:solidFill>
            </a:rPr>
            <a:t>1921-1923: </a:t>
          </a:r>
          <a:r>
            <a:rPr lang="en-US" dirty="0" err="1" smtClean="0">
              <a:solidFill>
                <a:schemeClr val="bg1"/>
              </a:solidFill>
            </a:rPr>
            <a:t>Nguyễn</a:t>
          </a:r>
          <a:r>
            <a:rPr lang="en-US" dirty="0" smtClean="0">
              <a:solidFill>
                <a:schemeClr val="bg1"/>
              </a:solidFill>
            </a:rPr>
            <a:t> </a:t>
          </a:r>
          <a:r>
            <a:rPr lang="en-US" dirty="0" err="1" smtClean="0">
              <a:solidFill>
                <a:schemeClr val="bg1"/>
              </a:solidFill>
            </a:rPr>
            <a:t>Ái</a:t>
          </a:r>
          <a:r>
            <a:rPr lang="en-US" dirty="0" smtClean="0">
              <a:solidFill>
                <a:schemeClr val="bg1"/>
              </a:solidFill>
            </a:rPr>
            <a:t> </a:t>
          </a:r>
          <a:r>
            <a:rPr lang="en-US" dirty="0" err="1" smtClean="0">
              <a:solidFill>
                <a:schemeClr val="bg1"/>
              </a:solidFill>
            </a:rPr>
            <a:t>Quốc</a:t>
          </a:r>
          <a:r>
            <a:rPr lang="en-US" dirty="0" smtClean="0">
              <a:solidFill>
                <a:schemeClr val="bg1"/>
              </a:solidFill>
            </a:rPr>
            <a:t> </a:t>
          </a:r>
          <a:r>
            <a:rPr lang="en-US" dirty="0" err="1" smtClean="0">
              <a:solidFill>
                <a:schemeClr val="bg1"/>
              </a:solidFill>
            </a:rPr>
            <a:t>hoạt</a:t>
          </a:r>
          <a:r>
            <a:rPr lang="en-US" dirty="0" smtClean="0">
              <a:solidFill>
                <a:schemeClr val="bg1"/>
              </a:solidFill>
            </a:rPr>
            <a:t> </a:t>
          </a:r>
          <a:r>
            <a:rPr lang="en-US" dirty="0" err="1" smtClean="0">
              <a:solidFill>
                <a:schemeClr val="bg1"/>
              </a:solidFill>
            </a:rPr>
            <a:t>động</a:t>
          </a:r>
          <a:r>
            <a:rPr lang="en-US" dirty="0" smtClean="0">
              <a:solidFill>
                <a:schemeClr val="bg1"/>
              </a:solidFill>
            </a:rPr>
            <a:t> ở </a:t>
          </a:r>
          <a:r>
            <a:rPr lang="en-US" dirty="0" err="1" smtClean="0">
              <a:solidFill>
                <a:schemeClr val="bg1"/>
              </a:solidFill>
            </a:rPr>
            <a:t>Đảng</a:t>
          </a:r>
          <a:r>
            <a:rPr lang="en-US" dirty="0" smtClean="0">
              <a:solidFill>
                <a:schemeClr val="bg1"/>
              </a:solidFill>
            </a:rPr>
            <a:t> </a:t>
          </a:r>
          <a:r>
            <a:rPr lang="en-US" dirty="0" err="1" smtClean="0">
              <a:solidFill>
                <a:schemeClr val="bg1"/>
              </a:solidFill>
            </a:rPr>
            <a:t>Cộng</a:t>
          </a:r>
          <a:r>
            <a:rPr lang="en-US" dirty="0" smtClean="0">
              <a:solidFill>
                <a:schemeClr val="bg1"/>
              </a:solidFill>
            </a:rPr>
            <a:t> </a:t>
          </a:r>
          <a:r>
            <a:rPr lang="en-US" dirty="0" err="1" smtClean="0">
              <a:solidFill>
                <a:schemeClr val="bg1"/>
              </a:solidFill>
            </a:rPr>
            <a:t>Sản</a:t>
          </a:r>
          <a:r>
            <a:rPr lang="en-US" dirty="0" smtClean="0">
              <a:solidFill>
                <a:schemeClr val="bg1"/>
              </a:solidFill>
            </a:rPr>
            <a:t> </a:t>
          </a:r>
          <a:r>
            <a:rPr lang="en-US" dirty="0" err="1" smtClean="0">
              <a:solidFill>
                <a:schemeClr val="bg1"/>
              </a:solidFill>
            </a:rPr>
            <a:t>Pháp</a:t>
          </a:r>
          <a:endParaRPr lang="en-US" dirty="0">
            <a:solidFill>
              <a:schemeClr val="bg1"/>
            </a:solidFill>
          </a:endParaRPr>
        </a:p>
      </dgm:t>
    </dgm:pt>
    <dgm:pt modelId="{C5D3D834-181D-440A-85FE-8EBC2255F100}" type="parTrans" cxnId="{8D3BB3DA-0E9E-4081-8CE7-6CDAA2691CC6}">
      <dgm:prSet/>
      <dgm:spPr/>
      <dgm:t>
        <a:bodyPr/>
        <a:lstStyle/>
        <a:p>
          <a:endParaRPr lang="en-US"/>
        </a:p>
      </dgm:t>
    </dgm:pt>
    <dgm:pt modelId="{7AD4A874-D789-4ABD-9163-133472153140}" type="sibTrans" cxnId="{8D3BB3DA-0E9E-4081-8CE7-6CDAA2691CC6}">
      <dgm:prSet/>
      <dgm:spPr/>
      <dgm:t>
        <a:bodyPr/>
        <a:lstStyle/>
        <a:p>
          <a:endParaRPr lang="en-US"/>
        </a:p>
      </dgm:t>
    </dgm:pt>
    <dgm:pt modelId="{9187D9AD-FB5C-4B18-8815-19C87FBBD983}">
      <dgm:prSet phldrT="[Text]"/>
      <dgm:spPr>
        <a:solidFill>
          <a:schemeClr val="bg2">
            <a:lumMod val="25000"/>
          </a:schemeClr>
        </a:solidFill>
      </dgm:spPr>
      <dgm:t>
        <a:bodyPr/>
        <a:lstStyle/>
        <a:p>
          <a:r>
            <a:rPr lang="en-US" dirty="0" smtClean="0">
              <a:solidFill>
                <a:schemeClr val="bg1"/>
              </a:solidFill>
            </a:rPr>
            <a:t>1923-1924: </a:t>
          </a:r>
          <a:r>
            <a:rPr lang="en-US" dirty="0" err="1" smtClean="0">
              <a:solidFill>
                <a:schemeClr val="bg1"/>
              </a:solidFill>
            </a:rPr>
            <a:t>Người</a:t>
          </a:r>
          <a:r>
            <a:rPr lang="en-US" dirty="0" smtClean="0">
              <a:solidFill>
                <a:schemeClr val="bg1"/>
              </a:solidFill>
            </a:rPr>
            <a:t> </a:t>
          </a:r>
          <a:r>
            <a:rPr lang="en-US" dirty="0" err="1" smtClean="0">
              <a:solidFill>
                <a:schemeClr val="bg1"/>
              </a:solidFill>
            </a:rPr>
            <a:t>hoạt</a:t>
          </a:r>
          <a:r>
            <a:rPr lang="en-US" dirty="0" smtClean="0">
              <a:solidFill>
                <a:schemeClr val="bg1"/>
              </a:solidFill>
            </a:rPr>
            <a:t> </a:t>
          </a:r>
          <a:r>
            <a:rPr lang="en-US" dirty="0" err="1" smtClean="0">
              <a:solidFill>
                <a:schemeClr val="bg1"/>
              </a:solidFill>
            </a:rPr>
            <a:t>động</a:t>
          </a:r>
          <a:r>
            <a:rPr lang="en-US" dirty="0" smtClean="0">
              <a:solidFill>
                <a:schemeClr val="bg1"/>
              </a:solidFill>
            </a:rPr>
            <a:t> </a:t>
          </a:r>
          <a:r>
            <a:rPr lang="en-US" dirty="0" err="1" smtClean="0">
              <a:solidFill>
                <a:schemeClr val="bg1"/>
              </a:solidFill>
            </a:rPr>
            <a:t>tại</a:t>
          </a:r>
          <a:r>
            <a:rPr lang="en-US" dirty="0" smtClean="0">
              <a:solidFill>
                <a:schemeClr val="bg1"/>
              </a:solidFill>
            </a:rPr>
            <a:t> </a:t>
          </a:r>
          <a:r>
            <a:rPr lang="en-US" dirty="0" err="1" smtClean="0">
              <a:solidFill>
                <a:schemeClr val="bg1"/>
              </a:solidFill>
            </a:rPr>
            <a:t>Liên</a:t>
          </a:r>
          <a:r>
            <a:rPr lang="en-US" dirty="0" smtClean="0">
              <a:solidFill>
                <a:schemeClr val="bg1"/>
              </a:solidFill>
            </a:rPr>
            <a:t> </a:t>
          </a:r>
          <a:r>
            <a:rPr lang="en-US" dirty="0" err="1" smtClean="0">
              <a:solidFill>
                <a:schemeClr val="bg1"/>
              </a:solidFill>
            </a:rPr>
            <a:t>Xô</a:t>
          </a:r>
          <a:r>
            <a:rPr lang="en-US" dirty="0" smtClean="0">
              <a:solidFill>
                <a:schemeClr val="bg1"/>
              </a:solidFill>
            </a:rPr>
            <a:t>.</a:t>
          </a:r>
          <a:endParaRPr lang="en-US" dirty="0">
            <a:solidFill>
              <a:schemeClr val="bg1"/>
            </a:solidFill>
          </a:endParaRPr>
        </a:p>
      </dgm:t>
    </dgm:pt>
    <dgm:pt modelId="{4CC3DE58-0DCD-440B-960B-ED13A183E6AB}" type="parTrans" cxnId="{A6225898-0333-4B72-944F-2F29E2525F9E}">
      <dgm:prSet/>
      <dgm:spPr/>
      <dgm:t>
        <a:bodyPr/>
        <a:lstStyle/>
        <a:p>
          <a:endParaRPr lang="en-US"/>
        </a:p>
      </dgm:t>
    </dgm:pt>
    <dgm:pt modelId="{190AC47D-319D-44F3-90C9-343005DCA86B}" type="sibTrans" cxnId="{A6225898-0333-4B72-944F-2F29E2525F9E}">
      <dgm:prSet/>
      <dgm:spPr/>
      <dgm:t>
        <a:bodyPr/>
        <a:lstStyle/>
        <a:p>
          <a:endParaRPr lang="en-US"/>
        </a:p>
      </dgm:t>
    </dgm:pt>
    <dgm:pt modelId="{31C5576D-B774-4089-8282-0D118A0A57FE}">
      <dgm:prSet phldrT="[Text]"/>
      <dgm:spPr>
        <a:solidFill>
          <a:schemeClr val="bg2">
            <a:lumMod val="25000"/>
          </a:schemeClr>
        </a:solidFill>
      </dgm:spPr>
      <dgm:t>
        <a:bodyPr/>
        <a:lstStyle/>
        <a:p>
          <a:r>
            <a:rPr lang="pl-PL" dirty="0" smtClean="0">
              <a:solidFill>
                <a:schemeClr val="bg1"/>
              </a:solidFill>
            </a:rPr>
            <a:t>Tháng 6/1925, Hội Việt Nam Cách mạng Thanh niên đ­ược thành lập </a:t>
          </a:r>
          <a:endParaRPr lang="en-US" dirty="0">
            <a:solidFill>
              <a:schemeClr val="bg1"/>
            </a:solidFill>
          </a:endParaRPr>
        </a:p>
      </dgm:t>
    </dgm:pt>
    <dgm:pt modelId="{D6DDDF3D-51A4-469E-BF1F-00CA58ECAA7F}" type="parTrans" cxnId="{EBB5BD50-7CA3-433D-B351-678B92BEF714}">
      <dgm:prSet/>
      <dgm:spPr/>
      <dgm:t>
        <a:bodyPr/>
        <a:lstStyle/>
        <a:p>
          <a:endParaRPr lang="en-US"/>
        </a:p>
      </dgm:t>
    </dgm:pt>
    <dgm:pt modelId="{6E4DBBA9-4FF5-403A-9181-20DFFE2D87C2}" type="sibTrans" cxnId="{EBB5BD50-7CA3-433D-B351-678B92BEF714}">
      <dgm:prSet/>
      <dgm:spPr/>
      <dgm:t>
        <a:bodyPr/>
        <a:lstStyle/>
        <a:p>
          <a:endParaRPr lang="en-US"/>
        </a:p>
      </dgm:t>
    </dgm:pt>
    <dgm:pt modelId="{65239E24-3CDA-4E87-976F-0A5E75A64BDC}" type="pres">
      <dgm:prSet presAssocID="{0B56B181-FEC3-4F6C-9727-70F460A999E1}" presName="Name0" presStyleCnt="0">
        <dgm:presLayoutVars>
          <dgm:chMax val="7"/>
          <dgm:chPref val="7"/>
          <dgm:dir/>
        </dgm:presLayoutVars>
      </dgm:prSet>
      <dgm:spPr/>
      <dgm:t>
        <a:bodyPr/>
        <a:lstStyle/>
        <a:p>
          <a:endParaRPr lang="en-US"/>
        </a:p>
      </dgm:t>
    </dgm:pt>
    <dgm:pt modelId="{7E4982CB-77A7-4792-86D0-EA190B4346E5}" type="pres">
      <dgm:prSet presAssocID="{0B56B181-FEC3-4F6C-9727-70F460A999E1}" presName="Name1" presStyleCnt="0"/>
      <dgm:spPr/>
    </dgm:pt>
    <dgm:pt modelId="{BDE490FF-F0CF-451F-B2C7-9020B44FC54F}" type="pres">
      <dgm:prSet presAssocID="{0B56B181-FEC3-4F6C-9727-70F460A999E1}" presName="cycle" presStyleCnt="0"/>
      <dgm:spPr/>
    </dgm:pt>
    <dgm:pt modelId="{254595E9-9420-4DF9-9FA7-DA1608843C70}" type="pres">
      <dgm:prSet presAssocID="{0B56B181-FEC3-4F6C-9727-70F460A999E1}" presName="srcNode" presStyleLbl="node1" presStyleIdx="0" presStyleCnt="3"/>
      <dgm:spPr/>
    </dgm:pt>
    <dgm:pt modelId="{2B536223-7192-4F33-AE81-560C387C31B7}" type="pres">
      <dgm:prSet presAssocID="{0B56B181-FEC3-4F6C-9727-70F460A999E1}" presName="conn" presStyleLbl="parChTrans1D2" presStyleIdx="0" presStyleCnt="1"/>
      <dgm:spPr/>
      <dgm:t>
        <a:bodyPr/>
        <a:lstStyle/>
        <a:p>
          <a:endParaRPr lang="en-US"/>
        </a:p>
      </dgm:t>
    </dgm:pt>
    <dgm:pt modelId="{2A372661-F7E6-405F-A604-DDE440FC584E}" type="pres">
      <dgm:prSet presAssocID="{0B56B181-FEC3-4F6C-9727-70F460A999E1}" presName="extraNode" presStyleLbl="node1" presStyleIdx="0" presStyleCnt="3"/>
      <dgm:spPr/>
    </dgm:pt>
    <dgm:pt modelId="{205A7CA8-2426-491D-9AF5-9538CE88B2FD}" type="pres">
      <dgm:prSet presAssocID="{0B56B181-FEC3-4F6C-9727-70F460A999E1}" presName="dstNode" presStyleLbl="node1" presStyleIdx="0" presStyleCnt="3"/>
      <dgm:spPr/>
    </dgm:pt>
    <dgm:pt modelId="{12422172-627B-44E1-96F1-51C5B76A5766}" type="pres">
      <dgm:prSet presAssocID="{3B08B560-AC93-43C7-8B79-2A3530F6C782}" presName="text_1" presStyleLbl="node1" presStyleIdx="0" presStyleCnt="3">
        <dgm:presLayoutVars>
          <dgm:bulletEnabled val="1"/>
        </dgm:presLayoutVars>
      </dgm:prSet>
      <dgm:spPr/>
      <dgm:t>
        <a:bodyPr/>
        <a:lstStyle/>
        <a:p>
          <a:endParaRPr lang="en-US"/>
        </a:p>
      </dgm:t>
    </dgm:pt>
    <dgm:pt modelId="{36E0DD3C-6312-48F7-BAA4-A207CDEB002A}" type="pres">
      <dgm:prSet presAssocID="{3B08B560-AC93-43C7-8B79-2A3530F6C782}" presName="accent_1" presStyleCnt="0"/>
      <dgm:spPr/>
    </dgm:pt>
    <dgm:pt modelId="{8BB0CBB4-7040-4365-8B7D-6FE9AA025EFD}" type="pres">
      <dgm:prSet presAssocID="{3B08B560-AC93-43C7-8B79-2A3530F6C782}" presName="accentRepeatNode" presStyleLbl="solidFgAcc1" presStyleIdx="0" presStyleCnt="3"/>
      <dgm:spPr>
        <a:solidFill>
          <a:srgbClr val="FF0000"/>
        </a:solidFill>
      </dgm:spPr>
      <dgm:t>
        <a:bodyPr/>
        <a:lstStyle/>
        <a:p>
          <a:endParaRPr lang="en-US"/>
        </a:p>
      </dgm:t>
    </dgm:pt>
    <dgm:pt modelId="{9260E804-EAB7-4E59-8D00-773EDE36BC6A}" type="pres">
      <dgm:prSet presAssocID="{9187D9AD-FB5C-4B18-8815-19C87FBBD983}" presName="text_2" presStyleLbl="node1" presStyleIdx="1" presStyleCnt="3">
        <dgm:presLayoutVars>
          <dgm:bulletEnabled val="1"/>
        </dgm:presLayoutVars>
      </dgm:prSet>
      <dgm:spPr/>
      <dgm:t>
        <a:bodyPr/>
        <a:lstStyle/>
        <a:p>
          <a:endParaRPr lang="en-US"/>
        </a:p>
      </dgm:t>
    </dgm:pt>
    <dgm:pt modelId="{2A10AC23-3532-4E5B-86F3-23DFD1109933}" type="pres">
      <dgm:prSet presAssocID="{9187D9AD-FB5C-4B18-8815-19C87FBBD983}" presName="accent_2" presStyleCnt="0"/>
      <dgm:spPr/>
    </dgm:pt>
    <dgm:pt modelId="{12183C58-707A-45A3-8941-1974A4E90022}" type="pres">
      <dgm:prSet presAssocID="{9187D9AD-FB5C-4B18-8815-19C87FBBD983}" presName="accentRepeatNode" presStyleLbl="solidFgAcc1" presStyleIdx="1" presStyleCnt="3"/>
      <dgm:spPr>
        <a:solidFill>
          <a:srgbClr val="FF0000"/>
        </a:solidFill>
      </dgm:spPr>
      <dgm:t>
        <a:bodyPr/>
        <a:lstStyle/>
        <a:p>
          <a:endParaRPr lang="en-US"/>
        </a:p>
      </dgm:t>
    </dgm:pt>
    <dgm:pt modelId="{375A8F86-8843-445C-8C3B-92E7CD89DFC0}" type="pres">
      <dgm:prSet presAssocID="{31C5576D-B774-4089-8282-0D118A0A57FE}" presName="text_3" presStyleLbl="node1" presStyleIdx="2" presStyleCnt="3">
        <dgm:presLayoutVars>
          <dgm:bulletEnabled val="1"/>
        </dgm:presLayoutVars>
      </dgm:prSet>
      <dgm:spPr/>
      <dgm:t>
        <a:bodyPr/>
        <a:lstStyle/>
        <a:p>
          <a:endParaRPr lang="en-US"/>
        </a:p>
      </dgm:t>
    </dgm:pt>
    <dgm:pt modelId="{9D97AA00-DE65-465C-BE9C-889A7231C4CA}" type="pres">
      <dgm:prSet presAssocID="{31C5576D-B774-4089-8282-0D118A0A57FE}" presName="accent_3" presStyleCnt="0"/>
      <dgm:spPr/>
    </dgm:pt>
    <dgm:pt modelId="{2F15F164-5FAE-40D4-9498-3F018358724F}" type="pres">
      <dgm:prSet presAssocID="{31C5576D-B774-4089-8282-0D118A0A57FE}" presName="accentRepeatNode" presStyleLbl="solidFgAcc1" presStyleIdx="2" presStyleCnt="3"/>
      <dgm:spPr>
        <a:solidFill>
          <a:srgbClr val="FF0000"/>
        </a:solidFill>
      </dgm:spPr>
      <dgm:t>
        <a:bodyPr/>
        <a:lstStyle/>
        <a:p>
          <a:endParaRPr lang="en-US"/>
        </a:p>
      </dgm:t>
    </dgm:pt>
  </dgm:ptLst>
  <dgm:cxnLst>
    <dgm:cxn modelId="{8D3BB3DA-0E9E-4081-8CE7-6CDAA2691CC6}" srcId="{0B56B181-FEC3-4F6C-9727-70F460A999E1}" destId="{3B08B560-AC93-43C7-8B79-2A3530F6C782}" srcOrd="0" destOrd="0" parTransId="{C5D3D834-181D-440A-85FE-8EBC2255F100}" sibTransId="{7AD4A874-D789-4ABD-9163-133472153140}"/>
    <dgm:cxn modelId="{7EE3D9EB-A9BD-4E04-9D5B-2C12D41F7162}" type="presOf" srcId="{9187D9AD-FB5C-4B18-8815-19C87FBBD983}" destId="{9260E804-EAB7-4E59-8D00-773EDE36BC6A}" srcOrd="0" destOrd="0" presId="urn:microsoft.com/office/officeart/2008/layout/VerticalCurvedList"/>
    <dgm:cxn modelId="{3A1F4C97-71A3-4195-8F2D-326A6D0CE82D}" type="presOf" srcId="{3B08B560-AC93-43C7-8B79-2A3530F6C782}" destId="{12422172-627B-44E1-96F1-51C5B76A5766}" srcOrd="0" destOrd="0" presId="urn:microsoft.com/office/officeart/2008/layout/VerticalCurvedList"/>
    <dgm:cxn modelId="{EBB5BD50-7CA3-433D-B351-678B92BEF714}" srcId="{0B56B181-FEC3-4F6C-9727-70F460A999E1}" destId="{31C5576D-B774-4089-8282-0D118A0A57FE}" srcOrd="2" destOrd="0" parTransId="{D6DDDF3D-51A4-469E-BF1F-00CA58ECAA7F}" sibTransId="{6E4DBBA9-4FF5-403A-9181-20DFFE2D87C2}"/>
    <dgm:cxn modelId="{99BEE013-2C52-4239-AA7F-9C6BA48B97B9}" type="presOf" srcId="{7AD4A874-D789-4ABD-9163-133472153140}" destId="{2B536223-7192-4F33-AE81-560C387C31B7}" srcOrd="0" destOrd="0" presId="urn:microsoft.com/office/officeart/2008/layout/VerticalCurvedList"/>
    <dgm:cxn modelId="{C971405D-21E5-4F42-85B4-AE1BB0B61EFD}" type="presOf" srcId="{0B56B181-FEC3-4F6C-9727-70F460A999E1}" destId="{65239E24-3CDA-4E87-976F-0A5E75A64BDC}" srcOrd="0" destOrd="0" presId="urn:microsoft.com/office/officeart/2008/layout/VerticalCurvedList"/>
    <dgm:cxn modelId="{88DA86C4-144C-42A4-A662-2494441BBB04}" type="presOf" srcId="{31C5576D-B774-4089-8282-0D118A0A57FE}" destId="{375A8F86-8843-445C-8C3B-92E7CD89DFC0}" srcOrd="0" destOrd="0" presId="urn:microsoft.com/office/officeart/2008/layout/VerticalCurvedList"/>
    <dgm:cxn modelId="{A6225898-0333-4B72-944F-2F29E2525F9E}" srcId="{0B56B181-FEC3-4F6C-9727-70F460A999E1}" destId="{9187D9AD-FB5C-4B18-8815-19C87FBBD983}" srcOrd="1" destOrd="0" parTransId="{4CC3DE58-0DCD-440B-960B-ED13A183E6AB}" sibTransId="{190AC47D-319D-44F3-90C9-343005DCA86B}"/>
    <dgm:cxn modelId="{C27BB23D-28C1-4F17-8507-BD73630553F3}" type="presParOf" srcId="{65239E24-3CDA-4E87-976F-0A5E75A64BDC}" destId="{7E4982CB-77A7-4792-86D0-EA190B4346E5}" srcOrd="0" destOrd="0" presId="urn:microsoft.com/office/officeart/2008/layout/VerticalCurvedList"/>
    <dgm:cxn modelId="{42A61329-8213-49B6-B032-CED00B08377B}" type="presParOf" srcId="{7E4982CB-77A7-4792-86D0-EA190B4346E5}" destId="{BDE490FF-F0CF-451F-B2C7-9020B44FC54F}" srcOrd="0" destOrd="0" presId="urn:microsoft.com/office/officeart/2008/layout/VerticalCurvedList"/>
    <dgm:cxn modelId="{7159C6D0-4F64-4908-B1BD-CC452927C9E4}" type="presParOf" srcId="{BDE490FF-F0CF-451F-B2C7-9020B44FC54F}" destId="{254595E9-9420-4DF9-9FA7-DA1608843C70}" srcOrd="0" destOrd="0" presId="urn:microsoft.com/office/officeart/2008/layout/VerticalCurvedList"/>
    <dgm:cxn modelId="{4854E6B9-C2EC-400B-AC12-02F2694308D2}" type="presParOf" srcId="{BDE490FF-F0CF-451F-B2C7-9020B44FC54F}" destId="{2B536223-7192-4F33-AE81-560C387C31B7}" srcOrd="1" destOrd="0" presId="urn:microsoft.com/office/officeart/2008/layout/VerticalCurvedList"/>
    <dgm:cxn modelId="{CEC90F95-6124-45C7-AB9D-36371D6DD05B}" type="presParOf" srcId="{BDE490FF-F0CF-451F-B2C7-9020B44FC54F}" destId="{2A372661-F7E6-405F-A604-DDE440FC584E}" srcOrd="2" destOrd="0" presId="urn:microsoft.com/office/officeart/2008/layout/VerticalCurvedList"/>
    <dgm:cxn modelId="{6AEC832E-FFD1-493C-966B-7E70B032D03C}" type="presParOf" srcId="{BDE490FF-F0CF-451F-B2C7-9020B44FC54F}" destId="{205A7CA8-2426-491D-9AF5-9538CE88B2FD}" srcOrd="3" destOrd="0" presId="urn:microsoft.com/office/officeart/2008/layout/VerticalCurvedList"/>
    <dgm:cxn modelId="{6560A3DC-BAF9-4753-9DE1-CEFF585547B2}" type="presParOf" srcId="{7E4982CB-77A7-4792-86D0-EA190B4346E5}" destId="{12422172-627B-44E1-96F1-51C5B76A5766}" srcOrd="1" destOrd="0" presId="urn:microsoft.com/office/officeart/2008/layout/VerticalCurvedList"/>
    <dgm:cxn modelId="{6D6EA39D-F7C9-45AC-BE45-8BA4C04B3FF0}" type="presParOf" srcId="{7E4982CB-77A7-4792-86D0-EA190B4346E5}" destId="{36E0DD3C-6312-48F7-BAA4-A207CDEB002A}" srcOrd="2" destOrd="0" presId="urn:microsoft.com/office/officeart/2008/layout/VerticalCurvedList"/>
    <dgm:cxn modelId="{0946CCEB-953D-4A52-B960-9AF2A47992DD}" type="presParOf" srcId="{36E0DD3C-6312-48F7-BAA4-A207CDEB002A}" destId="{8BB0CBB4-7040-4365-8B7D-6FE9AA025EFD}" srcOrd="0" destOrd="0" presId="urn:microsoft.com/office/officeart/2008/layout/VerticalCurvedList"/>
    <dgm:cxn modelId="{E491421A-F649-485B-8CBA-0C001E42BB33}" type="presParOf" srcId="{7E4982CB-77A7-4792-86D0-EA190B4346E5}" destId="{9260E804-EAB7-4E59-8D00-773EDE36BC6A}" srcOrd="3" destOrd="0" presId="urn:microsoft.com/office/officeart/2008/layout/VerticalCurvedList"/>
    <dgm:cxn modelId="{2D1B86E2-CBD0-4C5E-80B7-AB37FE230345}" type="presParOf" srcId="{7E4982CB-77A7-4792-86D0-EA190B4346E5}" destId="{2A10AC23-3532-4E5B-86F3-23DFD1109933}" srcOrd="4" destOrd="0" presId="urn:microsoft.com/office/officeart/2008/layout/VerticalCurvedList"/>
    <dgm:cxn modelId="{2B29CA84-AAC1-4B92-A89D-1CEFB30665D8}" type="presParOf" srcId="{2A10AC23-3532-4E5B-86F3-23DFD1109933}" destId="{12183C58-707A-45A3-8941-1974A4E90022}" srcOrd="0" destOrd="0" presId="urn:microsoft.com/office/officeart/2008/layout/VerticalCurvedList"/>
    <dgm:cxn modelId="{9FB9D82D-CFA3-4874-A346-0B188EA5C1D3}" type="presParOf" srcId="{7E4982CB-77A7-4792-86D0-EA190B4346E5}" destId="{375A8F86-8843-445C-8C3B-92E7CD89DFC0}" srcOrd="5" destOrd="0" presId="urn:microsoft.com/office/officeart/2008/layout/VerticalCurvedList"/>
    <dgm:cxn modelId="{F6136DA9-7A98-40E0-8976-CC0FD3E623C3}" type="presParOf" srcId="{7E4982CB-77A7-4792-86D0-EA190B4346E5}" destId="{9D97AA00-DE65-465C-BE9C-889A7231C4CA}" srcOrd="6" destOrd="0" presId="urn:microsoft.com/office/officeart/2008/layout/VerticalCurvedList"/>
    <dgm:cxn modelId="{BE00AB8A-62E8-483C-8FFD-2BB9104C05FC}" type="presParOf" srcId="{9D97AA00-DE65-465C-BE9C-889A7231C4CA}" destId="{2F15F164-5FAE-40D4-9498-3F01835872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940B760-2AB6-4688-9334-E323A50968C1}" type="doc">
      <dgm:prSet loTypeId="urn:microsoft.com/office/officeart/2005/8/layout/process1" loCatId="process" qsTypeId="urn:microsoft.com/office/officeart/2005/8/quickstyle/simple1" qsCatId="simple" csTypeId="urn:microsoft.com/office/officeart/2005/8/colors/accent1_2" csCatId="accent1" phldr="1"/>
      <dgm:spPr/>
    </dgm:pt>
    <dgm:pt modelId="{5502A09C-4564-4194-A070-B22207A96B7D}">
      <dgm:prSet phldrT="[Text]" custT="1"/>
      <dgm:spPr/>
      <dgm:t>
        <a:bodyPr/>
        <a:lstStyle/>
        <a:p>
          <a:r>
            <a:rPr lang="en-US" sz="2800" dirty="0" err="1" smtClean="0"/>
            <a:t>Cuối</a:t>
          </a:r>
          <a:r>
            <a:rPr lang="en-US" sz="2800" dirty="0" smtClean="0"/>
            <a:t> </a:t>
          </a:r>
          <a:r>
            <a:rPr lang="en-US" sz="2800" dirty="0" err="1" smtClean="0"/>
            <a:t>năm</a:t>
          </a:r>
          <a:r>
            <a:rPr lang="en-US" sz="2800" dirty="0" smtClean="0"/>
            <a:t> 1929, </a:t>
          </a:r>
          <a:r>
            <a:rPr lang="en-US" sz="2800" dirty="0" err="1" smtClean="0"/>
            <a:t>trước</a:t>
          </a:r>
          <a:r>
            <a:rPr lang="en-US" sz="2800" dirty="0" smtClean="0"/>
            <a:t> </a:t>
          </a:r>
          <a:r>
            <a:rPr lang="en-US" sz="2800" dirty="0" err="1" smtClean="0"/>
            <a:t>sự</a:t>
          </a:r>
          <a:r>
            <a:rPr lang="en-US" sz="2800" dirty="0" smtClean="0"/>
            <a:t> </a:t>
          </a:r>
          <a:r>
            <a:rPr lang="en-US" sz="2800" dirty="0" err="1" smtClean="0"/>
            <a:t>lớn</a:t>
          </a:r>
          <a:r>
            <a:rPr lang="en-US" sz="2800" dirty="0" smtClean="0"/>
            <a:t> </a:t>
          </a:r>
          <a:r>
            <a:rPr lang="en-US" sz="2800" dirty="0" err="1" smtClean="0"/>
            <a:t>mạnh</a:t>
          </a:r>
          <a:r>
            <a:rPr lang="en-US" sz="2800" dirty="0" smtClean="0"/>
            <a:t> </a:t>
          </a:r>
          <a:r>
            <a:rPr lang="en-US" sz="2800" dirty="0" err="1" smtClean="0"/>
            <a:t>của</a:t>
          </a:r>
          <a:r>
            <a:rPr lang="en-US" sz="2800" dirty="0" smtClean="0"/>
            <a:t> </a:t>
          </a:r>
          <a:r>
            <a:rPr lang="en-US" sz="2800" dirty="0" err="1" smtClean="0"/>
            <a:t>phong</a:t>
          </a:r>
          <a:r>
            <a:rPr lang="en-US" sz="2800" dirty="0" smtClean="0"/>
            <a:t> </a:t>
          </a:r>
          <a:r>
            <a:rPr lang="en-US" sz="2800" dirty="0" err="1" smtClean="0"/>
            <a:t>trào</a:t>
          </a:r>
          <a:r>
            <a:rPr lang="en-US" sz="2800" dirty="0" smtClean="0"/>
            <a:t> </a:t>
          </a:r>
          <a:r>
            <a:rPr lang="en-US" sz="2800" dirty="0" err="1" smtClean="0"/>
            <a:t>cách</a:t>
          </a:r>
          <a:r>
            <a:rPr lang="en-US" sz="2800" dirty="0" smtClean="0"/>
            <a:t> </a:t>
          </a:r>
          <a:r>
            <a:rPr lang="en-US" sz="2800" dirty="0" err="1" smtClean="0"/>
            <a:t>mạng</a:t>
          </a:r>
          <a:endParaRPr lang="en-US" sz="2800" dirty="0"/>
        </a:p>
      </dgm:t>
    </dgm:pt>
    <dgm:pt modelId="{4783C177-2D01-422E-8BF7-774C4BBBAFC2}" type="parTrans" cxnId="{0A474A38-BCC9-41F6-9160-23A97AB218F8}">
      <dgm:prSet/>
      <dgm:spPr/>
      <dgm:t>
        <a:bodyPr/>
        <a:lstStyle/>
        <a:p>
          <a:endParaRPr lang="en-US"/>
        </a:p>
      </dgm:t>
    </dgm:pt>
    <dgm:pt modelId="{23A6F5D0-39D5-4246-B24D-5F786BB8349F}" type="sibTrans" cxnId="{0A474A38-BCC9-41F6-9160-23A97AB218F8}">
      <dgm:prSet/>
      <dgm:spPr>
        <a:solidFill>
          <a:srgbClr val="FF0000"/>
        </a:solidFill>
      </dgm:spPr>
      <dgm:t>
        <a:bodyPr/>
        <a:lstStyle/>
        <a:p>
          <a:endParaRPr lang="en-US"/>
        </a:p>
      </dgm:t>
    </dgm:pt>
    <dgm:pt modelId="{CC991094-3B78-4933-B345-29C26420A8B6}">
      <dgm:prSet phldrT="[Text]" custT="1"/>
      <dgm:spPr/>
      <dgm:t>
        <a:bodyPr/>
        <a:lstStyle/>
        <a:p>
          <a:r>
            <a:rPr lang="en-US" sz="2800" dirty="0" smtClean="0"/>
            <a:t>Xu </a:t>
          </a:r>
          <a:r>
            <a:rPr lang="en-US" sz="2800" dirty="0" err="1" smtClean="0"/>
            <a:t>thế</a:t>
          </a:r>
          <a:r>
            <a:rPr lang="en-US" sz="2800" dirty="0" smtClean="0"/>
            <a:t> </a:t>
          </a:r>
          <a:r>
            <a:rPr lang="en-US" sz="2800" dirty="0" err="1" smtClean="0"/>
            <a:t>phải</a:t>
          </a:r>
          <a:r>
            <a:rPr lang="en-US" sz="2800" dirty="0" smtClean="0"/>
            <a:t> </a:t>
          </a:r>
          <a:r>
            <a:rPr lang="en-US" sz="2800" dirty="0" err="1" smtClean="0"/>
            <a:t>thành</a:t>
          </a:r>
          <a:r>
            <a:rPr lang="en-US" sz="2800" dirty="0" smtClean="0"/>
            <a:t> </a:t>
          </a:r>
          <a:r>
            <a:rPr lang="en-US" sz="2800" dirty="0" err="1" smtClean="0"/>
            <a:t>lập</a:t>
          </a:r>
          <a:r>
            <a:rPr lang="en-US" sz="2800" dirty="0" smtClean="0"/>
            <a:t> </a:t>
          </a:r>
          <a:r>
            <a:rPr lang="en-US" sz="2800" dirty="0" err="1" smtClean="0"/>
            <a:t>một</a:t>
          </a:r>
          <a:r>
            <a:rPr lang="en-US" sz="2800" dirty="0" smtClean="0"/>
            <a:t> </a:t>
          </a:r>
          <a:r>
            <a:rPr lang="en-US" sz="2800" dirty="0" err="1" smtClean="0"/>
            <a:t>Đảng</a:t>
          </a:r>
          <a:r>
            <a:rPr lang="en-US" sz="2800" dirty="0" smtClean="0"/>
            <a:t> </a:t>
          </a:r>
          <a:r>
            <a:rPr lang="en-US" sz="2800" dirty="0" err="1" smtClean="0"/>
            <a:t>cộng</a:t>
          </a:r>
          <a:r>
            <a:rPr lang="en-US" sz="2800" dirty="0" smtClean="0"/>
            <a:t> </a:t>
          </a:r>
          <a:r>
            <a:rPr lang="en-US" sz="2800" dirty="0" err="1" smtClean="0"/>
            <a:t>sản</a:t>
          </a:r>
          <a:r>
            <a:rPr lang="en-US" sz="2800" dirty="0" smtClean="0"/>
            <a:t> </a:t>
          </a:r>
          <a:r>
            <a:rPr lang="en-US" sz="2800" dirty="0" err="1" smtClean="0"/>
            <a:t>trở</a:t>
          </a:r>
          <a:r>
            <a:rPr lang="en-US" sz="2800" dirty="0" smtClean="0"/>
            <a:t> </a:t>
          </a:r>
          <a:r>
            <a:rPr lang="en-US" sz="2800" dirty="0" err="1" smtClean="0"/>
            <a:t>thành</a:t>
          </a:r>
          <a:r>
            <a:rPr lang="en-US" sz="2800" dirty="0" smtClean="0"/>
            <a:t> </a:t>
          </a:r>
          <a:r>
            <a:rPr lang="en-US" sz="2800" dirty="0" err="1" smtClean="0"/>
            <a:t>yêu</a:t>
          </a:r>
          <a:r>
            <a:rPr lang="en-US" sz="2800" dirty="0" smtClean="0"/>
            <a:t> </a:t>
          </a:r>
          <a:r>
            <a:rPr lang="en-US" sz="2800" dirty="0" err="1" smtClean="0"/>
            <a:t>cầu</a:t>
          </a:r>
          <a:r>
            <a:rPr lang="en-US" sz="2800" dirty="0" smtClean="0"/>
            <a:t> </a:t>
          </a:r>
          <a:r>
            <a:rPr lang="en-US" sz="2800" dirty="0" err="1" smtClean="0"/>
            <a:t>khách</a:t>
          </a:r>
          <a:r>
            <a:rPr lang="en-US" sz="2800" dirty="0" smtClean="0"/>
            <a:t> </a:t>
          </a:r>
          <a:r>
            <a:rPr lang="en-US" sz="2800" dirty="0" err="1" smtClean="0"/>
            <a:t>quan</a:t>
          </a:r>
          <a:r>
            <a:rPr lang="en-US" sz="2800" dirty="0" smtClean="0"/>
            <a:t>.</a:t>
          </a:r>
          <a:endParaRPr lang="en-US" sz="2800" dirty="0"/>
        </a:p>
      </dgm:t>
    </dgm:pt>
    <dgm:pt modelId="{17176DBD-AC46-46DD-B014-A6D93440F87A}" type="parTrans" cxnId="{754291A4-FABD-473B-93F5-CC8E456675AB}">
      <dgm:prSet/>
      <dgm:spPr/>
      <dgm:t>
        <a:bodyPr/>
        <a:lstStyle/>
        <a:p>
          <a:endParaRPr lang="en-US"/>
        </a:p>
      </dgm:t>
    </dgm:pt>
    <dgm:pt modelId="{99C5372D-1468-44E2-B073-EF8C90D394D4}" type="sibTrans" cxnId="{754291A4-FABD-473B-93F5-CC8E456675AB}">
      <dgm:prSet/>
      <dgm:spPr>
        <a:solidFill>
          <a:srgbClr val="FF0000"/>
        </a:solidFill>
      </dgm:spPr>
      <dgm:t>
        <a:bodyPr/>
        <a:lstStyle/>
        <a:p>
          <a:endParaRPr lang="en-US"/>
        </a:p>
      </dgm:t>
    </dgm:pt>
    <dgm:pt modelId="{D9FCA36D-F601-40D8-A902-9CEC9E3AE4B4}">
      <dgm:prSet phldrT="[Text]" custT="1"/>
      <dgm:spPr/>
      <dgm:t>
        <a:bodyPr/>
        <a:lstStyle/>
        <a:p>
          <a:r>
            <a:rPr lang="en-US" sz="2800" dirty="0" err="1" smtClean="0"/>
            <a:t>Dẫn</a:t>
          </a:r>
          <a:r>
            <a:rPr lang="en-US" sz="2800" dirty="0" smtClean="0"/>
            <a:t> </a:t>
          </a:r>
          <a:r>
            <a:rPr lang="en-US" sz="2800" dirty="0" err="1" smtClean="0"/>
            <a:t>đến</a:t>
          </a:r>
          <a:r>
            <a:rPr lang="en-US" sz="2800" dirty="0" smtClean="0"/>
            <a:t> </a:t>
          </a:r>
          <a:r>
            <a:rPr lang="en-US" sz="2800" dirty="0" err="1" smtClean="0"/>
            <a:t>sự</a:t>
          </a:r>
          <a:r>
            <a:rPr lang="en-US" sz="2800" dirty="0" smtClean="0"/>
            <a:t> </a:t>
          </a:r>
          <a:r>
            <a:rPr lang="en-US" sz="2800" dirty="0" err="1" smtClean="0"/>
            <a:t>phân</a:t>
          </a:r>
          <a:r>
            <a:rPr lang="en-US" sz="2800" dirty="0" smtClean="0"/>
            <a:t> </a:t>
          </a:r>
          <a:r>
            <a:rPr lang="en-US" sz="2800" dirty="0" err="1" smtClean="0"/>
            <a:t>hóa</a:t>
          </a:r>
          <a:r>
            <a:rPr lang="en-US" sz="2800" dirty="0" smtClean="0"/>
            <a:t> </a:t>
          </a:r>
          <a:r>
            <a:rPr lang="en-US" sz="2800" dirty="0" err="1" smtClean="0"/>
            <a:t>các</a:t>
          </a:r>
          <a:r>
            <a:rPr lang="en-US" sz="2800" dirty="0" smtClean="0"/>
            <a:t> </a:t>
          </a:r>
          <a:r>
            <a:rPr lang="en-US" sz="2800" dirty="0" err="1" smtClean="0"/>
            <a:t>tổ</a:t>
          </a:r>
          <a:r>
            <a:rPr lang="en-US" sz="2800" dirty="0" smtClean="0"/>
            <a:t> </a:t>
          </a:r>
          <a:r>
            <a:rPr lang="en-US" sz="2800" dirty="0" err="1" smtClean="0"/>
            <a:t>chức</a:t>
          </a:r>
          <a:r>
            <a:rPr lang="en-US" sz="2800" dirty="0" smtClean="0"/>
            <a:t> </a:t>
          </a:r>
          <a:r>
            <a:rPr lang="en-US" sz="2800" dirty="0" err="1" smtClean="0"/>
            <a:t>tiền</a:t>
          </a:r>
          <a:r>
            <a:rPr lang="en-US" sz="2800" dirty="0" smtClean="0"/>
            <a:t> </a:t>
          </a:r>
          <a:r>
            <a:rPr lang="en-US" sz="2800" dirty="0" err="1" smtClean="0"/>
            <a:t>cộng</a:t>
          </a:r>
          <a:r>
            <a:rPr lang="en-US" sz="2800" dirty="0" smtClean="0"/>
            <a:t> </a:t>
          </a:r>
          <a:r>
            <a:rPr lang="en-US" sz="2800" dirty="0" err="1" smtClean="0"/>
            <a:t>sản</a:t>
          </a:r>
          <a:endParaRPr lang="en-US" sz="2800" dirty="0"/>
        </a:p>
      </dgm:t>
    </dgm:pt>
    <dgm:pt modelId="{191D7E58-5873-483F-97B9-F9BAAC55F13C}" type="parTrans" cxnId="{3C842A9D-8889-4FAC-BA55-A08DE6F6BCA5}">
      <dgm:prSet/>
      <dgm:spPr/>
      <dgm:t>
        <a:bodyPr/>
        <a:lstStyle/>
        <a:p>
          <a:endParaRPr lang="en-US"/>
        </a:p>
      </dgm:t>
    </dgm:pt>
    <dgm:pt modelId="{7BD3D34B-C18B-4840-82F8-43C6DFAE5E2D}" type="sibTrans" cxnId="{3C842A9D-8889-4FAC-BA55-A08DE6F6BCA5}">
      <dgm:prSet/>
      <dgm:spPr>
        <a:solidFill>
          <a:srgbClr val="FF0000"/>
        </a:solidFill>
      </dgm:spPr>
      <dgm:t>
        <a:bodyPr/>
        <a:lstStyle/>
        <a:p>
          <a:endParaRPr lang="en-US"/>
        </a:p>
      </dgm:t>
    </dgm:pt>
    <dgm:pt modelId="{4BE774BC-0277-4088-8272-82DEC0C981C2}">
      <dgm:prSet phldrT="[Text]" custT="1"/>
      <dgm:spPr/>
      <dgm:t>
        <a:bodyPr/>
        <a:lstStyle/>
        <a:p>
          <a:r>
            <a:rPr lang="en-US" sz="2800" dirty="0" err="1" smtClean="0"/>
            <a:t>Hình</a:t>
          </a:r>
          <a:r>
            <a:rPr lang="en-US" sz="2800" dirty="0" smtClean="0"/>
            <a:t> </a:t>
          </a:r>
          <a:r>
            <a:rPr lang="en-US" sz="2800" dirty="0" err="1" smtClean="0"/>
            <a:t>thành</a:t>
          </a:r>
          <a:r>
            <a:rPr lang="en-US" sz="2800" dirty="0" smtClean="0"/>
            <a:t> </a:t>
          </a:r>
          <a:r>
            <a:rPr lang="en-US" sz="2800" dirty="0" err="1" smtClean="0"/>
            <a:t>nên</a:t>
          </a:r>
          <a:r>
            <a:rPr lang="en-US" sz="2800" dirty="0" smtClean="0"/>
            <a:t> </a:t>
          </a:r>
          <a:r>
            <a:rPr lang="en-US" sz="2800" dirty="0" err="1" smtClean="0"/>
            <a:t>các</a:t>
          </a:r>
          <a:r>
            <a:rPr lang="en-US" sz="2800" dirty="0" smtClean="0"/>
            <a:t> </a:t>
          </a:r>
          <a:r>
            <a:rPr lang="en-US" sz="2800" dirty="0" err="1" smtClean="0"/>
            <a:t>tổ</a:t>
          </a:r>
          <a:r>
            <a:rPr lang="en-US" sz="2800" dirty="0" smtClean="0"/>
            <a:t> </a:t>
          </a:r>
          <a:r>
            <a:rPr lang="en-US" sz="2800" dirty="0" err="1" smtClean="0"/>
            <a:t>chức</a:t>
          </a:r>
          <a:r>
            <a:rPr lang="en-US" sz="2800" dirty="0" smtClean="0"/>
            <a:t> </a:t>
          </a:r>
          <a:r>
            <a:rPr lang="en-US" sz="2800" dirty="0" err="1" smtClean="0"/>
            <a:t>cộng</a:t>
          </a:r>
          <a:r>
            <a:rPr lang="en-US" sz="2800" dirty="0" smtClean="0"/>
            <a:t> </a:t>
          </a:r>
          <a:r>
            <a:rPr lang="en-US" sz="2800" dirty="0" err="1" smtClean="0"/>
            <a:t>sản</a:t>
          </a:r>
          <a:r>
            <a:rPr lang="en-US" sz="2800" dirty="0" smtClean="0"/>
            <a:t> ở </a:t>
          </a:r>
          <a:r>
            <a:rPr lang="en-US" sz="2800" dirty="0" err="1" smtClean="0"/>
            <a:t>Việt</a:t>
          </a:r>
          <a:r>
            <a:rPr lang="en-US" sz="2800" dirty="0" smtClean="0"/>
            <a:t> Nam</a:t>
          </a:r>
          <a:endParaRPr lang="en-US" sz="2800" dirty="0"/>
        </a:p>
      </dgm:t>
    </dgm:pt>
    <dgm:pt modelId="{550F1A36-FD05-4D05-A4A6-B98E5D09C3AD}" type="parTrans" cxnId="{842C6DF4-3E47-444C-B0E4-065F17F44113}">
      <dgm:prSet/>
      <dgm:spPr/>
      <dgm:t>
        <a:bodyPr/>
        <a:lstStyle/>
        <a:p>
          <a:endParaRPr lang="en-US"/>
        </a:p>
      </dgm:t>
    </dgm:pt>
    <dgm:pt modelId="{452EA3CD-30E9-4F8C-BAFF-1273AC3712D4}" type="sibTrans" cxnId="{842C6DF4-3E47-444C-B0E4-065F17F44113}">
      <dgm:prSet/>
      <dgm:spPr/>
      <dgm:t>
        <a:bodyPr/>
        <a:lstStyle/>
        <a:p>
          <a:endParaRPr lang="en-US"/>
        </a:p>
      </dgm:t>
    </dgm:pt>
    <dgm:pt modelId="{130D2C03-47AD-4342-B7E4-EC9C239F02FF}" type="pres">
      <dgm:prSet presAssocID="{7940B760-2AB6-4688-9334-E323A50968C1}" presName="Name0" presStyleCnt="0">
        <dgm:presLayoutVars>
          <dgm:dir/>
          <dgm:resizeHandles val="exact"/>
        </dgm:presLayoutVars>
      </dgm:prSet>
      <dgm:spPr/>
    </dgm:pt>
    <dgm:pt modelId="{01EB1C77-2DFD-4F4D-972F-D4A5E8AF1B72}" type="pres">
      <dgm:prSet presAssocID="{5502A09C-4564-4194-A070-B22207A96B7D}" presName="node" presStyleLbl="node1" presStyleIdx="0" presStyleCnt="4">
        <dgm:presLayoutVars>
          <dgm:bulletEnabled val="1"/>
        </dgm:presLayoutVars>
      </dgm:prSet>
      <dgm:spPr/>
      <dgm:t>
        <a:bodyPr/>
        <a:lstStyle/>
        <a:p>
          <a:endParaRPr lang="en-US"/>
        </a:p>
      </dgm:t>
    </dgm:pt>
    <dgm:pt modelId="{56512A9D-5E14-4330-AEFF-EB1B5EA2B23F}" type="pres">
      <dgm:prSet presAssocID="{23A6F5D0-39D5-4246-B24D-5F786BB8349F}" presName="sibTrans" presStyleLbl="sibTrans2D1" presStyleIdx="0" presStyleCnt="3"/>
      <dgm:spPr/>
      <dgm:t>
        <a:bodyPr/>
        <a:lstStyle/>
        <a:p>
          <a:endParaRPr lang="en-US"/>
        </a:p>
      </dgm:t>
    </dgm:pt>
    <dgm:pt modelId="{342E9506-7951-44C4-BEC1-D61886849A55}" type="pres">
      <dgm:prSet presAssocID="{23A6F5D0-39D5-4246-B24D-5F786BB8349F}" presName="connectorText" presStyleLbl="sibTrans2D1" presStyleIdx="0" presStyleCnt="3"/>
      <dgm:spPr/>
      <dgm:t>
        <a:bodyPr/>
        <a:lstStyle/>
        <a:p>
          <a:endParaRPr lang="en-US"/>
        </a:p>
      </dgm:t>
    </dgm:pt>
    <dgm:pt modelId="{1351662D-D05E-430D-B739-841162AB92A2}" type="pres">
      <dgm:prSet presAssocID="{CC991094-3B78-4933-B345-29C26420A8B6}" presName="node" presStyleLbl="node1" presStyleIdx="1" presStyleCnt="4">
        <dgm:presLayoutVars>
          <dgm:bulletEnabled val="1"/>
        </dgm:presLayoutVars>
      </dgm:prSet>
      <dgm:spPr/>
      <dgm:t>
        <a:bodyPr/>
        <a:lstStyle/>
        <a:p>
          <a:endParaRPr lang="en-US"/>
        </a:p>
      </dgm:t>
    </dgm:pt>
    <dgm:pt modelId="{B1954CD5-4D6D-4021-9C22-EEB0CCD04974}" type="pres">
      <dgm:prSet presAssocID="{99C5372D-1468-44E2-B073-EF8C90D394D4}" presName="sibTrans" presStyleLbl="sibTrans2D1" presStyleIdx="1" presStyleCnt="3"/>
      <dgm:spPr/>
      <dgm:t>
        <a:bodyPr/>
        <a:lstStyle/>
        <a:p>
          <a:endParaRPr lang="en-US"/>
        </a:p>
      </dgm:t>
    </dgm:pt>
    <dgm:pt modelId="{3041565E-FFAF-4880-8AFA-A35651A486C3}" type="pres">
      <dgm:prSet presAssocID="{99C5372D-1468-44E2-B073-EF8C90D394D4}" presName="connectorText" presStyleLbl="sibTrans2D1" presStyleIdx="1" presStyleCnt="3"/>
      <dgm:spPr/>
      <dgm:t>
        <a:bodyPr/>
        <a:lstStyle/>
        <a:p>
          <a:endParaRPr lang="en-US"/>
        </a:p>
      </dgm:t>
    </dgm:pt>
    <dgm:pt modelId="{605A69F9-E724-4691-8408-2A47548D7DA6}" type="pres">
      <dgm:prSet presAssocID="{D9FCA36D-F601-40D8-A902-9CEC9E3AE4B4}" presName="node" presStyleLbl="node1" presStyleIdx="2" presStyleCnt="4">
        <dgm:presLayoutVars>
          <dgm:bulletEnabled val="1"/>
        </dgm:presLayoutVars>
      </dgm:prSet>
      <dgm:spPr/>
      <dgm:t>
        <a:bodyPr/>
        <a:lstStyle/>
        <a:p>
          <a:endParaRPr lang="en-US"/>
        </a:p>
      </dgm:t>
    </dgm:pt>
    <dgm:pt modelId="{F9A06842-F2AA-4474-ABDE-B417384EDB62}" type="pres">
      <dgm:prSet presAssocID="{7BD3D34B-C18B-4840-82F8-43C6DFAE5E2D}" presName="sibTrans" presStyleLbl="sibTrans2D1" presStyleIdx="2" presStyleCnt="3"/>
      <dgm:spPr/>
      <dgm:t>
        <a:bodyPr/>
        <a:lstStyle/>
        <a:p>
          <a:endParaRPr lang="en-US"/>
        </a:p>
      </dgm:t>
    </dgm:pt>
    <dgm:pt modelId="{E7E743D2-ED36-4FE8-BA40-41A101BDB42E}" type="pres">
      <dgm:prSet presAssocID="{7BD3D34B-C18B-4840-82F8-43C6DFAE5E2D}" presName="connectorText" presStyleLbl="sibTrans2D1" presStyleIdx="2" presStyleCnt="3"/>
      <dgm:spPr/>
      <dgm:t>
        <a:bodyPr/>
        <a:lstStyle/>
        <a:p>
          <a:endParaRPr lang="en-US"/>
        </a:p>
      </dgm:t>
    </dgm:pt>
    <dgm:pt modelId="{48CA099F-69DE-4AFA-9ED7-554C1F0057BF}" type="pres">
      <dgm:prSet presAssocID="{4BE774BC-0277-4088-8272-82DEC0C981C2}" presName="node" presStyleLbl="node1" presStyleIdx="3" presStyleCnt="4">
        <dgm:presLayoutVars>
          <dgm:bulletEnabled val="1"/>
        </dgm:presLayoutVars>
      </dgm:prSet>
      <dgm:spPr/>
      <dgm:t>
        <a:bodyPr/>
        <a:lstStyle/>
        <a:p>
          <a:endParaRPr lang="en-US"/>
        </a:p>
      </dgm:t>
    </dgm:pt>
  </dgm:ptLst>
  <dgm:cxnLst>
    <dgm:cxn modelId="{40D15F2A-6D39-48BF-93E8-FD955C7F0C7A}" type="presOf" srcId="{D9FCA36D-F601-40D8-A902-9CEC9E3AE4B4}" destId="{605A69F9-E724-4691-8408-2A47548D7DA6}" srcOrd="0" destOrd="0" presId="urn:microsoft.com/office/officeart/2005/8/layout/process1"/>
    <dgm:cxn modelId="{842C6DF4-3E47-444C-B0E4-065F17F44113}" srcId="{7940B760-2AB6-4688-9334-E323A50968C1}" destId="{4BE774BC-0277-4088-8272-82DEC0C981C2}" srcOrd="3" destOrd="0" parTransId="{550F1A36-FD05-4D05-A4A6-B98E5D09C3AD}" sibTransId="{452EA3CD-30E9-4F8C-BAFF-1273AC3712D4}"/>
    <dgm:cxn modelId="{AE13B660-5558-49BD-AC46-9DB454C51B05}" type="presOf" srcId="{7940B760-2AB6-4688-9334-E323A50968C1}" destId="{130D2C03-47AD-4342-B7E4-EC9C239F02FF}" srcOrd="0" destOrd="0" presId="urn:microsoft.com/office/officeart/2005/8/layout/process1"/>
    <dgm:cxn modelId="{2B0F24C5-922C-49AE-8C9E-3AF36EA7B1B0}" type="presOf" srcId="{5502A09C-4564-4194-A070-B22207A96B7D}" destId="{01EB1C77-2DFD-4F4D-972F-D4A5E8AF1B72}" srcOrd="0" destOrd="0" presId="urn:microsoft.com/office/officeart/2005/8/layout/process1"/>
    <dgm:cxn modelId="{4701C7C9-BD8B-4099-B90D-4C0F75BD247D}" type="presOf" srcId="{23A6F5D0-39D5-4246-B24D-5F786BB8349F}" destId="{342E9506-7951-44C4-BEC1-D61886849A55}" srcOrd="1" destOrd="0" presId="urn:microsoft.com/office/officeart/2005/8/layout/process1"/>
    <dgm:cxn modelId="{D5990F17-AA80-4B78-835A-5FA311F5EBAF}" type="presOf" srcId="{CC991094-3B78-4933-B345-29C26420A8B6}" destId="{1351662D-D05E-430D-B739-841162AB92A2}" srcOrd="0" destOrd="0" presId="urn:microsoft.com/office/officeart/2005/8/layout/process1"/>
    <dgm:cxn modelId="{754291A4-FABD-473B-93F5-CC8E456675AB}" srcId="{7940B760-2AB6-4688-9334-E323A50968C1}" destId="{CC991094-3B78-4933-B345-29C26420A8B6}" srcOrd="1" destOrd="0" parTransId="{17176DBD-AC46-46DD-B014-A6D93440F87A}" sibTransId="{99C5372D-1468-44E2-B073-EF8C90D394D4}"/>
    <dgm:cxn modelId="{9AA839E3-615A-4A91-9AC7-15FFA61F52F2}" type="presOf" srcId="{7BD3D34B-C18B-4840-82F8-43C6DFAE5E2D}" destId="{E7E743D2-ED36-4FE8-BA40-41A101BDB42E}" srcOrd="1" destOrd="0" presId="urn:microsoft.com/office/officeart/2005/8/layout/process1"/>
    <dgm:cxn modelId="{FB81B2C5-32B8-427C-B727-E38D9918FEA3}" type="presOf" srcId="{99C5372D-1468-44E2-B073-EF8C90D394D4}" destId="{B1954CD5-4D6D-4021-9C22-EEB0CCD04974}" srcOrd="0" destOrd="0" presId="urn:microsoft.com/office/officeart/2005/8/layout/process1"/>
    <dgm:cxn modelId="{ADF695FB-219C-44C1-BF73-B63C084BF834}" type="presOf" srcId="{99C5372D-1468-44E2-B073-EF8C90D394D4}" destId="{3041565E-FFAF-4880-8AFA-A35651A486C3}" srcOrd="1" destOrd="0" presId="urn:microsoft.com/office/officeart/2005/8/layout/process1"/>
    <dgm:cxn modelId="{0A474A38-BCC9-41F6-9160-23A97AB218F8}" srcId="{7940B760-2AB6-4688-9334-E323A50968C1}" destId="{5502A09C-4564-4194-A070-B22207A96B7D}" srcOrd="0" destOrd="0" parTransId="{4783C177-2D01-422E-8BF7-774C4BBBAFC2}" sibTransId="{23A6F5D0-39D5-4246-B24D-5F786BB8349F}"/>
    <dgm:cxn modelId="{3C842A9D-8889-4FAC-BA55-A08DE6F6BCA5}" srcId="{7940B760-2AB6-4688-9334-E323A50968C1}" destId="{D9FCA36D-F601-40D8-A902-9CEC9E3AE4B4}" srcOrd="2" destOrd="0" parTransId="{191D7E58-5873-483F-97B9-F9BAAC55F13C}" sibTransId="{7BD3D34B-C18B-4840-82F8-43C6DFAE5E2D}"/>
    <dgm:cxn modelId="{6241D1CE-C8E6-4D63-B0AC-D8A49A062651}" type="presOf" srcId="{4BE774BC-0277-4088-8272-82DEC0C981C2}" destId="{48CA099F-69DE-4AFA-9ED7-554C1F0057BF}" srcOrd="0" destOrd="0" presId="urn:microsoft.com/office/officeart/2005/8/layout/process1"/>
    <dgm:cxn modelId="{8735AFB8-0E64-4FAC-9B9F-9AD61D36A8BF}" type="presOf" srcId="{23A6F5D0-39D5-4246-B24D-5F786BB8349F}" destId="{56512A9D-5E14-4330-AEFF-EB1B5EA2B23F}" srcOrd="0" destOrd="0" presId="urn:microsoft.com/office/officeart/2005/8/layout/process1"/>
    <dgm:cxn modelId="{1E77632F-A71B-4517-A20F-5817F0358AF0}" type="presOf" srcId="{7BD3D34B-C18B-4840-82F8-43C6DFAE5E2D}" destId="{F9A06842-F2AA-4474-ABDE-B417384EDB62}" srcOrd="0" destOrd="0" presId="urn:microsoft.com/office/officeart/2005/8/layout/process1"/>
    <dgm:cxn modelId="{250321E8-3C7E-418C-A9CA-DD680EDB0CF8}" type="presParOf" srcId="{130D2C03-47AD-4342-B7E4-EC9C239F02FF}" destId="{01EB1C77-2DFD-4F4D-972F-D4A5E8AF1B72}" srcOrd="0" destOrd="0" presId="urn:microsoft.com/office/officeart/2005/8/layout/process1"/>
    <dgm:cxn modelId="{73F3BF5E-D9AB-441D-86D8-F5F456C483A5}" type="presParOf" srcId="{130D2C03-47AD-4342-B7E4-EC9C239F02FF}" destId="{56512A9D-5E14-4330-AEFF-EB1B5EA2B23F}" srcOrd="1" destOrd="0" presId="urn:microsoft.com/office/officeart/2005/8/layout/process1"/>
    <dgm:cxn modelId="{B074FF4A-E935-4CF6-86CB-938711824213}" type="presParOf" srcId="{56512A9D-5E14-4330-AEFF-EB1B5EA2B23F}" destId="{342E9506-7951-44C4-BEC1-D61886849A55}" srcOrd="0" destOrd="0" presId="urn:microsoft.com/office/officeart/2005/8/layout/process1"/>
    <dgm:cxn modelId="{9BA989A4-18B0-424E-BFEE-9703B3E4B938}" type="presParOf" srcId="{130D2C03-47AD-4342-B7E4-EC9C239F02FF}" destId="{1351662D-D05E-430D-B739-841162AB92A2}" srcOrd="2" destOrd="0" presId="urn:microsoft.com/office/officeart/2005/8/layout/process1"/>
    <dgm:cxn modelId="{22864270-09BD-449E-AAC6-FDC3E9D70CE3}" type="presParOf" srcId="{130D2C03-47AD-4342-B7E4-EC9C239F02FF}" destId="{B1954CD5-4D6D-4021-9C22-EEB0CCD04974}" srcOrd="3" destOrd="0" presId="urn:microsoft.com/office/officeart/2005/8/layout/process1"/>
    <dgm:cxn modelId="{BA3B7ACC-2BA4-4919-A497-73B1861325DA}" type="presParOf" srcId="{B1954CD5-4D6D-4021-9C22-EEB0CCD04974}" destId="{3041565E-FFAF-4880-8AFA-A35651A486C3}" srcOrd="0" destOrd="0" presId="urn:microsoft.com/office/officeart/2005/8/layout/process1"/>
    <dgm:cxn modelId="{9710B0D1-03ED-4C82-9FC8-2CDDD45810DF}" type="presParOf" srcId="{130D2C03-47AD-4342-B7E4-EC9C239F02FF}" destId="{605A69F9-E724-4691-8408-2A47548D7DA6}" srcOrd="4" destOrd="0" presId="urn:microsoft.com/office/officeart/2005/8/layout/process1"/>
    <dgm:cxn modelId="{816A6124-60BF-48F9-BB84-E84F2AF833C4}" type="presParOf" srcId="{130D2C03-47AD-4342-B7E4-EC9C239F02FF}" destId="{F9A06842-F2AA-4474-ABDE-B417384EDB62}" srcOrd="5" destOrd="0" presId="urn:microsoft.com/office/officeart/2005/8/layout/process1"/>
    <dgm:cxn modelId="{0F5D115E-3FA0-4E28-B109-D9B503416222}" type="presParOf" srcId="{F9A06842-F2AA-4474-ABDE-B417384EDB62}" destId="{E7E743D2-ED36-4FE8-BA40-41A101BDB42E}" srcOrd="0" destOrd="0" presId="urn:microsoft.com/office/officeart/2005/8/layout/process1"/>
    <dgm:cxn modelId="{F31F042C-099B-4677-A6A3-25817AC0DE50}" type="presParOf" srcId="{130D2C03-47AD-4342-B7E4-EC9C239F02FF}" destId="{48CA099F-69DE-4AFA-9ED7-554C1F0057BF}"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smtClean="0"/>
            <a:t>Đ</a:t>
          </a:r>
          <a:r>
            <a:rPr lang="en-US" sz="2800" dirty="0" smtClean="0"/>
            <a:t>CSVN</a:t>
          </a:r>
          <a:r>
            <a:rPr lang="pl-PL" sz="2800" dirty="0" smtClean="0"/>
            <a:t> ra đời là sự kết hợp của 3 nhân tố: Chủ nghĩa Mác – Lênin</a:t>
          </a:r>
          <a:r>
            <a:rPr lang="en-US" sz="2800" dirty="0" smtClean="0"/>
            <a:t> + </a:t>
          </a:r>
          <a:r>
            <a:rPr lang="pl-PL" sz="2800" dirty="0" smtClean="0"/>
            <a:t>phong trào công nhân</a:t>
          </a:r>
          <a:r>
            <a:rPr lang="en-US" sz="2800" dirty="0" smtClean="0"/>
            <a:t>+</a:t>
          </a:r>
          <a:r>
            <a:rPr lang="pl-PL" sz="2800" dirty="0" smtClean="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smtClean="0"/>
            <a:t>L</a:t>
          </a:r>
          <a:r>
            <a:rPr lang="pl-PL" sz="2800" dirty="0" smtClean="0"/>
            <a:t>à </a:t>
          </a:r>
          <a:r>
            <a:rPr lang="vi-VN" sz="2800" dirty="0" smtClean="0"/>
            <a:t>kết quả tất yếu của cuộc đấu tranh dân tộc và đấu tranh giai cấp của công nhân Việt Nam </a:t>
          </a:r>
          <a:r>
            <a:rPr lang="en-US" sz="2800" dirty="0" err="1" smtClean="0"/>
            <a:t>theo</a:t>
          </a:r>
          <a:r>
            <a:rPr lang="vi-VN" sz="2800" dirty="0" smtClean="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smtClean="0"/>
            <a:t>Chấm dứt thời kỳ khủng hoảng về đ­ường lối cứu nư­ớ</a:t>
          </a:r>
          <a:r>
            <a:rPr lang="en-US" sz="2800" dirty="0" smtClean="0"/>
            <a:t>c</a:t>
          </a:r>
          <a:endParaRPr lang="en-US" sz="2800" dirty="0"/>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6602" custLinFactNeighborY="-8511"/>
      <dgm:spPr>
        <a:solidFill>
          <a:srgbClr val="C00000"/>
        </a:solidFill>
      </dgm:spPr>
    </dgm:pt>
    <dgm:pt modelId="{66A403E8-E95E-4F4E-BEA3-B26DB5D231A7}" type="pres">
      <dgm:prSet presAssocID="{19AFC12A-4D00-4DC7-95CF-952AD5EC133C}" presName="txShp" presStyleLbl="node1" presStyleIdx="0" presStyleCnt="3" custScaleX="140230">
        <dgm:presLayoutVars>
          <dgm:bulletEnabled val="1"/>
        </dgm:presLayoutVars>
      </dgm:prSet>
      <dgm:spPr/>
      <dgm:t>
        <a:bodyPr/>
        <a:lstStyle/>
        <a:p>
          <a:endParaRPr lang="en-US"/>
        </a:p>
      </dgm:t>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a:solidFill>
          <a:srgbClr val="C00000"/>
        </a:solidFill>
      </dgm:spPr>
    </dgm:pt>
    <dgm:pt modelId="{C1FD0D60-45E8-45FD-910D-C32AE2B8AD38}" type="pres">
      <dgm:prSet presAssocID="{B7BFAC03-C4CD-41D1-9708-2F544D971857}" presName="txShp" presStyleLbl="node1" presStyleIdx="1" presStyleCnt="3" custScaleX="140230">
        <dgm:presLayoutVars>
          <dgm:bulletEnabled val="1"/>
        </dgm:presLayoutVars>
      </dgm:prSet>
      <dgm:spPr/>
      <dgm:t>
        <a:bodyPr/>
        <a:lstStyle/>
        <a:p>
          <a:endParaRPr lang="en-US"/>
        </a:p>
      </dgm:t>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a:solidFill>
          <a:srgbClr val="C00000"/>
        </a:solidFill>
      </dgm:spPr>
    </dgm:pt>
    <dgm:pt modelId="{736B4C1D-9B7C-459F-B547-48DCE75DBEF8}" type="pres">
      <dgm:prSet presAssocID="{D0113F71-A5BB-4557-95D5-E3D826951AFD}" presName="txShp" presStyleLbl="node1" presStyleIdx="2" presStyleCnt="3" custScaleX="140230">
        <dgm:presLayoutVars>
          <dgm:bulletEnabled val="1"/>
        </dgm:presLayoutVars>
      </dgm:prSet>
      <dgm:spPr/>
      <dgm:t>
        <a:bodyPr/>
        <a:lstStyle/>
        <a:p>
          <a:endParaRPr lang="en-US"/>
        </a:p>
      </dgm:t>
    </dgm:pt>
  </dgm:ptLst>
  <dgm:cxnLst>
    <dgm:cxn modelId="{5749698F-8D9C-4077-AE4D-0091FADD7C21}" type="presOf" srcId="{D0113F71-A5BB-4557-95D5-E3D826951AFD}" destId="{736B4C1D-9B7C-459F-B547-48DCE75DBEF8}" srcOrd="0" destOrd="0" presId="urn:microsoft.com/office/officeart/2005/8/layout/vList3"/>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6AFC20C2-7B00-481F-B6F7-CC68EF478E0B}" srcId="{3F3411DB-87EB-43F4-851E-C39DDA4BB5BD}" destId="{19AFC12A-4D00-4DC7-95CF-952AD5EC133C}" srcOrd="0" destOrd="0" parTransId="{C6214E48-1740-4DCD-BE3C-B7AF9C87B83D}" sibTransId="{872EEFE3-78C4-4D2A-816C-4C0D3B5FF07E}"/>
    <dgm:cxn modelId="{884FBD9B-9D6A-4E96-903C-98D795860844}" srcId="{3F3411DB-87EB-43F4-851E-C39DDA4BB5BD}" destId="{B7BFAC03-C4CD-41D1-9708-2F544D971857}" srcOrd="1" destOrd="0" parTransId="{47DE0110-8621-452F-8F19-6AEE91B34DDC}" sibTransId="{0CBEB9A3-21AB-43F7-849F-AE8FE404AF36}"/>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pPr algn="just"/>
          <a:r>
            <a:rPr lang="nl-NL" sz="2800" i="1" u="none" dirty="0" smtClean="0"/>
            <a:t>Giai đoạn cách mạng giải phóng dân tộc:lựa chọn </a:t>
          </a:r>
          <a:r>
            <a:rPr lang="nl-NL" sz="2800" u="none" dirty="0" smtClean="0"/>
            <a:t>đường lối cách mạng giải phóng dân tộc đúng đắn của Đảng Cộng sản Việt Nam. </a:t>
          </a:r>
          <a:endParaRPr lang="en-US" sz="2800" u="none" dirty="0"/>
        </a:p>
      </dgm:t>
    </dgm:pt>
    <dgm:pt modelId="{38D54286-B340-40AF-9C04-D979A7EF9C8B}" type="parTrans" cxnId="{1DA4291B-3133-4260-BA84-A3EF879A4759}">
      <dgm:prSet/>
      <dgm:spPr/>
      <dgm:t>
        <a:bodyPr/>
        <a:lstStyle/>
        <a:p>
          <a:endParaRPr lang="en-US" sz="2800"/>
        </a:p>
      </dgm:t>
    </dgm:pt>
    <dgm:pt modelId="{268D3555-293D-4D23-8079-A265976A74AF}" type="sibTrans" cxnId="{1DA4291B-3133-4260-BA84-A3EF879A4759}">
      <dgm:prSet/>
      <dgm:spPr/>
      <dgm:t>
        <a:bodyPr/>
        <a:lstStyle/>
        <a:p>
          <a:endParaRPr lang="en-US" sz="2800"/>
        </a:p>
      </dgm:t>
    </dgm:pt>
    <dgm:pt modelId="{F001FC60-3EF9-4126-B702-70DA5D880E5A}">
      <dgm:prSet phldrT="[Text]" custT="1"/>
      <dgm:spPr>
        <a:solidFill>
          <a:srgbClr val="C00000"/>
        </a:solidFill>
      </dgm:spPr>
      <dgm:t>
        <a:bodyPr/>
        <a:lstStyle/>
        <a:p>
          <a:pPr algn="just"/>
          <a:r>
            <a:rPr lang="nl-NL" sz="2800" i="1" u="none" dirty="0" smtClean="0"/>
            <a:t>Giai đoạn bảo vệ độc lập dân tộc và xây dựng, phát triển đất nước: </a:t>
          </a:r>
          <a:r>
            <a:rPr lang="nl-NL" sz="2800" u="none" dirty="0" smtClean="0"/>
            <a:t>lãnh đạo nhân dân xây dựng xã hội mới </a:t>
          </a:r>
          <a:endParaRPr lang="en-US" sz="2800" u="none" dirty="0"/>
        </a:p>
      </dgm:t>
    </dgm:pt>
    <dgm:pt modelId="{7E79FD63-6B57-4B9C-8FCF-956FF6C4F5B9}" type="parTrans" cxnId="{600B4F46-6F74-4BC0-971F-AB5D90A82498}">
      <dgm:prSet/>
      <dgm:spPr/>
      <dgm:t>
        <a:bodyPr/>
        <a:lstStyle/>
        <a:p>
          <a:endParaRPr lang="en-US" sz="2800"/>
        </a:p>
      </dgm:t>
    </dgm:pt>
    <dgm:pt modelId="{CC8A7438-B5F9-4CC6-BCD1-CE7C2044AB53}" type="sibTrans" cxnId="{600B4F46-6F74-4BC0-971F-AB5D90A82498}">
      <dgm:prSet/>
      <dgm:spPr/>
      <dgm:t>
        <a:bodyPr/>
        <a:lstStyle/>
        <a:p>
          <a:endParaRPr lang="en-US" sz="2800"/>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2" custScaleX="71785" custScaleY="74825" custLinFactNeighborX="-36606" custLinFactNeighborY="7143"/>
      <dgm:spPr>
        <a:solidFill>
          <a:srgbClr val="00B050"/>
        </a:solidFill>
      </dgm:spPr>
    </dgm:pt>
    <dgm:pt modelId="{9A2B176C-56C1-4264-9B0E-1B4DDED0CB6E}" type="pres">
      <dgm:prSet presAssocID="{E8C8918A-CFF5-4CD0-9ED3-7551A5599A11}" presName="txShp" presStyleLbl="node1" presStyleIdx="0" presStyleCnt="2" custScaleX="126277" custLinFactNeighborX="152" custLinFactNeighborY="12019">
        <dgm:presLayoutVars>
          <dgm:bulletEnabled val="1"/>
        </dgm:presLayoutVars>
      </dgm:prSet>
      <dgm:spPr/>
      <dgm:t>
        <a:bodyPr/>
        <a:lstStyle/>
        <a:p>
          <a:endParaRPr lang="en-US"/>
        </a:p>
      </dgm:t>
    </dgm:pt>
    <dgm:pt modelId="{E0038397-044E-4E8D-9CC2-7F14FA9577B4}" type="pres">
      <dgm:prSet presAssocID="{268D3555-293D-4D23-8079-A265976A74AF}" presName="spacing" presStyleCnt="0"/>
      <dgm:spPr/>
    </dgm:pt>
    <dgm:pt modelId="{81ACB2C4-BC31-457E-A4BE-8508EEB3C8FB}" type="pres">
      <dgm:prSet presAssocID="{F001FC60-3EF9-4126-B702-70DA5D880E5A}" presName="composite" presStyleCnt="0"/>
      <dgm:spPr/>
    </dgm:pt>
    <dgm:pt modelId="{CE3FD9D4-6935-46E9-B4E3-71DEEBA05CAA}" type="pres">
      <dgm:prSet presAssocID="{F001FC60-3EF9-4126-B702-70DA5D880E5A}" presName="imgShp" presStyleLbl="fgImgPlace1" presStyleIdx="1" presStyleCnt="2" custScaleX="68506" custScaleY="70253" custLinFactNeighborX="-21693" custLinFactNeighborY="-546"/>
      <dgm:spPr>
        <a:solidFill>
          <a:srgbClr val="00B050"/>
        </a:solidFill>
      </dgm:spPr>
    </dgm:pt>
    <dgm:pt modelId="{A48CC3D2-C92A-403F-8297-44BBFB9E9CD8}" type="pres">
      <dgm:prSet presAssocID="{F001FC60-3EF9-4126-B702-70DA5D880E5A}" presName="txShp" presStyleLbl="node1" presStyleIdx="1" presStyleCnt="2" custScaleX="126277">
        <dgm:presLayoutVars>
          <dgm:bulletEnabled val="1"/>
        </dgm:presLayoutVars>
      </dgm:prSet>
      <dgm:spPr/>
      <dgm:t>
        <a:bodyPr/>
        <a:lstStyle/>
        <a:p>
          <a:endParaRPr lang="en-US"/>
        </a:p>
      </dgm:t>
    </dgm:pt>
  </dgm:ptLst>
  <dgm:cxnLst>
    <dgm:cxn modelId="{1DA4291B-3133-4260-BA84-A3EF879A4759}" srcId="{133C551A-0820-49D6-A245-5B3DA125D7F5}" destId="{E8C8918A-CFF5-4CD0-9ED3-7551A5599A11}" srcOrd="0" destOrd="0" parTransId="{38D54286-B340-40AF-9C04-D979A7EF9C8B}" sibTransId="{268D3555-293D-4D23-8079-A265976A74AF}"/>
    <dgm:cxn modelId="{90405291-0A12-41A0-A564-8AB20121CE0F}" type="presOf" srcId="{133C551A-0820-49D6-A245-5B3DA125D7F5}" destId="{4286E409-8D67-45B2-A169-F3B988B39502}" srcOrd="0" destOrd="0" presId="urn:microsoft.com/office/officeart/2005/8/layout/vList3"/>
    <dgm:cxn modelId="{600B4F46-6F74-4BC0-971F-AB5D90A82498}" srcId="{133C551A-0820-49D6-A245-5B3DA125D7F5}" destId="{F001FC60-3EF9-4126-B702-70DA5D880E5A}" srcOrd="1" destOrd="0" parTransId="{7E79FD63-6B57-4B9C-8FCF-956FF6C4F5B9}" sibTransId="{CC8A7438-B5F9-4CC6-BCD1-CE7C2044AB53}"/>
    <dgm:cxn modelId="{C0FFEEFA-C06F-4DC5-962E-09CD23BCE69E}" type="presOf" srcId="{E8C8918A-CFF5-4CD0-9ED3-7551A5599A11}" destId="{9A2B176C-56C1-4264-9B0E-1B4DDED0CB6E}" srcOrd="0" destOrd="0" presId="urn:microsoft.com/office/officeart/2005/8/layout/vList3"/>
    <dgm:cxn modelId="{D807C5E5-8751-43CC-8DC2-54B5F243D04D}" type="presOf" srcId="{F001FC60-3EF9-4126-B702-70DA5D880E5A}" destId="{A48CC3D2-C92A-403F-8297-44BBFB9E9CD8}"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77D7AFCC-E5F5-4994-865C-F2C86FF7E927}" type="presParOf" srcId="{4286E409-8D67-45B2-A169-F3B988B39502}" destId="{E0038397-044E-4E8D-9CC2-7F14FA9577B4}" srcOrd="1" destOrd="0" presId="urn:microsoft.com/office/officeart/2005/8/layout/vList3"/>
    <dgm:cxn modelId="{F5B0212A-5B64-401F-B54C-630FF7D8B991}" type="presParOf" srcId="{4286E409-8D67-45B2-A169-F3B988B39502}" destId="{81ACB2C4-BC31-457E-A4BE-8508EEB3C8FB}" srcOrd="2" destOrd="0" presId="urn:microsoft.com/office/officeart/2005/8/layout/vList3"/>
    <dgm:cxn modelId="{D9175BF1-F76D-4476-ADBE-D1D7DD7FA7F6}" type="presParOf" srcId="{81ACB2C4-BC31-457E-A4BE-8508EEB3C8FB}" destId="{CE3FD9D4-6935-46E9-B4E3-71DEEBA05CAA}" srcOrd="0" destOrd="0" presId="urn:microsoft.com/office/officeart/2005/8/layout/vList3"/>
    <dgm:cxn modelId="{453DDB16-93BF-49A7-BAEA-7F7656636051}" type="presParOf" srcId="{81ACB2C4-BC31-457E-A4BE-8508EEB3C8FB}" destId="{A48CC3D2-C92A-403F-8297-44BBFB9E9CD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82DD631-B737-40C6-B376-EAED3A44E3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CF3D07F-1AE9-4773-ACAC-3CAF50BF8221}">
      <dgm:prSet phldrT="[Text]" custT="1"/>
      <dgm:spPr>
        <a:solidFill>
          <a:schemeClr val="accent4">
            <a:lumMod val="50000"/>
          </a:schemeClr>
        </a:solidFill>
      </dgm:spPr>
      <dgm:t>
        <a:bodyPr/>
        <a:lstStyle/>
        <a:p>
          <a:r>
            <a:rPr lang="nl-NL" sz="2800" b="1" i="0" dirty="0" smtClean="0"/>
            <a:t>2.1. Thành tựu của cuộc đấu tranh giành và bảo vệ nền độc lập dân tộc</a:t>
          </a:r>
          <a:endParaRPr lang="en-US" sz="2800" i="0" dirty="0"/>
        </a:p>
      </dgm:t>
    </dgm:pt>
    <dgm:pt modelId="{948CB860-E597-4E9F-9B84-5E2C4A2D18F8}" type="parTrans" cxnId="{B9B5C5D0-A381-4ADE-9DEA-F6F8A2403E0C}">
      <dgm:prSet/>
      <dgm:spPr/>
      <dgm:t>
        <a:bodyPr/>
        <a:lstStyle/>
        <a:p>
          <a:endParaRPr lang="en-US"/>
        </a:p>
      </dgm:t>
    </dgm:pt>
    <dgm:pt modelId="{2BA8B220-D26C-4432-AC75-EDFD6085376C}" type="sibTrans" cxnId="{B9B5C5D0-A381-4ADE-9DEA-F6F8A2403E0C}">
      <dgm:prSet/>
      <dgm:spPr/>
      <dgm:t>
        <a:bodyPr/>
        <a:lstStyle/>
        <a:p>
          <a:endParaRPr lang="en-US"/>
        </a:p>
      </dgm:t>
    </dgm:pt>
    <dgm:pt modelId="{37E1CF98-E757-4B7E-A323-8B632FA9EB9B}">
      <dgm:prSet phldrT="[Text]" custT="1"/>
      <dgm:spPr/>
      <dgm:t>
        <a:bodyPr/>
        <a:lstStyle/>
        <a:p>
          <a:r>
            <a:rPr lang="nl-NL" sz="2800" i="0" dirty="0" smtClean="0"/>
            <a:t> Thành tựu của cuộc Cách mạng Tháng Tám 1945</a:t>
          </a:r>
          <a:endParaRPr lang="en-US" sz="2800" i="0" dirty="0"/>
        </a:p>
      </dgm:t>
    </dgm:pt>
    <dgm:pt modelId="{40E574A5-8C32-4996-9780-DD5B94105E4A}" type="parTrans" cxnId="{A8AB53D5-F398-4354-B14B-FBA8B46F9CCE}">
      <dgm:prSet/>
      <dgm:spPr/>
      <dgm:t>
        <a:bodyPr/>
        <a:lstStyle/>
        <a:p>
          <a:endParaRPr lang="en-US"/>
        </a:p>
      </dgm:t>
    </dgm:pt>
    <dgm:pt modelId="{21BEE605-64F1-4D09-AAE3-D63BCDA5595C}" type="sibTrans" cxnId="{A8AB53D5-F398-4354-B14B-FBA8B46F9CCE}">
      <dgm:prSet/>
      <dgm:spPr/>
      <dgm:t>
        <a:bodyPr/>
        <a:lstStyle/>
        <a:p>
          <a:endParaRPr lang="en-US"/>
        </a:p>
      </dgm:t>
    </dgm:pt>
    <dgm:pt modelId="{9258AC15-F485-4CE9-B307-4F883C06972A}">
      <dgm:prSet phldrT="[Text]" custT="1"/>
      <dgm:spPr>
        <a:solidFill>
          <a:schemeClr val="accent4">
            <a:lumMod val="50000"/>
          </a:schemeClr>
        </a:solidFill>
      </dgm:spPr>
      <dgm:t>
        <a:bodyPr/>
        <a:lstStyle/>
        <a:p>
          <a:r>
            <a:rPr lang="nl-NL" sz="2800" b="1" i="0" dirty="0" smtClean="0"/>
            <a:t>2.2. Thắng lợi của công cuộc đổi mới</a:t>
          </a:r>
          <a:endParaRPr lang="en-US" sz="2800" i="0" dirty="0"/>
        </a:p>
      </dgm:t>
    </dgm:pt>
    <dgm:pt modelId="{7B0CCA77-62E2-4B20-A305-A481CB610807}" type="parTrans" cxnId="{A7A030C0-D73B-4FBB-846A-E5F65902C1C0}">
      <dgm:prSet/>
      <dgm:spPr/>
      <dgm:t>
        <a:bodyPr/>
        <a:lstStyle/>
        <a:p>
          <a:endParaRPr lang="en-US"/>
        </a:p>
      </dgm:t>
    </dgm:pt>
    <dgm:pt modelId="{17F4EC40-112C-4C3D-987C-E7FACF47DB57}" type="sibTrans" cxnId="{A7A030C0-D73B-4FBB-846A-E5F65902C1C0}">
      <dgm:prSet/>
      <dgm:spPr/>
      <dgm:t>
        <a:bodyPr/>
        <a:lstStyle/>
        <a:p>
          <a:endParaRPr lang="en-US"/>
        </a:p>
      </dgm:t>
    </dgm:pt>
    <dgm:pt modelId="{63A7E8FB-7264-471A-A2A9-EA443B1F720D}">
      <dgm:prSet phldrT="[Text]" custT="1"/>
      <dgm:spPr/>
      <dgm:t>
        <a:bodyPr/>
        <a:lstStyle/>
        <a:p>
          <a:r>
            <a:rPr lang="en-US" sz="2800" i="0" dirty="0" smtClean="0"/>
            <a:t> </a:t>
          </a:r>
          <a:r>
            <a:rPr lang="vi-VN" sz="2800" i="0" dirty="0" smtClean="0"/>
            <a:t>Khó khăn</a:t>
          </a:r>
          <a:endParaRPr lang="en-US" sz="2800" i="0" dirty="0"/>
        </a:p>
      </dgm:t>
    </dgm:pt>
    <dgm:pt modelId="{4BF9FF4B-34BF-4617-B02D-A576A95769F8}" type="parTrans" cxnId="{5407DFBB-48AA-47EB-9FBC-8064C6986B99}">
      <dgm:prSet/>
      <dgm:spPr/>
      <dgm:t>
        <a:bodyPr/>
        <a:lstStyle/>
        <a:p>
          <a:endParaRPr lang="en-US"/>
        </a:p>
      </dgm:t>
    </dgm:pt>
    <dgm:pt modelId="{89A4F052-7DD1-4773-AF62-878D7A4FC4DA}" type="sibTrans" cxnId="{5407DFBB-48AA-47EB-9FBC-8064C6986B99}">
      <dgm:prSet/>
      <dgm:spPr/>
      <dgm:t>
        <a:bodyPr/>
        <a:lstStyle/>
        <a:p>
          <a:endParaRPr lang="en-US"/>
        </a:p>
      </dgm:t>
    </dgm:pt>
    <dgm:pt modelId="{B351E811-903C-4EC0-AAC4-7D18D0BD68DD}">
      <dgm:prSet phldrT="[Text]" custT="1"/>
      <dgm:spPr/>
      <dgm:t>
        <a:bodyPr/>
        <a:lstStyle/>
        <a:p>
          <a:r>
            <a:rPr lang="nl-NL" sz="2800" i="0" dirty="0" smtClean="0"/>
            <a:t> Thành tựu của cuộc đấu tranh bảo vệ chính quyền</a:t>
          </a:r>
          <a:r>
            <a:rPr lang="nl-NL" sz="2800" b="1" i="0" dirty="0" smtClean="0"/>
            <a:t> </a:t>
          </a:r>
          <a:r>
            <a:rPr lang="nl-NL" sz="2800" i="0" dirty="0" smtClean="0"/>
            <a:t>cách mạng (1945 – 1946)</a:t>
          </a:r>
          <a:endParaRPr lang="en-US" sz="2800" i="0" dirty="0"/>
        </a:p>
      </dgm:t>
    </dgm:pt>
    <dgm:pt modelId="{612C297D-1846-4C8D-8172-FA229A782C9F}" type="parTrans" cxnId="{A7DC9309-8478-4910-990C-09705229FAD9}">
      <dgm:prSet/>
      <dgm:spPr/>
      <dgm:t>
        <a:bodyPr/>
        <a:lstStyle/>
        <a:p>
          <a:endParaRPr lang="en-US"/>
        </a:p>
      </dgm:t>
    </dgm:pt>
    <dgm:pt modelId="{647C5169-F826-4EE2-A4A7-6BA626EE2203}" type="sibTrans" cxnId="{A7DC9309-8478-4910-990C-09705229FAD9}">
      <dgm:prSet/>
      <dgm:spPr/>
      <dgm:t>
        <a:bodyPr/>
        <a:lstStyle/>
        <a:p>
          <a:endParaRPr lang="en-US"/>
        </a:p>
      </dgm:t>
    </dgm:pt>
    <dgm:pt modelId="{740198C1-F87E-42F4-AF43-C0D3DE7E3615}">
      <dgm:prSet phldrT="[Text]" custT="1"/>
      <dgm:spPr/>
      <dgm:t>
        <a:bodyPr/>
        <a:lstStyle/>
        <a:p>
          <a:r>
            <a:rPr lang="nl-NL" sz="2800" i="0" dirty="0" smtClean="0"/>
            <a:t>Thành tựu của cuộc kháng chiến chống thực dân Pháp xâm lược (1946-1954)</a:t>
          </a:r>
          <a:endParaRPr lang="en-US" sz="2800" i="0" dirty="0"/>
        </a:p>
      </dgm:t>
    </dgm:pt>
    <dgm:pt modelId="{61183A81-11FD-4263-98A5-7CFAD861A049}" type="parTrans" cxnId="{783E0C88-B3F6-4247-9908-0727F606B92A}">
      <dgm:prSet/>
      <dgm:spPr/>
      <dgm:t>
        <a:bodyPr/>
        <a:lstStyle/>
        <a:p>
          <a:endParaRPr lang="en-US"/>
        </a:p>
      </dgm:t>
    </dgm:pt>
    <dgm:pt modelId="{2E00B2FD-9A9F-4EA1-A73E-2E8D8B09AC23}" type="sibTrans" cxnId="{783E0C88-B3F6-4247-9908-0727F606B92A}">
      <dgm:prSet/>
      <dgm:spPr/>
      <dgm:t>
        <a:bodyPr/>
        <a:lstStyle/>
        <a:p>
          <a:endParaRPr lang="en-US"/>
        </a:p>
      </dgm:t>
    </dgm:pt>
    <dgm:pt modelId="{59D962F2-7F12-413C-994D-172778560533}">
      <dgm:prSet phldrT="[Text]" custT="1"/>
      <dgm:spPr/>
      <dgm:t>
        <a:bodyPr/>
        <a:lstStyle/>
        <a:p>
          <a:r>
            <a:rPr lang="nl-NL" sz="2800" i="0" smtClean="0"/>
            <a:t>- Thắng lợi của cuộc kháng chiến chống Mỹ cứu nước (1954 -1975)</a:t>
          </a:r>
          <a:endParaRPr lang="en-US" sz="2800" i="0" dirty="0"/>
        </a:p>
      </dgm:t>
    </dgm:pt>
    <dgm:pt modelId="{3BC05699-8C03-4762-824A-3573D7B832D6}" type="parTrans" cxnId="{8A160497-906C-4855-8DFE-22E548D6F02C}">
      <dgm:prSet/>
      <dgm:spPr/>
      <dgm:t>
        <a:bodyPr/>
        <a:lstStyle/>
        <a:p>
          <a:endParaRPr lang="en-US"/>
        </a:p>
      </dgm:t>
    </dgm:pt>
    <dgm:pt modelId="{6D524BD9-79EB-4096-A8E2-9C1763639A32}" type="sibTrans" cxnId="{8A160497-906C-4855-8DFE-22E548D6F02C}">
      <dgm:prSet/>
      <dgm:spPr/>
      <dgm:t>
        <a:bodyPr/>
        <a:lstStyle/>
        <a:p>
          <a:endParaRPr lang="en-US"/>
        </a:p>
      </dgm:t>
    </dgm:pt>
    <dgm:pt modelId="{9E1EFDBB-F3CA-4B0A-A4A1-0DC7557B2B24}">
      <dgm:prSet phldrT="[Text]" custT="1"/>
      <dgm:spPr/>
      <dgm:t>
        <a:bodyPr/>
        <a:lstStyle/>
        <a:p>
          <a:r>
            <a:rPr lang="vi-VN" sz="2800" i="0" dirty="0" smtClean="0"/>
            <a:t>Thuận lợi</a:t>
          </a:r>
          <a:endParaRPr lang="en-US" sz="2800" i="0" dirty="0"/>
        </a:p>
      </dgm:t>
    </dgm:pt>
    <dgm:pt modelId="{B2BAFA71-1C4F-45A6-8F41-29754806ADF3}" type="parTrans" cxnId="{A046E71E-D14C-4C89-AAEA-F53162553D18}">
      <dgm:prSet/>
      <dgm:spPr/>
      <dgm:t>
        <a:bodyPr/>
        <a:lstStyle/>
        <a:p>
          <a:endParaRPr lang="en-US"/>
        </a:p>
      </dgm:t>
    </dgm:pt>
    <dgm:pt modelId="{CEFF7124-5C9B-4123-B7F4-D05644E70ED0}" type="sibTrans" cxnId="{A046E71E-D14C-4C89-AAEA-F53162553D18}">
      <dgm:prSet/>
      <dgm:spPr/>
      <dgm:t>
        <a:bodyPr/>
        <a:lstStyle/>
        <a:p>
          <a:endParaRPr lang="en-US"/>
        </a:p>
      </dgm:t>
    </dgm:pt>
    <dgm:pt modelId="{F3C4EFA9-13CE-421E-94ED-98CB5574F6A0}" type="pres">
      <dgm:prSet presAssocID="{382DD631-B737-40C6-B376-EAED3A44E3C0}" presName="linear" presStyleCnt="0">
        <dgm:presLayoutVars>
          <dgm:animLvl val="lvl"/>
          <dgm:resizeHandles val="exact"/>
        </dgm:presLayoutVars>
      </dgm:prSet>
      <dgm:spPr/>
      <dgm:t>
        <a:bodyPr/>
        <a:lstStyle/>
        <a:p>
          <a:endParaRPr lang="en-US"/>
        </a:p>
      </dgm:t>
    </dgm:pt>
    <dgm:pt modelId="{F16CF601-98FE-4824-8F54-D8BF0D517D98}" type="pres">
      <dgm:prSet presAssocID="{FCF3D07F-1AE9-4773-ACAC-3CAF50BF8221}" presName="parentText" presStyleLbl="node1" presStyleIdx="0" presStyleCnt="2">
        <dgm:presLayoutVars>
          <dgm:chMax val="0"/>
          <dgm:bulletEnabled val="1"/>
        </dgm:presLayoutVars>
      </dgm:prSet>
      <dgm:spPr/>
      <dgm:t>
        <a:bodyPr/>
        <a:lstStyle/>
        <a:p>
          <a:endParaRPr lang="en-US"/>
        </a:p>
      </dgm:t>
    </dgm:pt>
    <dgm:pt modelId="{7BCE0326-2E8E-4170-870E-4614F061DE15}" type="pres">
      <dgm:prSet presAssocID="{FCF3D07F-1AE9-4773-ACAC-3CAF50BF8221}" presName="childText" presStyleLbl="revTx" presStyleIdx="0" presStyleCnt="2">
        <dgm:presLayoutVars>
          <dgm:bulletEnabled val="1"/>
        </dgm:presLayoutVars>
      </dgm:prSet>
      <dgm:spPr/>
      <dgm:t>
        <a:bodyPr/>
        <a:lstStyle/>
        <a:p>
          <a:endParaRPr lang="en-US"/>
        </a:p>
      </dgm:t>
    </dgm:pt>
    <dgm:pt modelId="{6707F91E-DC5F-4275-8B78-CD58EA84233A}" type="pres">
      <dgm:prSet presAssocID="{9258AC15-F485-4CE9-B307-4F883C06972A}" presName="parentText" presStyleLbl="node1" presStyleIdx="1" presStyleCnt="2">
        <dgm:presLayoutVars>
          <dgm:chMax val="0"/>
          <dgm:bulletEnabled val="1"/>
        </dgm:presLayoutVars>
      </dgm:prSet>
      <dgm:spPr/>
      <dgm:t>
        <a:bodyPr/>
        <a:lstStyle/>
        <a:p>
          <a:endParaRPr lang="en-US"/>
        </a:p>
      </dgm:t>
    </dgm:pt>
    <dgm:pt modelId="{7B1577FC-BF1F-4D6D-9B86-525ABC0E6594}" type="pres">
      <dgm:prSet presAssocID="{9258AC15-F485-4CE9-B307-4F883C06972A}" presName="childText" presStyleLbl="revTx" presStyleIdx="1" presStyleCnt="2">
        <dgm:presLayoutVars>
          <dgm:bulletEnabled val="1"/>
        </dgm:presLayoutVars>
      </dgm:prSet>
      <dgm:spPr/>
      <dgm:t>
        <a:bodyPr/>
        <a:lstStyle/>
        <a:p>
          <a:endParaRPr lang="en-US"/>
        </a:p>
      </dgm:t>
    </dgm:pt>
  </dgm:ptLst>
  <dgm:cxnLst>
    <dgm:cxn modelId="{DCC1E1C2-7FDE-469A-B30E-0B4F42A49D1E}" type="presOf" srcId="{9258AC15-F485-4CE9-B307-4F883C06972A}" destId="{6707F91E-DC5F-4275-8B78-CD58EA84233A}" srcOrd="0" destOrd="0" presId="urn:microsoft.com/office/officeart/2005/8/layout/vList2"/>
    <dgm:cxn modelId="{3099B648-B228-4F56-B03E-4F124AF8EA11}" type="presOf" srcId="{9E1EFDBB-F3CA-4B0A-A4A1-0DC7557B2B24}" destId="{7B1577FC-BF1F-4D6D-9B86-525ABC0E6594}" srcOrd="0" destOrd="1" presId="urn:microsoft.com/office/officeart/2005/8/layout/vList2"/>
    <dgm:cxn modelId="{E148D0E2-E477-4B8A-BDED-ABF791D1391A}" type="presOf" srcId="{63A7E8FB-7264-471A-A2A9-EA443B1F720D}" destId="{7B1577FC-BF1F-4D6D-9B86-525ABC0E6594}" srcOrd="0" destOrd="0" presId="urn:microsoft.com/office/officeart/2005/8/layout/vList2"/>
    <dgm:cxn modelId="{5684B665-A5E1-4C9F-80D8-DB1B9640FE96}" type="presOf" srcId="{59D962F2-7F12-413C-994D-172778560533}" destId="{7BCE0326-2E8E-4170-870E-4614F061DE15}" srcOrd="0" destOrd="3" presId="urn:microsoft.com/office/officeart/2005/8/layout/vList2"/>
    <dgm:cxn modelId="{A8AB53D5-F398-4354-B14B-FBA8B46F9CCE}" srcId="{FCF3D07F-1AE9-4773-ACAC-3CAF50BF8221}" destId="{37E1CF98-E757-4B7E-A323-8B632FA9EB9B}" srcOrd="0" destOrd="0" parTransId="{40E574A5-8C32-4996-9780-DD5B94105E4A}" sibTransId="{21BEE605-64F1-4D09-AAE3-D63BCDA5595C}"/>
    <dgm:cxn modelId="{A7A030C0-D73B-4FBB-846A-E5F65902C1C0}" srcId="{382DD631-B737-40C6-B376-EAED3A44E3C0}" destId="{9258AC15-F485-4CE9-B307-4F883C06972A}" srcOrd="1" destOrd="0" parTransId="{7B0CCA77-62E2-4B20-A305-A481CB610807}" sibTransId="{17F4EC40-112C-4C3D-987C-E7FACF47DB57}"/>
    <dgm:cxn modelId="{6ADFF88E-B797-4E7D-8B98-35037DF5A7D2}" type="presOf" srcId="{382DD631-B737-40C6-B376-EAED3A44E3C0}" destId="{F3C4EFA9-13CE-421E-94ED-98CB5574F6A0}" srcOrd="0" destOrd="0" presId="urn:microsoft.com/office/officeart/2005/8/layout/vList2"/>
    <dgm:cxn modelId="{A61FF201-1A71-4699-B369-ED48B75BD43B}" type="presOf" srcId="{740198C1-F87E-42F4-AF43-C0D3DE7E3615}" destId="{7BCE0326-2E8E-4170-870E-4614F061DE15}" srcOrd="0" destOrd="2" presId="urn:microsoft.com/office/officeart/2005/8/layout/vList2"/>
    <dgm:cxn modelId="{869F60DE-E3F5-4376-BB11-52894F1E2C4B}" type="presOf" srcId="{37E1CF98-E757-4B7E-A323-8B632FA9EB9B}" destId="{7BCE0326-2E8E-4170-870E-4614F061DE15}" srcOrd="0" destOrd="0" presId="urn:microsoft.com/office/officeart/2005/8/layout/vList2"/>
    <dgm:cxn modelId="{8A160497-906C-4855-8DFE-22E548D6F02C}" srcId="{FCF3D07F-1AE9-4773-ACAC-3CAF50BF8221}" destId="{59D962F2-7F12-413C-994D-172778560533}" srcOrd="3" destOrd="0" parTransId="{3BC05699-8C03-4762-824A-3573D7B832D6}" sibTransId="{6D524BD9-79EB-4096-A8E2-9C1763639A32}"/>
    <dgm:cxn modelId="{CD419435-260D-4321-957E-E88AF6E29DEB}" type="presOf" srcId="{B351E811-903C-4EC0-AAC4-7D18D0BD68DD}" destId="{7BCE0326-2E8E-4170-870E-4614F061DE15}" srcOrd="0" destOrd="1" presId="urn:microsoft.com/office/officeart/2005/8/layout/vList2"/>
    <dgm:cxn modelId="{A7DC9309-8478-4910-990C-09705229FAD9}" srcId="{FCF3D07F-1AE9-4773-ACAC-3CAF50BF8221}" destId="{B351E811-903C-4EC0-AAC4-7D18D0BD68DD}" srcOrd="1" destOrd="0" parTransId="{612C297D-1846-4C8D-8172-FA229A782C9F}" sibTransId="{647C5169-F826-4EE2-A4A7-6BA626EE2203}"/>
    <dgm:cxn modelId="{B9B5C5D0-A381-4ADE-9DEA-F6F8A2403E0C}" srcId="{382DD631-B737-40C6-B376-EAED3A44E3C0}" destId="{FCF3D07F-1AE9-4773-ACAC-3CAF50BF8221}" srcOrd="0" destOrd="0" parTransId="{948CB860-E597-4E9F-9B84-5E2C4A2D18F8}" sibTransId="{2BA8B220-D26C-4432-AC75-EDFD6085376C}"/>
    <dgm:cxn modelId="{783E0C88-B3F6-4247-9908-0727F606B92A}" srcId="{FCF3D07F-1AE9-4773-ACAC-3CAF50BF8221}" destId="{740198C1-F87E-42F4-AF43-C0D3DE7E3615}" srcOrd="2" destOrd="0" parTransId="{61183A81-11FD-4263-98A5-7CFAD861A049}" sibTransId="{2E00B2FD-9A9F-4EA1-A73E-2E8D8B09AC23}"/>
    <dgm:cxn modelId="{71102379-9D4D-42B9-B23F-1FA833B384B6}" type="presOf" srcId="{FCF3D07F-1AE9-4773-ACAC-3CAF50BF8221}" destId="{F16CF601-98FE-4824-8F54-D8BF0D517D98}" srcOrd="0" destOrd="0" presId="urn:microsoft.com/office/officeart/2005/8/layout/vList2"/>
    <dgm:cxn modelId="{A046E71E-D14C-4C89-AAEA-F53162553D18}" srcId="{9258AC15-F485-4CE9-B307-4F883C06972A}" destId="{9E1EFDBB-F3CA-4B0A-A4A1-0DC7557B2B24}" srcOrd="1" destOrd="0" parTransId="{B2BAFA71-1C4F-45A6-8F41-29754806ADF3}" sibTransId="{CEFF7124-5C9B-4123-B7F4-D05644E70ED0}"/>
    <dgm:cxn modelId="{5407DFBB-48AA-47EB-9FBC-8064C6986B99}" srcId="{9258AC15-F485-4CE9-B307-4F883C06972A}" destId="{63A7E8FB-7264-471A-A2A9-EA443B1F720D}" srcOrd="0" destOrd="0" parTransId="{4BF9FF4B-34BF-4617-B02D-A576A95769F8}" sibTransId="{89A4F052-7DD1-4773-AF62-878D7A4FC4DA}"/>
    <dgm:cxn modelId="{3F12AFB8-7AA4-4425-8330-C10142BDA82A}" type="presParOf" srcId="{F3C4EFA9-13CE-421E-94ED-98CB5574F6A0}" destId="{F16CF601-98FE-4824-8F54-D8BF0D517D98}" srcOrd="0" destOrd="0" presId="urn:microsoft.com/office/officeart/2005/8/layout/vList2"/>
    <dgm:cxn modelId="{73ED851D-E2FB-4550-B268-C244FD8623FF}" type="presParOf" srcId="{F3C4EFA9-13CE-421E-94ED-98CB5574F6A0}" destId="{7BCE0326-2E8E-4170-870E-4614F061DE15}" srcOrd="1" destOrd="0" presId="urn:microsoft.com/office/officeart/2005/8/layout/vList2"/>
    <dgm:cxn modelId="{7258D4F7-49A5-4EB6-BEFC-AE212EEE3E0D}" type="presParOf" srcId="{F3C4EFA9-13CE-421E-94ED-98CB5574F6A0}" destId="{6707F91E-DC5F-4275-8B78-CD58EA84233A}" srcOrd="2" destOrd="0" presId="urn:microsoft.com/office/officeart/2005/8/layout/vList2"/>
    <dgm:cxn modelId="{12919486-C912-4135-9ED9-083D9E902C23}" type="presParOf" srcId="{F3C4EFA9-13CE-421E-94ED-98CB5574F6A0}" destId="{7B1577FC-BF1F-4D6D-9B86-525ABC0E659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4F84249-58F6-43DF-AD9D-CE5DE375FCA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691E1F1-6A84-4F4E-8AFE-6AB89AB319BF}">
      <dgm:prSet phldrT="[Text]" custT="1"/>
      <dgm:spPr>
        <a:solidFill>
          <a:srgbClr val="0070C0"/>
        </a:solidFill>
      </dgm:spPr>
      <dgm:t>
        <a:bodyPr/>
        <a:lstStyle/>
        <a:p>
          <a:r>
            <a:rPr lang="nl-NL" sz="2800" i="1" dirty="0" smtClean="0"/>
            <a:t>Thành tựu của cuộc đấu tranh bảo vệ chính quyền</a:t>
          </a:r>
          <a:r>
            <a:rPr lang="nl-NL" sz="2800" b="1" i="1" dirty="0" smtClean="0"/>
            <a:t> </a:t>
          </a:r>
          <a:r>
            <a:rPr lang="nl-NL" sz="2800" i="1" dirty="0" smtClean="0"/>
            <a:t>cách mạng (1945 – 1946)</a:t>
          </a:r>
          <a:endParaRPr lang="en-US" sz="2800" dirty="0"/>
        </a:p>
      </dgm:t>
    </dgm:pt>
    <dgm:pt modelId="{C1731A8F-BFB8-4D15-9CD9-735CF0BA45DA}" type="parTrans" cxnId="{7BDAF10A-8D61-4E6C-9768-48839B284F61}">
      <dgm:prSet/>
      <dgm:spPr/>
      <dgm:t>
        <a:bodyPr/>
        <a:lstStyle/>
        <a:p>
          <a:endParaRPr lang="en-US" sz="2800"/>
        </a:p>
      </dgm:t>
    </dgm:pt>
    <dgm:pt modelId="{058D8A0F-6904-437F-B435-6C6D8562438A}" type="sibTrans" cxnId="{7BDAF10A-8D61-4E6C-9768-48839B284F61}">
      <dgm:prSet/>
      <dgm:spPr/>
      <dgm:t>
        <a:bodyPr/>
        <a:lstStyle/>
        <a:p>
          <a:endParaRPr lang="en-US" sz="2800"/>
        </a:p>
      </dgm:t>
    </dgm:pt>
    <dgm:pt modelId="{03F4707D-1B95-4307-921D-DD5A5C152FAB}">
      <dgm:prSet phldrT="[Text]" custT="1"/>
      <dgm:spPr>
        <a:solidFill>
          <a:srgbClr val="0070C0"/>
        </a:solidFill>
      </dgm:spPr>
      <dgm:t>
        <a:bodyPr/>
        <a:lstStyle/>
        <a:p>
          <a:r>
            <a:rPr lang="nl-NL" sz="2800" i="1" dirty="0" smtClean="0"/>
            <a:t> Thành tựu của cuộc kháng chiến chống thực dân Pháp xâm lược (1946- 1954)</a:t>
          </a:r>
          <a:endParaRPr lang="en-US" sz="2800" dirty="0"/>
        </a:p>
      </dgm:t>
    </dgm:pt>
    <dgm:pt modelId="{97436719-284F-4E93-ABCA-9B3782E03C7E}" type="parTrans" cxnId="{F102EFF1-18CF-43D9-9A48-A2E27B4A05A0}">
      <dgm:prSet/>
      <dgm:spPr/>
      <dgm:t>
        <a:bodyPr/>
        <a:lstStyle/>
        <a:p>
          <a:endParaRPr lang="en-US" sz="2800"/>
        </a:p>
      </dgm:t>
    </dgm:pt>
    <dgm:pt modelId="{288BF4DE-0146-4AAB-99F3-91022677FA7C}" type="sibTrans" cxnId="{F102EFF1-18CF-43D9-9A48-A2E27B4A05A0}">
      <dgm:prSet/>
      <dgm:spPr/>
      <dgm:t>
        <a:bodyPr/>
        <a:lstStyle/>
        <a:p>
          <a:endParaRPr lang="en-US" sz="2800"/>
        </a:p>
      </dgm:t>
    </dgm:pt>
    <dgm:pt modelId="{55171C13-81DD-42B2-A7F0-595162A92AD0}">
      <dgm:prSet phldrT="[Text]" custT="1"/>
      <dgm:spPr>
        <a:solidFill>
          <a:srgbClr val="0070C0"/>
        </a:solidFill>
      </dgm:spPr>
      <dgm:t>
        <a:bodyPr/>
        <a:lstStyle/>
        <a:p>
          <a:r>
            <a:rPr lang="nl-NL" sz="2800" i="1" dirty="0" smtClean="0"/>
            <a:t>Thắng lợi của cuộc kháng chiến chống Mỹ cứu nước (1954 - 1975)</a:t>
          </a:r>
          <a:endParaRPr lang="en-US" sz="2800" dirty="0"/>
        </a:p>
      </dgm:t>
    </dgm:pt>
    <dgm:pt modelId="{E8EC54C2-8977-41C4-9041-FE6A58B1F33F}" type="parTrans" cxnId="{78FDF257-400B-47F4-9CD3-A56641D58BAC}">
      <dgm:prSet/>
      <dgm:spPr/>
      <dgm:t>
        <a:bodyPr/>
        <a:lstStyle/>
        <a:p>
          <a:endParaRPr lang="en-US" sz="2800"/>
        </a:p>
      </dgm:t>
    </dgm:pt>
    <dgm:pt modelId="{612CDB7E-77A6-432C-98E9-D041CD959E9A}" type="sibTrans" cxnId="{78FDF257-400B-47F4-9CD3-A56641D58BAC}">
      <dgm:prSet/>
      <dgm:spPr/>
      <dgm:t>
        <a:bodyPr/>
        <a:lstStyle/>
        <a:p>
          <a:endParaRPr lang="en-US" sz="2800"/>
        </a:p>
      </dgm:t>
    </dgm:pt>
    <dgm:pt modelId="{75F4FD66-F5DF-47C0-BEC0-7D70265E5CD6}">
      <dgm:prSet phldrT="[Text]" custT="1"/>
      <dgm:spPr>
        <a:solidFill>
          <a:srgbClr val="0070C0"/>
        </a:solidFill>
      </dgm:spPr>
      <dgm:t>
        <a:bodyPr/>
        <a:lstStyle/>
        <a:p>
          <a:r>
            <a:rPr lang="nl-NL" sz="2800" i="1" smtClean="0"/>
            <a:t>Thành tựu của cuộc Cách mạng Tháng Tám 1945</a:t>
          </a:r>
          <a:endParaRPr lang="en-US" sz="2800" dirty="0">
            <a:solidFill>
              <a:schemeClr val="bg1"/>
            </a:solidFill>
          </a:endParaRPr>
        </a:p>
      </dgm:t>
    </dgm:pt>
    <dgm:pt modelId="{D3408145-DC10-47E5-93D4-929712D719E9}" type="parTrans" cxnId="{09CF46DD-C44A-42F7-ADC7-A66804F46C33}">
      <dgm:prSet/>
      <dgm:spPr/>
      <dgm:t>
        <a:bodyPr/>
        <a:lstStyle/>
        <a:p>
          <a:endParaRPr lang="en-US" sz="2800"/>
        </a:p>
      </dgm:t>
    </dgm:pt>
    <dgm:pt modelId="{42E12E74-3FCB-4C33-80DE-1768CF62F697}" type="sibTrans" cxnId="{09CF46DD-C44A-42F7-ADC7-A66804F46C33}">
      <dgm:prSet/>
      <dgm:spPr/>
      <dgm:t>
        <a:bodyPr/>
        <a:lstStyle/>
        <a:p>
          <a:endParaRPr lang="en-US" sz="2800"/>
        </a:p>
      </dgm:t>
    </dgm:pt>
    <dgm:pt modelId="{4EC1509A-B3B3-4FC2-94CE-BE941D07C175}" type="pres">
      <dgm:prSet presAssocID="{24F84249-58F6-43DF-AD9D-CE5DE375FCA4}" presName="linear" presStyleCnt="0">
        <dgm:presLayoutVars>
          <dgm:animLvl val="lvl"/>
          <dgm:resizeHandles val="exact"/>
        </dgm:presLayoutVars>
      </dgm:prSet>
      <dgm:spPr/>
      <dgm:t>
        <a:bodyPr/>
        <a:lstStyle/>
        <a:p>
          <a:endParaRPr lang="en-US"/>
        </a:p>
      </dgm:t>
    </dgm:pt>
    <dgm:pt modelId="{388CF31D-5303-473F-AA21-74FCB6786F42}" type="pres">
      <dgm:prSet presAssocID="{75F4FD66-F5DF-47C0-BEC0-7D70265E5CD6}" presName="parentText" presStyleLbl="node1" presStyleIdx="0" presStyleCnt="4">
        <dgm:presLayoutVars>
          <dgm:chMax val="0"/>
          <dgm:bulletEnabled val="1"/>
        </dgm:presLayoutVars>
      </dgm:prSet>
      <dgm:spPr/>
      <dgm:t>
        <a:bodyPr/>
        <a:lstStyle/>
        <a:p>
          <a:endParaRPr lang="en-US"/>
        </a:p>
      </dgm:t>
    </dgm:pt>
    <dgm:pt modelId="{2DC33F8C-FE78-473C-8D59-029339BDD810}" type="pres">
      <dgm:prSet presAssocID="{42E12E74-3FCB-4C33-80DE-1768CF62F697}" presName="spacer" presStyleCnt="0"/>
      <dgm:spPr/>
    </dgm:pt>
    <dgm:pt modelId="{4EFB5691-01D3-49A5-8948-E5BB552718D6}" type="pres">
      <dgm:prSet presAssocID="{0691E1F1-6A84-4F4E-8AFE-6AB89AB319BF}" presName="parentText" presStyleLbl="node1" presStyleIdx="1" presStyleCnt="4">
        <dgm:presLayoutVars>
          <dgm:chMax val="0"/>
          <dgm:bulletEnabled val="1"/>
        </dgm:presLayoutVars>
      </dgm:prSet>
      <dgm:spPr/>
      <dgm:t>
        <a:bodyPr/>
        <a:lstStyle/>
        <a:p>
          <a:endParaRPr lang="en-US"/>
        </a:p>
      </dgm:t>
    </dgm:pt>
    <dgm:pt modelId="{DDF8FB7B-B064-43A2-A6F7-5C84E19E9A0C}" type="pres">
      <dgm:prSet presAssocID="{058D8A0F-6904-437F-B435-6C6D8562438A}" presName="spacer" presStyleCnt="0"/>
      <dgm:spPr/>
    </dgm:pt>
    <dgm:pt modelId="{5DD2310F-09FA-444A-8E12-C46A5B5C9721}" type="pres">
      <dgm:prSet presAssocID="{03F4707D-1B95-4307-921D-DD5A5C152FAB}" presName="parentText" presStyleLbl="node1" presStyleIdx="2" presStyleCnt="4">
        <dgm:presLayoutVars>
          <dgm:chMax val="0"/>
          <dgm:bulletEnabled val="1"/>
        </dgm:presLayoutVars>
      </dgm:prSet>
      <dgm:spPr/>
      <dgm:t>
        <a:bodyPr/>
        <a:lstStyle/>
        <a:p>
          <a:endParaRPr lang="en-US"/>
        </a:p>
      </dgm:t>
    </dgm:pt>
    <dgm:pt modelId="{89E20403-B49E-4218-A8AD-55B2493D3990}" type="pres">
      <dgm:prSet presAssocID="{288BF4DE-0146-4AAB-99F3-91022677FA7C}" presName="spacer" presStyleCnt="0"/>
      <dgm:spPr/>
    </dgm:pt>
    <dgm:pt modelId="{299E6AC7-04C9-4EC5-BBF4-4F126DB34DB6}" type="pres">
      <dgm:prSet presAssocID="{55171C13-81DD-42B2-A7F0-595162A92AD0}" presName="parentText" presStyleLbl="node1" presStyleIdx="3" presStyleCnt="4">
        <dgm:presLayoutVars>
          <dgm:chMax val="0"/>
          <dgm:bulletEnabled val="1"/>
        </dgm:presLayoutVars>
      </dgm:prSet>
      <dgm:spPr/>
      <dgm:t>
        <a:bodyPr/>
        <a:lstStyle/>
        <a:p>
          <a:endParaRPr lang="en-US"/>
        </a:p>
      </dgm:t>
    </dgm:pt>
  </dgm:ptLst>
  <dgm:cxnLst>
    <dgm:cxn modelId="{F102EFF1-18CF-43D9-9A48-A2E27B4A05A0}" srcId="{24F84249-58F6-43DF-AD9D-CE5DE375FCA4}" destId="{03F4707D-1B95-4307-921D-DD5A5C152FAB}" srcOrd="2" destOrd="0" parTransId="{97436719-284F-4E93-ABCA-9B3782E03C7E}" sibTransId="{288BF4DE-0146-4AAB-99F3-91022677FA7C}"/>
    <dgm:cxn modelId="{9FAA3C22-DD6C-4765-ABFD-33C5C671B8A9}" type="presOf" srcId="{03F4707D-1B95-4307-921D-DD5A5C152FAB}" destId="{5DD2310F-09FA-444A-8E12-C46A5B5C9721}" srcOrd="0" destOrd="0" presId="urn:microsoft.com/office/officeart/2005/8/layout/vList2"/>
    <dgm:cxn modelId="{78FDF257-400B-47F4-9CD3-A56641D58BAC}" srcId="{24F84249-58F6-43DF-AD9D-CE5DE375FCA4}" destId="{55171C13-81DD-42B2-A7F0-595162A92AD0}" srcOrd="3" destOrd="0" parTransId="{E8EC54C2-8977-41C4-9041-FE6A58B1F33F}" sibTransId="{612CDB7E-77A6-432C-98E9-D041CD959E9A}"/>
    <dgm:cxn modelId="{09CF46DD-C44A-42F7-ADC7-A66804F46C33}" srcId="{24F84249-58F6-43DF-AD9D-CE5DE375FCA4}" destId="{75F4FD66-F5DF-47C0-BEC0-7D70265E5CD6}" srcOrd="0" destOrd="0" parTransId="{D3408145-DC10-47E5-93D4-929712D719E9}" sibTransId="{42E12E74-3FCB-4C33-80DE-1768CF62F697}"/>
    <dgm:cxn modelId="{C13ED612-2B6F-44FE-91A4-DA81D3DDF9CE}" type="presOf" srcId="{24F84249-58F6-43DF-AD9D-CE5DE375FCA4}" destId="{4EC1509A-B3B3-4FC2-94CE-BE941D07C175}" srcOrd="0" destOrd="0" presId="urn:microsoft.com/office/officeart/2005/8/layout/vList2"/>
    <dgm:cxn modelId="{7BDAF10A-8D61-4E6C-9768-48839B284F61}" srcId="{24F84249-58F6-43DF-AD9D-CE5DE375FCA4}" destId="{0691E1F1-6A84-4F4E-8AFE-6AB89AB319BF}" srcOrd="1" destOrd="0" parTransId="{C1731A8F-BFB8-4D15-9CD9-735CF0BA45DA}" sibTransId="{058D8A0F-6904-437F-B435-6C6D8562438A}"/>
    <dgm:cxn modelId="{3F61EC08-8418-4CF1-95EE-7BACEFDC66BD}" type="presOf" srcId="{0691E1F1-6A84-4F4E-8AFE-6AB89AB319BF}" destId="{4EFB5691-01D3-49A5-8948-E5BB552718D6}" srcOrd="0" destOrd="0" presId="urn:microsoft.com/office/officeart/2005/8/layout/vList2"/>
    <dgm:cxn modelId="{77072439-A5DA-4C71-800E-BEC8371BE220}" type="presOf" srcId="{55171C13-81DD-42B2-A7F0-595162A92AD0}" destId="{299E6AC7-04C9-4EC5-BBF4-4F126DB34DB6}" srcOrd="0" destOrd="0" presId="urn:microsoft.com/office/officeart/2005/8/layout/vList2"/>
    <dgm:cxn modelId="{CFCDFE5F-7CF0-4870-BA99-08E4F8339AFD}" type="presOf" srcId="{75F4FD66-F5DF-47C0-BEC0-7D70265E5CD6}" destId="{388CF31D-5303-473F-AA21-74FCB6786F42}" srcOrd="0" destOrd="0" presId="urn:microsoft.com/office/officeart/2005/8/layout/vList2"/>
    <dgm:cxn modelId="{370C4258-7ADC-4F94-A90E-F1DE748B6F50}" type="presParOf" srcId="{4EC1509A-B3B3-4FC2-94CE-BE941D07C175}" destId="{388CF31D-5303-473F-AA21-74FCB6786F42}" srcOrd="0" destOrd="0" presId="urn:microsoft.com/office/officeart/2005/8/layout/vList2"/>
    <dgm:cxn modelId="{A9CA4306-4D11-44B1-B979-C266A11E8310}" type="presParOf" srcId="{4EC1509A-B3B3-4FC2-94CE-BE941D07C175}" destId="{2DC33F8C-FE78-473C-8D59-029339BDD810}" srcOrd="1" destOrd="0" presId="urn:microsoft.com/office/officeart/2005/8/layout/vList2"/>
    <dgm:cxn modelId="{C555EE06-DEE9-44ED-A705-C819BA1936F4}" type="presParOf" srcId="{4EC1509A-B3B3-4FC2-94CE-BE941D07C175}" destId="{4EFB5691-01D3-49A5-8948-E5BB552718D6}" srcOrd="2" destOrd="0" presId="urn:microsoft.com/office/officeart/2005/8/layout/vList2"/>
    <dgm:cxn modelId="{82B25082-2CA3-480A-9054-02CC6887CA9E}" type="presParOf" srcId="{4EC1509A-B3B3-4FC2-94CE-BE941D07C175}" destId="{DDF8FB7B-B064-43A2-A6F7-5C84E19E9A0C}" srcOrd="3" destOrd="0" presId="urn:microsoft.com/office/officeart/2005/8/layout/vList2"/>
    <dgm:cxn modelId="{15BE26DF-78F8-4D23-88BE-A2E810A4EC2F}" type="presParOf" srcId="{4EC1509A-B3B3-4FC2-94CE-BE941D07C175}" destId="{5DD2310F-09FA-444A-8E12-C46A5B5C9721}" srcOrd="4" destOrd="0" presId="urn:microsoft.com/office/officeart/2005/8/layout/vList2"/>
    <dgm:cxn modelId="{99BBA84A-E7C3-4550-B61D-4616D08FCE55}" type="presParOf" srcId="{4EC1509A-B3B3-4FC2-94CE-BE941D07C175}" destId="{89E20403-B49E-4218-A8AD-55B2493D3990}" srcOrd="5" destOrd="0" presId="urn:microsoft.com/office/officeart/2005/8/layout/vList2"/>
    <dgm:cxn modelId="{56E976F1-EEBB-4309-A80E-E054427B3C28}" type="presParOf" srcId="{4EC1509A-B3B3-4FC2-94CE-BE941D07C175}" destId="{299E6AC7-04C9-4EC5-BBF4-4F126DB34DB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25163AC5-03C9-4E1A-8D0D-CFE57E97DB5B}">
      <dgm:prSet phldrT="[Text]" custT="1"/>
      <dgm:spPr>
        <a:solidFill>
          <a:srgbClr val="002060"/>
        </a:solidFill>
      </dgm:spPr>
      <dgm:t>
        <a:bodyPr/>
        <a:lstStyle/>
        <a:p>
          <a:r>
            <a:rPr lang="en-US" sz="2400" dirty="0" err="1" smtClean="0"/>
            <a:t>Đường</a:t>
          </a:r>
          <a:r>
            <a:rPr lang="en-US" sz="2400" dirty="0" smtClean="0"/>
            <a:t> </a:t>
          </a:r>
          <a:r>
            <a:rPr lang="en-US" sz="2400" dirty="0" err="1" smtClean="0"/>
            <a:t>lồi</a:t>
          </a:r>
          <a:r>
            <a:rPr lang="en-US" sz="2400" dirty="0" smtClean="0"/>
            <a:t> </a:t>
          </a:r>
          <a:r>
            <a:rPr lang="en-US" sz="2400" dirty="0" err="1" smtClean="0"/>
            <a:t>kháng</a:t>
          </a:r>
          <a:r>
            <a:rPr lang="en-US" sz="2400" dirty="0" smtClean="0"/>
            <a:t> </a:t>
          </a:r>
          <a:r>
            <a:rPr lang="en-US" sz="2400" dirty="0" err="1" smtClean="0"/>
            <a:t>chiến</a:t>
          </a:r>
          <a:r>
            <a:rPr lang="en-US" sz="2400" dirty="0" smtClean="0"/>
            <a:t> </a:t>
          </a:r>
          <a:r>
            <a:rPr lang="en-US" sz="2400" dirty="0" err="1" smtClean="0"/>
            <a:t>toàn</a:t>
          </a:r>
          <a:r>
            <a:rPr lang="en-US" sz="2400" dirty="0" smtClean="0"/>
            <a:t> </a:t>
          </a:r>
          <a:r>
            <a:rPr lang="en-US" sz="2400" dirty="0" err="1" smtClean="0"/>
            <a:t>dân</a:t>
          </a:r>
          <a:r>
            <a:rPr lang="en-US" sz="2400" dirty="0" smtClean="0"/>
            <a:t>, </a:t>
          </a:r>
          <a:r>
            <a:rPr lang="en-US" sz="2400" dirty="0" err="1" smtClean="0"/>
            <a:t>toàn</a:t>
          </a:r>
          <a:r>
            <a:rPr lang="en-US" sz="2400" dirty="0" smtClean="0"/>
            <a:t> </a:t>
          </a:r>
          <a:r>
            <a:rPr lang="en-US" sz="2400" dirty="0" err="1" smtClean="0"/>
            <a:t>diện</a:t>
          </a:r>
          <a:r>
            <a:rPr lang="en-US" sz="2400" dirty="0" smtClean="0"/>
            <a:t>, </a:t>
          </a:r>
          <a:r>
            <a:rPr lang="en-US" sz="2400" dirty="0" err="1" smtClean="0"/>
            <a:t>lâu</a:t>
          </a:r>
          <a:r>
            <a:rPr lang="en-US" sz="2400" dirty="0" smtClean="0"/>
            <a:t> </a:t>
          </a:r>
          <a:r>
            <a:rPr lang="en-US" sz="2400" dirty="0" err="1" smtClean="0"/>
            <a:t>dài</a:t>
          </a:r>
          <a:r>
            <a:rPr lang="en-US" sz="2400" dirty="0" smtClean="0"/>
            <a:t>, </a:t>
          </a:r>
          <a:r>
            <a:rPr lang="en-US" sz="2400" dirty="0" err="1" smtClean="0"/>
            <a:t>dựa</a:t>
          </a:r>
          <a:r>
            <a:rPr lang="en-US" sz="2400" dirty="0" smtClean="0"/>
            <a:t> </a:t>
          </a:r>
          <a:r>
            <a:rPr lang="en-US" sz="2400" dirty="0" err="1" smtClean="0"/>
            <a:t>vào</a:t>
          </a:r>
          <a:r>
            <a:rPr lang="en-US" sz="2400" dirty="0" smtClean="0"/>
            <a:t> </a:t>
          </a:r>
          <a:r>
            <a:rPr lang="en-US" sz="2400" dirty="0" err="1" smtClean="0"/>
            <a:t>sức</a:t>
          </a:r>
          <a:r>
            <a:rPr lang="en-US" sz="2400" dirty="0" smtClean="0"/>
            <a:t> </a:t>
          </a:r>
          <a:r>
            <a:rPr lang="en-US" sz="2400" dirty="0" err="1" smtClean="0"/>
            <a:t>mình</a:t>
          </a:r>
          <a:r>
            <a:rPr lang="en-US" sz="2400" dirty="0" smtClean="0"/>
            <a:t> </a:t>
          </a:r>
          <a:r>
            <a:rPr lang="en-US" sz="2400" dirty="0" err="1" smtClean="0"/>
            <a:t>là</a:t>
          </a:r>
          <a:r>
            <a:rPr lang="en-US" sz="2400" dirty="0" smtClean="0"/>
            <a:t> </a:t>
          </a:r>
          <a:r>
            <a:rPr lang="en-US" sz="2400" dirty="0" err="1" smtClean="0"/>
            <a:t>chính</a:t>
          </a:r>
          <a:r>
            <a:rPr lang="en-US" sz="2400" dirty="0" smtClean="0"/>
            <a:t> → </a:t>
          </a:r>
          <a:r>
            <a:rPr lang="en-US" sz="2400" dirty="0" err="1" smtClean="0"/>
            <a:t>thắng</a:t>
          </a:r>
          <a:r>
            <a:rPr lang="en-US" sz="2400" dirty="0" smtClean="0"/>
            <a:t> </a:t>
          </a:r>
          <a:r>
            <a:rPr lang="en-US" sz="2400" dirty="0" err="1" smtClean="0"/>
            <a:t>lợi</a:t>
          </a:r>
          <a:r>
            <a:rPr lang="en-US" sz="2400" dirty="0" smtClean="0"/>
            <a:t> 1954</a:t>
          </a:r>
          <a:endParaRPr lang="en-US" sz="2400" dirty="0"/>
        </a:p>
      </dgm:t>
    </dgm:pt>
    <dgm:pt modelId="{6A40F34E-434E-4BA6-BD13-323779936972}" type="parTrans" cxnId="{6BE388D1-9933-498D-9FFF-03762E4F0A9E}">
      <dgm:prSet/>
      <dgm:spPr/>
      <dgm:t>
        <a:bodyPr/>
        <a:lstStyle/>
        <a:p>
          <a:endParaRPr lang="en-US"/>
        </a:p>
      </dgm:t>
    </dgm:pt>
    <dgm:pt modelId="{AF7AB696-95A6-40E2-9DB1-20AE6C6AC085}" type="sibTrans" cxnId="{6BE388D1-9933-498D-9FFF-03762E4F0A9E}">
      <dgm:prSet/>
      <dgm:spPr/>
      <dgm:t>
        <a:bodyPr/>
        <a:lstStyle/>
        <a:p>
          <a:endParaRPr lang="en-US"/>
        </a:p>
      </dgm:t>
    </dgm:pt>
    <dgm:pt modelId="{908D0121-237A-41CB-94D0-88DA2A3DDC5B}">
      <dgm:prSet phldrT="[Text]" custT="1"/>
      <dgm:spPr>
        <a:solidFill>
          <a:srgbClr val="002060"/>
        </a:solidFill>
      </dgm:spPr>
      <dgm:t>
        <a:bodyPr/>
        <a:lstStyle/>
        <a:p>
          <a:r>
            <a:rPr lang="nl-NL" sz="2400" i="1" dirty="0" smtClean="0"/>
            <a:t>Ý nghĩa :Đối với nước ta</a:t>
          </a:r>
          <a:r>
            <a:rPr lang="nl-NL" sz="2400" dirty="0" smtClean="0"/>
            <a:t>, thắng lợi này đã làm sụp đổ hoàn toàn ý chí xâm lược của thực dân Pháp đối với VN; bảo vệ được độc lập, chủ quyền dân tộc, giữ vững được chính quyền dân chủ nhân dân; giải phóng được một nửa đất nước</a:t>
          </a:r>
          <a:endParaRPr lang="en-US" sz="2400" dirty="0"/>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002060"/>
        </a:solidFill>
      </dgm:spPr>
      <dgm:t>
        <a:bodyPr/>
        <a:lstStyle/>
        <a:p>
          <a:r>
            <a:rPr lang="nl-NL" sz="2400" i="1" dirty="0" smtClean="0"/>
            <a:t>Đối với quốc tế</a:t>
          </a:r>
          <a:r>
            <a:rPr lang="nl-NL" sz="2400" dirty="0" smtClean="0"/>
            <a:t>, thắng lợi này đã buộc thực dân Pháp phải chấm dứt chiến tranh và lập lại hòa bình ở Đông D­ương;cổ vũ mạnh mẽ cuộc đấu tranh của nhân dân các dân tộc bị áp</a:t>
          </a:r>
          <a:endParaRPr lang="en-US" sz="2400" dirty="0"/>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t>
        <a:bodyPr/>
        <a:lstStyle/>
        <a:p>
          <a:endParaRPr lang="en-US"/>
        </a:p>
      </dgm:t>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3"/>
      <dgm:spPr/>
    </dgm:pt>
    <dgm:pt modelId="{5B862E4D-4D36-4694-B934-1C829F4D7403}" type="pres">
      <dgm:prSet presAssocID="{8E777411-57C8-4355-B796-5758F88D1A63}" presName="conn" presStyleLbl="parChTrans1D2" presStyleIdx="0" presStyleCnt="1"/>
      <dgm:spPr/>
      <dgm:t>
        <a:bodyPr/>
        <a:lstStyle/>
        <a:p>
          <a:endParaRPr lang="en-US"/>
        </a:p>
      </dgm:t>
    </dgm:pt>
    <dgm:pt modelId="{BA4084FA-2C13-4AAB-8581-47A4AEE03356}" type="pres">
      <dgm:prSet presAssocID="{8E777411-57C8-4355-B796-5758F88D1A63}" presName="extraNode" presStyleLbl="node1" presStyleIdx="0" presStyleCnt="3"/>
      <dgm:spPr/>
    </dgm:pt>
    <dgm:pt modelId="{EDBF7531-043D-475E-82F7-F79C69C43064}" type="pres">
      <dgm:prSet presAssocID="{8E777411-57C8-4355-B796-5758F88D1A63}" presName="dstNode" presStyleLbl="node1" presStyleIdx="0" presStyleCnt="3"/>
      <dgm:spPr/>
    </dgm:pt>
    <dgm:pt modelId="{145E5C9C-062D-474B-A91A-14890C8E9F19}" type="pres">
      <dgm:prSet presAssocID="{25163AC5-03C9-4E1A-8D0D-CFE57E97DB5B}" presName="text_1" presStyleLbl="node1" presStyleIdx="0" presStyleCnt="3">
        <dgm:presLayoutVars>
          <dgm:bulletEnabled val="1"/>
        </dgm:presLayoutVars>
      </dgm:prSet>
      <dgm:spPr/>
      <dgm:t>
        <a:bodyPr/>
        <a:lstStyle/>
        <a:p>
          <a:endParaRPr lang="en-US"/>
        </a:p>
      </dgm:t>
    </dgm:pt>
    <dgm:pt modelId="{6BC21AFC-92E6-49D4-ABBF-73737CEB9A10}" type="pres">
      <dgm:prSet presAssocID="{25163AC5-03C9-4E1A-8D0D-CFE57E97DB5B}" presName="accent_1" presStyleCnt="0"/>
      <dgm:spPr/>
    </dgm:pt>
    <dgm:pt modelId="{1DAD1002-08B1-4761-A199-9C1F29869D04}" type="pres">
      <dgm:prSet presAssocID="{25163AC5-03C9-4E1A-8D0D-CFE57E97DB5B}" presName="accentRepeatNode" presStyleLbl="solidFgAcc1" presStyleIdx="0" presStyleCnt="3"/>
      <dgm:spPr/>
    </dgm:pt>
    <dgm:pt modelId="{4F8782A9-B37F-4BF1-8125-B6B2DCDC15BA}" type="pres">
      <dgm:prSet presAssocID="{908D0121-237A-41CB-94D0-88DA2A3DDC5B}" presName="text_2" presStyleLbl="node1" presStyleIdx="1" presStyleCnt="3" custScaleY="173729">
        <dgm:presLayoutVars>
          <dgm:bulletEnabled val="1"/>
        </dgm:presLayoutVars>
      </dgm:prSet>
      <dgm:spPr/>
      <dgm:t>
        <a:bodyPr/>
        <a:lstStyle/>
        <a:p>
          <a:endParaRPr lang="en-US"/>
        </a:p>
      </dgm:t>
    </dgm:pt>
    <dgm:pt modelId="{D71CEFF0-F909-4512-9A58-ACE92F4FD9ED}" type="pres">
      <dgm:prSet presAssocID="{908D0121-237A-41CB-94D0-88DA2A3DDC5B}" presName="accent_2" presStyleCnt="0"/>
      <dgm:spPr/>
    </dgm:pt>
    <dgm:pt modelId="{D740C635-B7F8-40C5-BE8B-38A1E52B5520}" type="pres">
      <dgm:prSet presAssocID="{908D0121-237A-41CB-94D0-88DA2A3DDC5B}" presName="accentRepeatNode" presStyleLbl="solidFgAcc1" presStyleIdx="1" presStyleCnt="3"/>
      <dgm:spPr/>
    </dgm:pt>
    <dgm:pt modelId="{21298BD1-06F1-4291-B129-118A208677F3}" type="pres">
      <dgm:prSet presAssocID="{4D132F84-3595-47C3-8E68-FCE528103DD5}" presName="text_3" presStyleLbl="node1" presStyleIdx="2" presStyleCnt="3" custScaleY="121968">
        <dgm:presLayoutVars>
          <dgm:bulletEnabled val="1"/>
        </dgm:presLayoutVars>
      </dgm:prSet>
      <dgm:spPr/>
      <dgm:t>
        <a:bodyPr/>
        <a:lstStyle/>
        <a:p>
          <a:endParaRPr lang="en-US"/>
        </a:p>
      </dgm:t>
    </dgm:pt>
    <dgm:pt modelId="{10EBD00D-C2B2-4F8E-B35A-CFC89BFEF66E}" type="pres">
      <dgm:prSet presAssocID="{4D132F84-3595-47C3-8E68-FCE528103DD5}" presName="accent_3" presStyleCnt="0"/>
      <dgm:spPr/>
    </dgm:pt>
    <dgm:pt modelId="{1F51110C-1145-4699-A4CD-DA619591B35E}" type="pres">
      <dgm:prSet presAssocID="{4D132F84-3595-47C3-8E68-FCE528103DD5}" presName="accentRepeatNode" presStyleLbl="solidFgAcc1" presStyleIdx="2" presStyleCnt="3"/>
      <dgm:spPr/>
    </dgm:pt>
  </dgm:ptLst>
  <dgm:cxnLst>
    <dgm:cxn modelId="{C8FC7184-9B38-40AE-8E53-C4D8CBE6C6CA}" type="presOf" srcId="{8E777411-57C8-4355-B796-5758F88D1A63}" destId="{ADB7B7BB-55C5-469C-90C5-2C862C608829}" srcOrd="0" destOrd="0" presId="urn:microsoft.com/office/officeart/2008/layout/VerticalCurvedList"/>
    <dgm:cxn modelId="{20213E4F-C201-48EF-B80A-132EA3A31AB7}" type="presOf" srcId="{25163AC5-03C9-4E1A-8D0D-CFE57E97DB5B}" destId="{145E5C9C-062D-474B-A91A-14890C8E9F19}" srcOrd="0" destOrd="0" presId="urn:microsoft.com/office/officeart/2008/layout/VerticalCurvedList"/>
    <dgm:cxn modelId="{6A5E95E1-D8AD-4B92-9B7B-AF1C4C284267}" type="presOf" srcId="{908D0121-237A-41CB-94D0-88DA2A3DDC5B}" destId="{4F8782A9-B37F-4BF1-8125-B6B2DCDC15BA}" srcOrd="0" destOrd="0" presId="urn:microsoft.com/office/officeart/2008/layout/VerticalCurvedList"/>
    <dgm:cxn modelId="{CC193CD8-FD1F-4938-9AF6-46B6B0D9B78F}" type="presOf" srcId="{AF7AB696-95A6-40E2-9DB1-20AE6C6AC085}" destId="{5B862E4D-4D36-4694-B934-1C829F4D7403}" srcOrd="0" destOrd="0" presId="urn:microsoft.com/office/officeart/2008/layout/VerticalCurvedList"/>
    <dgm:cxn modelId="{5BAD0B56-18A5-46ED-9B67-E3B9F5B2241F}" srcId="{8E777411-57C8-4355-B796-5758F88D1A63}" destId="{908D0121-237A-41CB-94D0-88DA2A3DDC5B}" srcOrd="1" destOrd="0" parTransId="{9283BA2C-A75C-4D5D-BABA-D636E0B3569A}" sibTransId="{6A23D19E-D2BC-4115-992B-4329ABED122A}"/>
    <dgm:cxn modelId="{6BE388D1-9933-498D-9FFF-03762E4F0A9E}" srcId="{8E777411-57C8-4355-B796-5758F88D1A63}" destId="{25163AC5-03C9-4E1A-8D0D-CFE57E97DB5B}" srcOrd="0" destOrd="0" parTransId="{6A40F34E-434E-4BA6-BD13-323779936972}" sibTransId="{AF7AB696-95A6-40E2-9DB1-20AE6C6AC085}"/>
    <dgm:cxn modelId="{120124FD-8520-4206-89FE-F89485A99469}" type="presOf" srcId="{4D132F84-3595-47C3-8E68-FCE528103DD5}" destId="{21298BD1-06F1-4291-B129-118A208677F3}" srcOrd="0" destOrd="0" presId="urn:microsoft.com/office/officeart/2008/layout/VerticalCurvedList"/>
    <dgm:cxn modelId="{64B573DB-3267-4B1E-A046-56A7CA83C904}" srcId="{8E777411-57C8-4355-B796-5758F88D1A63}" destId="{4D132F84-3595-47C3-8E68-FCE528103DD5}" srcOrd="2" destOrd="0" parTransId="{52236CB5-4655-486A-8EF9-0323CE4312B1}" sibTransId="{27684245-6C10-4C3B-9679-17E38DCCE2B8}"/>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33700A07-7329-4C16-99DF-21338220A5D0}" type="presParOf" srcId="{273AC77C-60B6-45A9-98F0-FB13A6A63A8E}" destId="{145E5C9C-062D-474B-A91A-14890C8E9F19}" srcOrd="1" destOrd="0" presId="urn:microsoft.com/office/officeart/2008/layout/VerticalCurvedList"/>
    <dgm:cxn modelId="{969A2D86-3743-43D5-BDA7-7B74CE79AC04}" type="presParOf" srcId="{273AC77C-60B6-45A9-98F0-FB13A6A63A8E}" destId="{6BC21AFC-92E6-49D4-ABBF-73737CEB9A10}" srcOrd="2" destOrd="0" presId="urn:microsoft.com/office/officeart/2008/layout/VerticalCurvedList"/>
    <dgm:cxn modelId="{43A59A1D-1220-437B-BFA6-64591EE3EDF8}" type="presParOf" srcId="{6BC21AFC-92E6-49D4-ABBF-73737CEB9A10}" destId="{1DAD1002-08B1-4761-A199-9C1F29869D04}" srcOrd="0" destOrd="0" presId="urn:microsoft.com/office/officeart/2008/layout/VerticalCurvedList"/>
    <dgm:cxn modelId="{3F7F20C1-CF9C-46F8-8C84-38709F654A97}" type="presParOf" srcId="{273AC77C-60B6-45A9-98F0-FB13A6A63A8E}" destId="{4F8782A9-B37F-4BF1-8125-B6B2DCDC15BA}" srcOrd="3" destOrd="0" presId="urn:microsoft.com/office/officeart/2008/layout/VerticalCurvedList"/>
    <dgm:cxn modelId="{15F9D8EC-3E25-4952-80FD-B0236F94D4F3}" type="presParOf" srcId="{273AC77C-60B6-45A9-98F0-FB13A6A63A8E}" destId="{D71CEFF0-F909-4512-9A58-ACE92F4FD9ED}" srcOrd="4" destOrd="0" presId="urn:microsoft.com/office/officeart/2008/layout/VerticalCurvedList"/>
    <dgm:cxn modelId="{44212933-8A26-4A32-BC93-E7702C5176DA}" type="presParOf" srcId="{D71CEFF0-F909-4512-9A58-ACE92F4FD9ED}" destId="{D740C635-B7F8-40C5-BE8B-38A1E52B5520}" srcOrd="0" destOrd="0" presId="urn:microsoft.com/office/officeart/2008/layout/VerticalCurvedList"/>
    <dgm:cxn modelId="{ABE2F6C6-C523-42D4-8E82-33E37F162EAE}" type="presParOf" srcId="{273AC77C-60B6-45A9-98F0-FB13A6A63A8E}" destId="{21298BD1-06F1-4291-B129-118A208677F3}" srcOrd="5" destOrd="0" presId="urn:microsoft.com/office/officeart/2008/layout/VerticalCurvedList"/>
    <dgm:cxn modelId="{45C402D9-12FE-4C2C-8302-554B1418A01E}" type="presParOf" srcId="{273AC77C-60B6-45A9-98F0-FB13A6A63A8E}" destId="{10EBD00D-C2B2-4F8E-B35A-CFC89BFEF66E}" srcOrd="6" destOrd="0" presId="urn:microsoft.com/office/officeart/2008/layout/VerticalCurvedList"/>
    <dgm:cxn modelId="{608C4405-8794-4A8A-8B23-FFE15D16808A}" type="presParOf" srcId="{10EBD00D-C2B2-4F8E-B35A-CFC89BFEF66E}"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73C8B9B-63E3-42B8-BDFD-2FAB1B457393}">
      <dgm:prSet phldrT="[Text]" custT="1"/>
      <dgm:spPr>
        <a:solidFill>
          <a:srgbClr val="002060"/>
        </a:solidFill>
      </dgm:spPr>
      <dgm:t>
        <a:bodyPr/>
        <a:lstStyle/>
        <a:p>
          <a:pPr algn="just"/>
          <a:r>
            <a:rPr lang="en-US" sz="2400" dirty="0" err="1" smtClean="0"/>
            <a:t>Sau</a:t>
          </a:r>
          <a:r>
            <a:rPr lang="en-US" sz="2400" dirty="0" smtClean="0"/>
            <a:t> </a:t>
          </a:r>
          <a:r>
            <a:rPr lang="en-US" sz="2400" dirty="0" err="1" smtClean="0"/>
            <a:t>năm</a:t>
          </a:r>
          <a:r>
            <a:rPr lang="en-US" sz="2400" dirty="0" smtClean="0"/>
            <a:t> 1954,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r>
            <a:rPr lang="en-US" sz="2400" dirty="0" smtClean="0"/>
            <a:t> </a:t>
          </a:r>
          <a:r>
            <a:rPr lang="en-US" sz="2400" dirty="0" err="1" smtClean="0"/>
            <a:t>dần</a:t>
          </a:r>
          <a:r>
            <a:rPr lang="en-US" sz="2400" dirty="0" smtClean="0"/>
            <a:t> </a:t>
          </a:r>
          <a:r>
            <a:rPr lang="en-US" sz="2400" dirty="0" err="1" smtClean="0"/>
            <a:t>thay</a:t>
          </a:r>
          <a:r>
            <a:rPr lang="en-US" sz="2400" dirty="0" smtClean="0"/>
            <a:t> </a:t>
          </a:r>
          <a:r>
            <a:rPr lang="en-US" sz="2400" dirty="0" err="1" smtClean="0"/>
            <a:t>chân</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Pháp</a:t>
          </a:r>
          <a:r>
            <a:rPr lang="en-US" sz="2400" dirty="0" smtClean="0"/>
            <a:t> </a:t>
          </a:r>
          <a:r>
            <a:rPr lang="en-US" sz="2400" dirty="0" err="1" smtClean="0"/>
            <a:t>để</a:t>
          </a:r>
          <a:r>
            <a:rPr lang="en-US" sz="2400" dirty="0" smtClean="0"/>
            <a:t> </a:t>
          </a:r>
          <a:r>
            <a:rPr lang="en-US" sz="2400" dirty="0" err="1" smtClean="0"/>
            <a:t>áp</a:t>
          </a:r>
          <a:r>
            <a:rPr lang="en-US" sz="2400" dirty="0" smtClean="0"/>
            <a:t> </a:t>
          </a:r>
          <a:r>
            <a:rPr lang="en-US" sz="2400" dirty="0" err="1" smtClean="0"/>
            <a:t>đặt</a:t>
          </a:r>
          <a:r>
            <a:rPr lang="en-US" sz="2400" dirty="0" smtClean="0"/>
            <a:t> </a:t>
          </a:r>
          <a:r>
            <a:rPr lang="en-US" sz="2400" dirty="0" err="1" smtClean="0"/>
            <a:t>chủ</a:t>
          </a:r>
          <a:r>
            <a:rPr lang="en-US" sz="2400" dirty="0" smtClean="0"/>
            <a:t> </a:t>
          </a:r>
          <a:r>
            <a:rPr lang="en-US" sz="2400" dirty="0" err="1" smtClean="0"/>
            <a:t>nghĩa</a:t>
          </a:r>
          <a:r>
            <a:rPr lang="en-US" sz="2400" dirty="0" smtClean="0"/>
            <a:t> </a:t>
          </a:r>
          <a:r>
            <a:rPr lang="en-US" sz="2400" dirty="0" err="1" smtClean="0"/>
            <a:t>thực</a:t>
          </a:r>
          <a:r>
            <a:rPr lang="en-US" sz="2400" dirty="0" smtClean="0"/>
            <a:t> </a:t>
          </a:r>
          <a:r>
            <a:rPr lang="en-US" sz="2400" dirty="0" err="1" smtClean="0"/>
            <a:t>dân</a:t>
          </a:r>
          <a:r>
            <a:rPr lang="en-US" sz="2400" dirty="0" smtClean="0"/>
            <a:t> </a:t>
          </a:r>
          <a:r>
            <a:rPr lang="en-US" sz="2400" dirty="0" err="1" smtClean="0"/>
            <a:t>mới</a:t>
          </a:r>
          <a:r>
            <a:rPr lang="en-US" sz="2400" dirty="0" smtClean="0"/>
            <a:t> ở </a:t>
          </a:r>
          <a:r>
            <a:rPr lang="en-US" sz="2400" dirty="0" err="1" smtClean="0"/>
            <a:t>miền</a:t>
          </a:r>
          <a:r>
            <a:rPr lang="en-US" sz="2400" dirty="0" smtClean="0"/>
            <a:t> Nam</a:t>
          </a:r>
          <a:endParaRPr lang="en-US" sz="2400" dirty="0"/>
        </a:p>
      </dgm:t>
    </dgm:pt>
    <dgm:pt modelId="{4AA14175-D4AF-4EA1-9271-E9E638667E44}" type="parTrans" cxnId="{A6561177-C945-4B7F-8B86-CFCB8EF18930}">
      <dgm:prSet/>
      <dgm:spPr/>
      <dgm:t>
        <a:bodyPr/>
        <a:lstStyle/>
        <a:p>
          <a:endParaRPr lang="en-US"/>
        </a:p>
      </dgm:t>
    </dgm:pt>
    <dgm:pt modelId="{4460028B-2C1F-4ADC-80E6-891AB588EDD9}" type="sibTrans" cxnId="{A6561177-C945-4B7F-8B86-CFCB8EF18930}">
      <dgm:prSet/>
      <dgm:spPr/>
      <dgm:t>
        <a:bodyPr/>
        <a:lstStyle/>
        <a:p>
          <a:endParaRPr lang="en-US" sz="2400"/>
        </a:p>
      </dgm:t>
    </dgm:pt>
    <dgm:pt modelId="{52D94430-2A41-40FE-AB2C-4474404FCA49}">
      <dgm:prSet phldrT="[Text]" custT="1"/>
      <dgm:spPr>
        <a:solidFill>
          <a:srgbClr val="002060"/>
        </a:solidFill>
      </dgm:spPr>
      <dgm:t>
        <a:bodyPr/>
        <a:lstStyle/>
        <a:p>
          <a:pPr algn="just"/>
          <a:r>
            <a:rPr lang="en-US" sz="2400" dirty="0" err="1" smtClean="0"/>
            <a:t>Là</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không</a:t>
          </a:r>
          <a:r>
            <a:rPr lang="en-US" sz="2400" dirty="0" smtClean="0"/>
            <a:t> </a:t>
          </a:r>
          <a:r>
            <a:rPr lang="en-US" sz="2400" dirty="0" err="1" smtClean="0"/>
            <a:t>cân</a:t>
          </a:r>
          <a:r>
            <a:rPr lang="en-US" sz="2400" dirty="0" smtClean="0"/>
            <a:t> </a:t>
          </a:r>
          <a:r>
            <a:rPr lang="en-US" sz="2400" dirty="0" err="1" smtClean="0"/>
            <a:t>sức</a:t>
          </a:r>
          <a:r>
            <a:rPr lang="en-US" sz="2400" dirty="0" smtClean="0"/>
            <a:t> </a:t>
          </a:r>
          <a:r>
            <a:rPr lang="en-US" sz="2400" dirty="0" err="1" smtClean="0"/>
            <a:t>về</a:t>
          </a:r>
          <a:r>
            <a:rPr lang="en-US" sz="2400" dirty="0" smtClean="0"/>
            <a:t> </a:t>
          </a:r>
          <a:r>
            <a:rPr lang="en-US" sz="2400" dirty="0" err="1" smtClean="0"/>
            <a:t>tiềm</a:t>
          </a:r>
          <a:r>
            <a:rPr lang="en-US" sz="2400" dirty="0" smtClean="0"/>
            <a:t> </a:t>
          </a:r>
          <a:r>
            <a:rPr lang="en-US" sz="2400" dirty="0" err="1" smtClean="0"/>
            <a:t>lực</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quân</a:t>
          </a:r>
          <a:r>
            <a:rPr lang="en-US" sz="2400" dirty="0" smtClean="0"/>
            <a:t> </a:t>
          </a:r>
          <a:r>
            <a:rPr lang="en-US" sz="2400" dirty="0" err="1" smtClean="0"/>
            <a:t>sự</a:t>
          </a:r>
          <a:r>
            <a:rPr lang="en-US" sz="2400" dirty="0" smtClean="0"/>
            <a:t> </a:t>
          </a:r>
          <a:r>
            <a:rPr lang="en-US" sz="2400" dirty="0" err="1" smtClean="0"/>
            <a:t>giữa</a:t>
          </a:r>
          <a:r>
            <a:rPr lang="en-US" sz="2400" dirty="0" smtClean="0"/>
            <a:t> </a:t>
          </a:r>
          <a:r>
            <a:rPr lang="en-US" sz="2400" dirty="0" err="1" smtClean="0"/>
            <a:t>nhân</a:t>
          </a:r>
          <a:r>
            <a:rPr lang="en-US" sz="2400" dirty="0" smtClean="0"/>
            <a:t> </a:t>
          </a:r>
          <a:r>
            <a:rPr lang="en-US" sz="2400" dirty="0" err="1" smtClean="0"/>
            <a:t>dân</a:t>
          </a:r>
          <a:r>
            <a:rPr lang="en-US" sz="2400" dirty="0" smtClean="0"/>
            <a:t> ta </a:t>
          </a:r>
          <a:r>
            <a:rPr lang="en-US" sz="2400" dirty="0" err="1" smtClean="0"/>
            <a:t>và</a:t>
          </a:r>
          <a:r>
            <a:rPr lang="en-US" sz="2400" dirty="0" smtClean="0"/>
            <a:t> </a:t>
          </a:r>
          <a:r>
            <a:rPr lang="en-US" sz="2400" dirty="0" err="1" smtClean="0"/>
            <a:t>đế</a:t>
          </a:r>
          <a:r>
            <a:rPr lang="en-US" sz="2400" dirty="0" smtClean="0"/>
            <a:t> </a:t>
          </a:r>
          <a:r>
            <a:rPr lang="en-US" sz="2400" dirty="0" err="1" smtClean="0"/>
            <a:t>quốc</a:t>
          </a:r>
          <a:r>
            <a:rPr lang="en-US" sz="2400" dirty="0" smtClean="0"/>
            <a:t> </a:t>
          </a:r>
          <a:r>
            <a:rPr lang="en-US" sz="2400" dirty="0" err="1" smtClean="0"/>
            <a:t>Mỹ</a:t>
          </a:r>
          <a:endParaRPr lang="en-US" sz="2400" dirty="0"/>
        </a:p>
      </dgm:t>
    </dgm:pt>
    <dgm:pt modelId="{763F8EB3-712A-4F42-BF84-4401C2BE9502}" type="parTrans" cxnId="{8CAF5DEB-DCFD-4508-9C26-C4CB02E9034A}">
      <dgm:prSet/>
      <dgm:spPr/>
      <dgm:t>
        <a:bodyPr/>
        <a:lstStyle/>
        <a:p>
          <a:endParaRPr lang="en-US"/>
        </a:p>
      </dgm:t>
    </dgm:pt>
    <dgm:pt modelId="{4A53ED85-19C4-4C21-A2B8-39F3F02E9568}" type="sibTrans" cxnId="{8CAF5DEB-DCFD-4508-9C26-C4CB02E9034A}">
      <dgm:prSet/>
      <dgm:spPr/>
      <dgm:t>
        <a:bodyPr/>
        <a:lstStyle/>
        <a:p>
          <a:endParaRPr lang="en-US"/>
        </a:p>
      </dgm:t>
    </dgm:pt>
    <dgm:pt modelId="{9CB1A869-C7C0-40D8-BC93-E56258BEE7C2}">
      <dgm:prSet phldrT="[Text]" custT="1"/>
      <dgm:spPr>
        <a:solidFill>
          <a:srgbClr val="002060"/>
        </a:solidFill>
      </dgm:spPr>
      <dgm:t>
        <a:bodyPr/>
        <a:lstStyle/>
        <a:p>
          <a:pPr algn="just"/>
          <a:r>
            <a:rPr lang="en-US" sz="2400" dirty="0" err="1" smtClean="0"/>
            <a:t>Năm</a:t>
          </a:r>
          <a:r>
            <a:rPr lang="en-US" sz="2400" dirty="0" smtClean="0"/>
            <a:t> 1975 </a:t>
          </a:r>
          <a:r>
            <a:rPr lang="en-US" sz="2400" dirty="0" err="1" smtClean="0"/>
            <a:t>tổng</a:t>
          </a:r>
          <a:r>
            <a:rPr lang="en-US" sz="2400" dirty="0" smtClean="0"/>
            <a:t> </a:t>
          </a:r>
          <a:r>
            <a:rPr lang="en-US" sz="2400" dirty="0" err="1" smtClean="0"/>
            <a:t>tiến</a:t>
          </a:r>
          <a:r>
            <a:rPr lang="en-US" sz="2400" dirty="0" smtClean="0"/>
            <a:t> </a:t>
          </a:r>
          <a:r>
            <a:rPr lang="en-US" sz="2400" dirty="0" err="1" smtClean="0"/>
            <a:t>công</a:t>
          </a:r>
          <a:r>
            <a:rPr lang="en-US" sz="2400" dirty="0" smtClean="0"/>
            <a:t> </a:t>
          </a:r>
          <a:r>
            <a:rPr lang="en-US" sz="2400" dirty="0" err="1" smtClean="0"/>
            <a:t>thắng</a:t>
          </a:r>
          <a:r>
            <a:rPr lang="en-US" sz="2400" dirty="0" smtClean="0"/>
            <a:t> </a:t>
          </a:r>
          <a:r>
            <a:rPr lang="en-US" sz="2400" dirty="0" err="1" smtClean="0"/>
            <a:t>lợi</a:t>
          </a:r>
          <a:r>
            <a:rPr lang="en-US" sz="2400" dirty="0" smtClean="0"/>
            <a:t>, </a:t>
          </a:r>
          <a:r>
            <a:rPr lang="en-US" sz="2400" dirty="0" err="1" smtClean="0"/>
            <a:t>kết</a:t>
          </a:r>
          <a:r>
            <a:rPr lang="en-US" sz="2400" dirty="0" smtClean="0"/>
            <a:t> </a:t>
          </a:r>
          <a:r>
            <a:rPr lang="en-US" sz="2400" dirty="0" err="1" smtClean="0"/>
            <a:t>thúc</a:t>
          </a:r>
          <a:r>
            <a:rPr lang="en-US" sz="2400" dirty="0" smtClean="0"/>
            <a:t> </a:t>
          </a:r>
          <a:r>
            <a:rPr lang="en-US" sz="2400" dirty="0" err="1" smtClean="0"/>
            <a:t>cuộc</a:t>
          </a:r>
          <a:r>
            <a:rPr lang="en-US" sz="2400" dirty="0" smtClean="0"/>
            <a:t> </a:t>
          </a:r>
          <a:r>
            <a:rPr lang="en-US" sz="2400" dirty="0" err="1" smtClean="0"/>
            <a:t>chiến</a:t>
          </a:r>
          <a:r>
            <a:rPr lang="en-US" sz="2400" dirty="0" smtClean="0"/>
            <a:t> </a:t>
          </a:r>
          <a:r>
            <a:rPr lang="en-US" sz="2400" dirty="0" err="1" smtClean="0"/>
            <a:t>tranh</a:t>
          </a:r>
          <a:r>
            <a:rPr lang="en-US" sz="2400" dirty="0" smtClean="0"/>
            <a:t> </a:t>
          </a:r>
          <a:r>
            <a:rPr lang="en-US" sz="2400" dirty="0" err="1" smtClean="0"/>
            <a:t>kéo</a:t>
          </a:r>
          <a:r>
            <a:rPr lang="en-US" sz="2400" dirty="0" smtClean="0"/>
            <a:t> </a:t>
          </a:r>
          <a:r>
            <a:rPr lang="en-US" sz="2400" dirty="0" err="1" smtClean="0"/>
            <a:t>dài</a:t>
          </a:r>
          <a:r>
            <a:rPr lang="en-US" sz="2400" dirty="0" smtClean="0"/>
            <a:t> 30 </a:t>
          </a:r>
          <a:r>
            <a:rPr lang="en-US" sz="2400" dirty="0" err="1" smtClean="0"/>
            <a:t>năm</a:t>
          </a:r>
          <a:r>
            <a:rPr lang="en-US" sz="2400" dirty="0" smtClean="0"/>
            <a:t> </a:t>
          </a:r>
          <a:endParaRPr lang="en-US" sz="2400" dirty="0"/>
        </a:p>
      </dgm:t>
    </dgm:pt>
    <dgm:pt modelId="{5FF8366A-670D-430F-BFBB-1760F8FE2E27}" type="parTrans" cxnId="{12642B08-A5CF-4949-B009-BB212EBB8E80}">
      <dgm:prSet/>
      <dgm:spPr/>
      <dgm:t>
        <a:bodyPr/>
        <a:lstStyle/>
        <a:p>
          <a:endParaRPr lang="en-US"/>
        </a:p>
      </dgm:t>
    </dgm:pt>
    <dgm:pt modelId="{9E2C9E2E-FCD3-4ACF-A1B1-5E0D9B116730}" type="sibTrans" cxnId="{12642B08-A5CF-4949-B009-BB212EBB8E80}">
      <dgm:prSet/>
      <dgm:spPr/>
      <dgm:t>
        <a:bodyPr/>
        <a:lstStyle/>
        <a:p>
          <a:endParaRPr lang="en-US"/>
        </a:p>
      </dgm:t>
    </dgm:pt>
    <dgm:pt modelId="{C3704D83-CD92-4124-8C20-EA117F95B2DB}">
      <dgm:prSet phldrT="[Text]" custT="1"/>
      <dgm:spPr>
        <a:solidFill>
          <a:srgbClr val="002060"/>
        </a:solidFill>
      </dgm:spPr>
      <dgm:t>
        <a:bodyPr/>
        <a:lstStyle/>
        <a:p>
          <a:pPr algn="just"/>
          <a:r>
            <a:rPr lang="nl-NL" sz="2400" i="1" dirty="0" smtClean="0"/>
            <a:t>Ý nghĩa :</a:t>
          </a:r>
          <a:r>
            <a:rPr lang="nl-NL" sz="2400" dirty="0" smtClean="0"/>
            <a:t>một biểu tượng sáng ngời về sự toàn thắng của chủ nghĩa anh hùng cách mạng và trí tuệ con người;góp phần quan trọng làm đảo lộn chiến lược toàn cầu của đế quốc Mỹ</a:t>
          </a:r>
          <a:endParaRPr lang="en-US" sz="2400" dirty="0"/>
        </a:p>
      </dgm:t>
    </dgm:pt>
    <dgm:pt modelId="{DE384908-C9EA-4533-BB16-1F61A1B992B2}" type="parTrans" cxnId="{150D7BB5-9905-4D4D-BD6D-CEF762491A90}">
      <dgm:prSet/>
      <dgm:spPr/>
      <dgm:t>
        <a:bodyPr/>
        <a:lstStyle/>
        <a:p>
          <a:endParaRPr lang="en-US"/>
        </a:p>
      </dgm:t>
    </dgm:pt>
    <dgm:pt modelId="{E2DA640D-541C-4596-BC7E-788BD7009A59}" type="sibTrans" cxnId="{150D7BB5-9905-4D4D-BD6D-CEF762491A90}">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t>
        <a:bodyPr/>
        <a:lstStyle/>
        <a:p>
          <a:endParaRPr lang="en-US"/>
        </a:p>
      </dgm:t>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4"/>
      <dgm:spPr/>
    </dgm:pt>
    <dgm:pt modelId="{A25181EA-F80D-4010-AAF6-0663E4067AFA}" type="pres">
      <dgm:prSet presAssocID="{5EF4435D-7A0B-4D7A-9098-94917A6B7EAB}" presName="conn" presStyleLbl="parChTrans1D2" presStyleIdx="0" presStyleCnt="1"/>
      <dgm:spPr/>
      <dgm:t>
        <a:bodyPr/>
        <a:lstStyle/>
        <a:p>
          <a:endParaRPr lang="en-US"/>
        </a:p>
      </dgm:t>
    </dgm:pt>
    <dgm:pt modelId="{B0C9D0C2-0871-4458-9A4B-864E6BC4012E}" type="pres">
      <dgm:prSet presAssocID="{5EF4435D-7A0B-4D7A-9098-94917A6B7EAB}" presName="extraNode" presStyleLbl="node1" presStyleIdx="0" presStyleCnt="4"/>
      <dgm:spPr/>
    </dgm:pt>
    <dgm:pt modelId="{964BAF3B-00A1-40CC-9F0F-4E5831541FFA}" type="pres">
      <dgm:prSet presAssocID="{5EF4435D-7A0B-4D7A-9098-94917A6B7EAB}" presName="dstNode" presStyleLbl="node1" presStyleIdx="0" presStyleCnt="4"/>
      <dgm:spPr/>
    </dgm:pt>
    <dgm:pt modelId="{F4FEE520-51AF-4D96-A1A2-ABA08A9CFE0A}" type="pres">
      <dgm:prSet presAssocID="{C73C8B9B-63E3-42B8-BDFD-2FAB1B457393}" presName="text_1" presStyleLbl="node1" presStyleIdx="0" presStyleCnt="4">
        <dgm:presLayoutVars>
          <dgm:bulletEnabled val="1"/>
        </dgm:presLayoutVars>
      </dgm:prSet>
      <dgm:spPr/>
      <dgm:t>
        <a:bodyPr/>
        <a:lstStyle/>
        <a:p>
          <a:endParaRPr lang="en-US"/>
        </a:p>
      </dgm:t>
    </dgm:pt>
    <dgm:pt modelId="{E955D4AA-09E0-4D31-9B31-BB930203638B}" type="pres">
      <dgm:prSet presAssocID="{C73C8B9B-63E3-42B8-BDFD-2FAB1B457393}" presName="accent_1" presStyleCnt="0"/>
      <dgm:spPr/>
    </dgm:pt>
    <dgm:pt modelId="{E7552E39-00B0-4CDB-AC14-C299E5A6B8F8}" type="pres">
      <dgm:prSet presAssocID="{C73C8B9B-63E3-42B8-BDFD-2FAB1B457393}" presName="accentRepeatNode" presStyleLbl="solidFgAcc1" presStyleIdx="0"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 modelId="{05C82B02-0F2A-4E45-8A5A-056849A2B203}" type="pres">
      <dgm:prSet presAssocID="{52D94430-2A41-40FE-AB2C-4474404FCA49}" presName="text_2" presStyleLbl="node1" presStyleIdx="1" presStyleCnt="4">
        <dgm:presLayoutVars>
          <dgm:bulletEnabled val="1"/>
        </dgm:presLayoutVars>
      </dgm:prSet>
      <dgm:spPr/>
      <dgm:t>
        <a:bodyPr/>
        <a:lstStyle/>
        <a:p>
          <a:endParaRPr lang="en-US"/>
        </a:p>
      </dgm:t>
    </dgm:pt>
    <dgm:pt modelId="{56EBF9F2-0EE6-49EF-BA41-1B8011FEAB24}" type="pres">
      <dgm:prSet presAssocID="{52D94430-2A41-40FE-AB2C-4474404FCA49}" presName="accent_2" presStyleCnt="0"/>
      <dgm:spPr/>
    </dgm:pt>
    <dgm:pt modelId="{80A7F391-9036-4861-925D-9CB867D8CA6F}" type="pres">
      <dgm:prSet presAssocID="{52D94430-2A41-40FE-AB2C-4474404FCA49}" presName="accentRepeatNode" presStyleLbl="solidFgAcc1" presStyleIdx="1"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 modelId="{79F2197E-D61E-4357-97C0-2F0DF73412F1}" type="pres">
      <dgm:prSet presAssocID="{9CB1A869-C7C0-40D8-BC93-E56258BEE7C2}" presName="text_3" presStyleLbl="node1" presStyleIdx="2" presStyleCnt="4">
        <dgm:presLayoutVars>
          <dgm:bulletEnabled val="1"/>
        </dgm:presLayoutVars>
      </dgm:prSet>
      <dgm:spPr/>
      <dgm:t>
        <a:bodyPr/>
        <a:lstStyle/>
        <a:p>
          <a:endParaRPr lang="en-US"/>
        </a:p>
      </dgm:t>
    </dgm:pt>
    <dgm:pt modelId="{87EBA9FF-4713-437C-B8CD-86119C72C7C6}" type="pres">
      <dgm:prSet presAssocID="{9CB1A869-C7C0-40D8-BC93-E56258BEE7C2}" presName="accent_3" presStyleCnt="0"/>
      <dgm:spPr/>
    </dgm:pt>
    <dgm:pt modelId="{D3E6FE7F-5508-471C-832E-CBC20146F36D}" type="pres">
      <dgm:prSet presAssocID="{9CB1A869-C7C0-40D8-BC93-E56258BEE7C2}" presName="accentRepeatNode" presStyleLbl="solidFgAcc1" presStyleIdx="2"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 modelId="{DBC36038-8967-4867-86A8-3C16A60FB962}" type="pres">
      <dgm:prSet presAssocID="{C3704D83-CD92-4124-8C20-EA117F95B2DB}" presName="text_4" presStyleLbl="node1" presStyleIdx="3" presStyleCnt="4" custScaleY="138453">
        <dgm:presLayoutVars>
          <dgm:bulletEnabled val="1"/>
        </dgm:presLayoutVars>
      </dgm:prSet>
      <dgm:spPr/>
      <dgm:t>
        <a:bodyPr/>
        <a:lstStyle/>
        <a:p>
          <a:endParaRPr lang="en-US"/>
        </a:p>
      </dgm:t>
    </dgm:pt>
    <dgm:pt modelId="{B1AA0010-C519-44F9-B4F3-0C58F402BA56}" type="pres">
      <dgm:prSet presAssocID="{C3704D83-CD92-4124-8C20-EA117F95B2DB}" presName="accent_4" presStyleCnt="0"/>
      <dgm:spPr/>
    </dgm:pt>
    <dgm:pt modelId="{191F1F66-5AA5-4D03-8E69-90FFF4B33ECF}" type="pres">
      <dgm:prSet presAssocID="{C3704D83-CD92-4124-8C20-EA117F95B2DB}" presName="accentRepeatNode" presStyleLbl="solidFgAcc1" presStyleIdx="3" presStyleCnt="4">
        <dgm:style>
          <a:lnRef idx="2">
            <a:schemeClr val="accent6">
              <a:shade val="50000"/>
            </a:schemeClr>
          </a:lnRef>
          <a:fillRef idx="1">
            <a:schemeClr val="accent6"/>
          </a:fillRef>
          <a:effectRef idx="0">
            <a:schemeClr val="accent6"/>
          </a:effectRef>
          <a:fontRef idx="minor">
            <a:schemeClr val="lt1"/>
          </a:fontRef>
        </dgm:style>
      </dgm:prSet>
      <dgm:spPr/>
      <dgm:t>
        <a:bodyPr/>
        <a:lstStyle/>
        <a:p>
          <a:endParaRPr lang="en-US"/>
        </a:p>
      </dgm:t>
    </dgm:pt>
  </dgm:ptLst>
  <dgm:cxnLst>
    <dgm:cxn modelId="{A6561177-C945-4B7F-8B86-CFCB8EF18930}" srcId="{5EF4435D-7A0B-4D7A-9098-94917A6B7EAB}" destId="{C73C8B9B-63E3-42B8-BDFD-2FAB1B457393}" srcOrd="0" destOrd="0" parTransId="{4AA14175-D4AF-4EA1-9271-E9E638667E44}" sibTransId="{4460028B-2C1F-4ADC-80E6-891AB588EDD9}"/>
    <dgm:cxn modelId="{12642B08-A5CF-4949-B009-BB212EBB8E80}" srcId="{5EF4435D-7A0B-4D7A-9098-94917A6B7EAB}" destId="{9CB1A869-C7C0-40D8-BC93-E56258BEE7C2}" srcOrd="2" destOrd="0" parTransId="{5FF8366A-670D-430F-BFBB-1760F8FE2E27}" sibTransId="{9E2C9E2E-FCD3-4ACF-A1B1-5E0D9B116730}"/>
    <dgm:cxn modelId="{62D9B448-28B7-48ED-8D1A-DF4CDBFCE4FA}" type="presOf" srcId="{C73C8B9B-63E3-42B8-BDFD-2FAB1B457393}" destId="{F4FEE520-51AF-4D96-A1A2-ABA08A9CFE0A}" srcOrd="0" destOrd="0" presId="urn:microsoft.com/office/officeart/2008/layout/VerticalCurvedList"/>
    <dgm:cxn modelId="{8CAF5DEB-DCFD-4508-9C26-C4CB02E9034A}" srcId="{5EF4435D-7A0B-4D7A-9098-94917A6B7EAB}" destId="{52D94430-2A41-40FE-AB2C-4474404FCA49}" srcOrd="1" destOrd="0" parTransId="{763F8EB3-712A-4F42-BF84-4401C2BE9502}" sibTransId="{4A53ED85-19C4-4C21-A2B8-39F3F02E9568}"/>
    <dgm:cxn modelId="{943D0138-BD3C-424B-BC24-C48B5564298F}" type="presOf" srcId="{4460028B-2C1F-4ADC-80E6-891AB588EDD9}" destId="{A25181EA-F80D-4010-AAF6-0663E4067AFA}" srcOrd="0" destOrd="0" presId="urn:microsoft.com/office/officeart/2008/layout/VerticalCurvedList"/>
    <dgm:cxn modelId="{DC6A6A45-167A-4148-8E29-CE8C1DA8623B}" type="presOf" srcId="{52D94430-2A41-40FE-AB2C-4474404FCA49}" destId="{05C82B02-0F2A-4E45-8A5A-056849A2B203}" srcOrd="0" destOrd="0" presId="urn:microsoft.com/office/officeart/2008/layout/VerticalCurvedList"/>
    <dgm:cxn modelId="{892F3663-6370-4320-B638-1B3D32E31541}" type="presOf" srcId="{C3704D83-CD92-4124-8C20-EA117F95B2DB}" destId="{DBC36038-8967-4867-86A8-3C16A60FB962}" srcOrd="0" destOrd="0" presId="urn:microsoft.com/office/officeart/2008/layout/VerticalCurvedList"/>
    <dgm:cxn modelId="{7575F95F-EA47-4E93-8B2D-6336D983D3EE}" type="presOf" srcId="{5EF4435D-7A0B-4D7A-9098-94917A6B7EAB}" destId="{21FF70F9-6A1C-4069-A0E1-B2D1B48018EF}" srcOrd="0" destOrd="0" presId="urn:microsoft.com/office/officeart/2008/layout/VerticalCurvedList"/>
    <dgm:cxn modelId="{150D7BB5-9905-4D4D-BD6D-CEF762491A90}" srcId="{5EF4435D-7A0B-4D7A-9098-94917A6B7EAB}" destId="{C3704D83-CD92-4124-8C20-EA117F95B2DB}" srcOrd="3" destOrd="0" parTransId="{DE384908-C9EA-4533-BB16-1F61A1B992B2}" sibTransId="{E2DA640D-541C-4596-BC7E-788BD7009A59}"/>
    <dgm:cxn modelId="{F7E82F14-2097-4874-B252-D7B60089E69E}" type="presOf" srcId="{9CB1A869-C7C0-40D8-BC93-E56258BEE7C2}" destId="{79F2197E-D61E-4357-97C0-2F0DF73412F1}"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E3329B03-6305-4755-98BA-D74CA2757E27}" type="presParOf" srcId="{C1841553-B9E8-4EB3-A5D7-9A0515FAFDBC}" destId="{F4FEE520-51AF-4D96-A1A2-ABA08A9CFE0A}" srcOrd="1" destOrd="0" presId="urn:microsoft.com/office/officeart/2008/layout/VerticalCurvedList"/>
    <dgm:cxn modelId="{E518CC43-AE99-4142-A8D2-513CD58699A1}" type="presParOf" srcId="{C1841553-B9E8-4EB3-A5D7-9A0515FAFDBC}" destId="{E955D4AA-09E0-4D31-9B31-BB930203638B}" srcOrd="2" destOrd="0" presId="urn:microsoft.com/office/officeart/2008/layout/VerticalCurvedList"/>
    <dgm:cxn modelId="{4FE0438A-81B8-4AAE-A9DE-7F076D9E2D71}" type="presParOf" srcId="{E955D4AA-09E0-4D31-9B31-BB930203638B}" destId="{E7552E39-00B0-4CDB-AC14-C299E5A6B8F8}" srcOrd="0" destOrd="0" presId="urn:microsoft.com/office/officeart/2008/layout/VerticalCurvedList"/>
    <dgm:cxn modelId="{672B9D85-B027-49B6-89BE-6F6579F4F2FB}" type="presParOf" srcId="{C1841553-B9E8-4EB3-A5D7-9A0515FAFDBC}" destId="{05C82B02-0F2A-4E45-8A5A-056849A2B203}" srcOrd="3" destOrd="0" presId="urn:microsoft.com/office/officeart/2008/layout/VerticalCurvedList"/>
    <dgm:cxn modelId="{DB35E089-5A5C-49F2-9984-CD6414E2E154}" type="presParOf" srcId="{C1841553-B9E8-4EB3-A5D7-9A0515FAFDBC}" destId="{56EBF9F2-0EE6-49EF-BA41-1B8011FEAB24}" srcOrd="4" destOrd="0" presId="urn:microsoft.com/office/officeart/2008/layout/VerticalCurvedList"/>
    <dgm:cxn modelId="{610D8E6A-7E72-4F3B-91FE-BBC38C1F78A4}" type="presParOf" srcId="{56EBF9F2-0EE6-49EF-BA41-1B8011FEAB24}" destId="{80A7F391-9036-4861-925D-9CB867D8CA6F}" srcOrd="0" destOrd="0" presId="urn:microsoft.com/office/officeart/2008/layout/VerticalCurvedList"/>
    <dgm:cxn modelId="{2CE58092-4083-45CF-B412-8CA97202A4EE}" type="presParOf" srcId="{C1841553-B9E8-4EB3-A5D7-9A0515FAFDBC}" destId="{79F2197E-D61E-4357-97C0-2F0DF73412F1}" srcOrd="5" destOrd="0" presId="urn:microsoft.com/office/officeart/2008/layout/VerticalCurvedList"/>
    <dgm:cxn modelId="{2D7E12D1-C504-49CA-B741-515DA799B350}" type="presParOf" srcId="{C1841553-B9E8-4EB3-A5D7-9A0515FAFDBC}" destId="{87EBA9FF-4713-437C-B8CD-86119C72C7C6}" srcOrd="6" destOrd="0" presId="urn:microsoft.com/office/officeart/2008/layout/VerticalCurvedList"/>
    <dgm:cxn modelId="{A0B370B2-E9AE-43B7-B4D8-1B8C4CD6E79E}" type="presParOf" srcId="{87EBA9FF-4713-437C-B8CD-86119C72C7C6}" destId="{D3E6FE7F-5508-471C-832E-CBC20146F36D}" srcOrd="0" destOrd="0" presId="urn:microsoft.com/office/officeart/2008/layout/VerticalCurvedList"/>
    <dgm:cxn modelId="{16183621-EC13-446B-8C05-4B7B2BACA85B}" type="presParOf" srcId="{C1841553-B9E8-4EB3-A5D7-9A0515FAFDBC}" destId="{DBC36038-8967-4867-86A8-3C16A60FB962}" srcOrd="7" destOrd="0" presId="urn:microsoft.com/office/officeart/2008/layout/VerticalCurvedList"/>
    <dgm:cxn modelId="{0A84CE5B-D8F8-4B17-8A1E-1557BCDCD59F}" type="presParOf" srcId="{C1841553-B9E8-4EB3-A5D7-9A0515FAFDBC}" destId="{B1AA0010-C519-44F9-B4F3-0C58F402BA56}" srcOrd="8" destOrd="0" presId="urn:microsoft.com/office/officeart/2008/layout/VerticalCurvedList"/>
    <dgm:cxn modelId="{CE848B6F-474B-4537-9F14-A26680B05F28}" type="presParOf" srcId="{B1AA0010-C519-44F9-B4F3-0C58F402BA56}" destId="{191F1F66-5AA5-4D03-8E69-90FFF4B33EC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0EB7841-25AA-4EAF-9882-F188E6F1F41D}" type="doc">
      <dgm:prSet loTypeId="urn:microsoft.com/office/officeart/2005/8/layout/vList3" loCatId="list" qsTypeId="urn:microsoft.com/office/officeart/2005/8/quickstyle/simple1" qsCatId="simple" csTypeId="urn:microsoft.com/office/officeart/2005/8/colors/accent1_2" csCatId="accent1" phldr="1"/>
      <dgm:spPr/>
    </dgm:pt>
    <dgm:pt modelId="{1345AA66-92DC-4D10-8F0B-AC68335DAB24}">
      <dgm:prSet phldrT="[Text]" custT="1"/>
      <dgm:spPr>
        <a:solidFill>
          <a:srgbClr val="002060"/>
        </a:solidFill>
      </dgm:spPr>
      <dgm:t>
        <a:bodyPr/>
        <a:lstStyle/>
        <a:p>
          <a:pPr algn="just"/>
          <a:r>
            <a:rPr lang="vi-VN" sz="2400" dirty="0" smtClean="0"/>
            <a:t> Đ</a:t>
          </a:r>
          <a:r>
            <a:rPr lang="en-US" sz="2400" dirty="0" smtClean="0"/>
            <a:t>HĐBTQ</a:t>
          </a:r>
          <a:r>
            <a:rPr lang="vi-VN" sz="2400" dirty="0" smtClean="0"/>
            <a:t> VI (12-1986) đề ra đường lối đổi mới toàn diện. </a:t>
          </a:r>
          <a:endParaRPr lang="en-US" sz="2400" dirty="0"/>
        </a:p>
      </dgm:t>
    </dgm:pt>
    <dgm:pt modelId="{8D6D73BA-C37A-49CA-A790-40C1BE31E4A9}" type="parTrans" cxnId="{9B963A4E-33A8-436D-8CE9-70653D99441A}">
      <dgm:prSet/>
      <dgm:spPr/>
      <dgm:t>
        <a:bodyPr/>
        <a:lstStyle/>
        <a:p>
          <a:endParaRPr lang="en-US"/>
        </a:p>
      </dgm:t>
    </dgm:pt>
    <dgm:pt modelId="{DED3AD4D-D37D-4FE6-861B-F8E26C03B585}" type="sibTrans" cxnId="{9B963A4E-33A8-436D-8CE9-70653D99441A}">
      <dgm:prSet/>
      <dgm:spPr/>
      <dgm:t>
        <a:bodyPr/>
        <a:lstStyle/>
        <a:p>
          <a:endParaRPr lang="en-US"/>
        </a:p>
      </dgm:t>
    </dgm:pt>
    <dgm:pt modelId="{367B1C12-FE8A-48C2-88A0-C7D620795BC2}">
      <dgm:prSet phldrT="[Text]" custT="1"/>
      <dgm:spPr>
        <a:solidFill>
          <a:srgbClr val="002060"/>
        </a:solidFill>
      </dgm:spPr>
      <dgm:t>
        <a:bodyPr/>
        <a:lstStyle/>
        <a:p>
          <a:pPr algn="just"/>
          <a:r>
            <a:rPr lang="en-US" sz="2400" dirty="0" err="1" smtClean="0"/>
            <a:t>Đất</a:t>
          </a:r>
          <a:r>
            <a:rPr lang="en-US" sz="2400" dirty="0" smtClean="0"/>
            <a:t> </a:t>
          </a:r>
          <a:r>
            <a:rPr lang="en-US" sz="2400" dirty="0" err="1" smtClean="0"/>
            <a:t>nước</a:t>
          </a:r>
          <a:r>
            <a:rPr lang="en-US" sz="2400" dirty="0" smtClean="0"/>
            <a:t> </a:t>
          </a:r>
          <a:r>
            <a:rPr lang="en-US" sz="2400" dirty="0" err="1" smtClean="0"/>
            <a:t>đã</a:t>
          </a:r>
          <a:r>
            <a:rPr lang="en-US" sz="2400" dirty="0" smtClean="0"/>
            <a:t> </a:t>
          </a:r>
          <a:r>
            <a:rPr lang="en-US" sz="2400" dirty="0" err="1" smtClean="0"/>
            <a:t>ra</a:t>
          </a:r>
          <a:r>
            <a:rPr lang="en-US" sz="2400" dirty="0" smtClean="0"/>
            <a:t> </a:t>
          </a:r>
          <a:r>
            <a:rPr lang="en-US" sz="2400" dirty="0" err="1" smtClean="0"/>
            <a:t>khỏi</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kinh</a:t>
          </a:r>
          <a:r>
            <a:rPr lang="en-US" sz="2400" dirty="0" smtClean="0"/>
            <a:t> </a:t>
          </a:r>
          <a:r>
            <a:rPr lang="en-US" sz="2400" dirty="0" err="1" smtClean="0"/>
            <a:t>tế</a:t>
          </a:r>
          <a:r>
            <a:rPr lang="en-US" sz="2400" dirty="0" smtClean="0"/>
            <a:t> - </a:t>
          </a:r>
          <a:r>
            <a:rPr lang="en-US" sz="2400" dirty="0" err="1" smtClean="0"/>
            <a:t>xã</a:t>
          </a:r>
          <a:r>
            <a:rPr lang="en-US" sz="2400" dirty="0" smtClean="0"/>
            <a:t> </a:t>
          </a:r>
          <a:r>
            <a:rPr lang="en-US" sz="2400" dirty="0" err="1" smtClean="0"/>
            <a:t>hội</a:t>
          </a:r>
          <a:endParaRPr lang="en-US" sz="2400" dirty="0"/>
        </a:p>
      </dgm:t>
    </dgm:pt>
    <dgm:pt modelId="{DA672A9D-D299-4B4C-A5A4-22AE00D14AB4}" type="parTrans" cxnId="{B2123373-7FFD-455D-9DBB-E7A4C984E1FF}">
      <dgm:prSet/>
      <dgm:spPr/>
      <dgm:t>
        <a:bodyPr/>
        <a:lstStyle/>
        <a:p>
          <a:endParaRPr lang="en-US"/>
        </a:p>
      </dgm:t>
    </dgm:pt>
    <dgm:pt modelId="{F181FC02-E219-4974-AB2F-F3DE5AD4DBBD}" type="sibTrans" cxnId="{B2123373-7FFD-455D-9DBB-E7A4C984E1FF}">
      <dgm:prSet/>
      <dgm:spPr/>
      <dgm:t>
        <a:bodyPr/>
        <a:lstStyle/>
        <a:p>
          <a:endParaRPr lang="en-US"/>
        </a:p>
      </dgm:t>
    </dgm:pt>
    <dgm:pt modelId="{341628D1-9572-4EBC-9632-ADB6D6923877}">
      <dgm:prSet phldrT="[Text]" custT="1"/>
      <dgm:spPr>
        <a:solidFill>
          <a:srgbClr val="002060"/>
        </a:solidFill>
      </dgm:spPr>
      <dgm:t>
        <a:bodyPr/>
        <a:lstStyle/>
        <a:p>
          <a:pPr algn="just"/>
          <a:r>
            <a:rPr lang="en-US" sz="2400" dirty="0" err="1" smtClean="0"/>
            <a:t>Những</a:t>
          </a:r>
          <a:r>
            <a:rPr lang="en-US" sz="2400" dirty="0" smtClean="0"/>
            <a:t> </a:t>
          </a:r>
          <a:r>
            <a:rPr lang="en-US" sz="2400" dirty="0" err="1" smtClean="0"/>
            <a:t>thành</a:t>
          </a:r>
          <a:r>
            <a:rPr lang="en-US" sz="2400" dirty="0" smtClean="0"/>
            <a:t> </a:t>
          </a:r>
          <a:r>
            <a:rPr lang="en-US" sz="2400" dirty="0" err="1" smtClean="0"/>
            <a:t>tựu</a:t>
          </a:r>
          <a:r>
            <a:rPr lang="en-US" sz="2400" dirty="0" smtClean="0"/>
            <a:t> </a:t>
          </a:r>
          <a:r>
            <a:rPr lang="en-US" sz="2400" dirty="0" err="1" smtClean="0"/>
            <a:t>đó</a:t>
          </a:r>
          <a:r>
            <a:rPr lang="en-US" sz="2400" dirty="0" smtClean="0"/>
            <a:t> </a:t>
          </a:r>
          <a:r>
            <a:rPr lang="en-US" sz="2400" dirty="0" err="1" smtClean="0"/>
            <a:t>chứng</a:t>
          </a:r>
          <a:r>
            <a:rPr lang="en-US" sz="2400" dirty="0" smtClean="0"/>
            <a:t> </a:t>
          </a:r>
          <a:r>
            <a:rPr lang="en-US" sz="2400" dirty="0" err="1" smtClean="0"/>
            <a:t>tỏ</a:t>
          </a:r>
          <a:r>
            <a:rPr lang="en-US" sz="2400" dirty="0" smtClean="0"/>
            <a:t> </a:t>
          </a:r>
          <a:r>
            <a:rPr lang="en-US" sz="2400" dirty="0" err="1" smtClean="0"/>
            <a:t>Đảng</a:t>
          </a:r>
          <a:r>
            <a:rPr lang="en-US" sz="2400" dirty="0" smtClean="0"/>
            <a:t> ta </a:t>
          </a:r>
          <a:r>
            <a:rPr lang="en-US" sz="2400" dirty="0" err="1" smtClean="0"/>
            <a:t>có</a:t>
          </a:r>
          <a:r>
            <a:rPr lang="en-US" sz="2400" dirty="0" smtClean="0"/>
            <a:t> </a:t>
          </a:r>
          <a:r>
            <a:rPr lang="en-US" sz="2400" dirty="0" err="1" smtClean="0"/>
            <a:t>bản</a:t>
          </a:r>
          <a:r>
            <a:rPr lang="en-US" sz="2400" dirty="0" smtClean="0"/>
            <a:t> </a:t>
          </a:r>
          <a:r>
            <a:rPr lang="en-US" sz="2400" dirty="0" err="1" smtClean="0"/>
            <a:t>lĩnh</a:t>
          </a:r>
          <a:r>
            <a:rPr lang="en-US" sz="2400" dirty="0" smtClean="0"/>
            <a:t> </a:t>
          </a:r>
          <a:r>
            <a:rPr lang="en-US" sz="2400" dirty="0" err="1" smtClean="0"/>
            <a:t>chính</a:t>
          </a:r>
          <a:r>
            <a:rPr lang="en-US" sz="2400" dirty="0" smtClean="0"/>
            <a:t> </a:t>
          </a:r>
          <a:r>
            <a:rPr lang="en-US" sz="2400" dirty="0" err="1" smtClean="0"/>
            <a:t>trị</a:t>
          </a:r>
          <a:r>
            <a:rPr lang="en-US" sz="2400" dirty="0" smtClean="0"/>
            <a:t> </a:t>
          </a:r>
          <a:r>
            <a:rPr lang="en-US" sz="2400" dirty="0" err="1" smtClean="0"/>
            <a:t>vững</a:t>
          </a:r>
          <a:r>
            <a:rPr lang="en-US" sz="2400" dirty="0" smtClean="0"/>
            <a:t> </a:t>
          </a:r>
          <a:r>
            <a:rPr lang="en-US" sz="2400" dirty="0" err="1" smtClean="0"/>
            <a:t>vàng</a:t>
          </a:r>
          <a:r>
            <a:rPr lang="en-US" sz="2400" dirty="0" smtClean="0"/>
            <a:t> </a:t>
          </a:r>
          <a:r>
            <a:rPr lang="en-US" sz="2400" dirty="0" err="1" smtClean="0"/>
            <a:t>và</a:t>
          </a:r>
          <a:r>
            <a:rPr lang="en-US" sz="2400" dirty="0" smtClean="0"/>
            <a:t> </a:t>
          </a:r>
          <a:r>
            <a:rPr lang="en-US" sz="2400" dirty="0" err="1" smtClean="0"/>
            <a:t>có</a:t>
          </a:r>
          <a:r>
            <a:rPr lang="en-US" sz="2400" dirty="0" smtClean="0"/>
            <a:t> </a:t>
          </a:r>
          <a:r>
            <a:rPr lang="en-US" sz="2400" dirty="0" err="1" smtClean="0"/>
            <a:t>đường</a:t>
          </a:r>
          <a:r>
            <a:rPr lang="en-US" sz="2400" dirty="0" smtClean="0"/>
            <a:t> </a:t>
          </a:r>
          <a:r>
            <a:rPr lang="en-US" sz="2400" dirty="0" err="1" smtClean="0"/>
            <a:t>lối</a:t>
          </a:r>
          <a:r>
            <a:rPr lang="en-US" sz="2400" dirty="0" smtClean="0"/>
            <a:t> </a:t>
          </a:r>
          <a:r>
            <a:rPr lang="en-US" sz="2400" dirty="0" err="1" smtClean="0"/>
            <a:t>đổi</a:t>
          </a:r>
          <a:r>
            <a:rPr lang="en-US" sz="2400" dirty="0" smtClean="0"/>
            <a:t> </a:t>
          </a:r>
          <a:r>
            <a:rPr lang="en-US" sz="2400" dirty="0" err="1" smtClean="0"/>
            <a:t>mới</a:t>
          </a:r>
          <a:r>
            <a:rPr lang="en-US" sz="2400" dirty="0" smtClean="0"/>
            <a:t> </a:t>
          </a:r>
          <a:r>
            <a:rPr lang="en-US" sz="2400" dirty="0" err="1" smtClean="0"/>
            <a:t>đứng</a:t>
          </a:r>
          <a:r>
            <a:rPr lang="en-US" sz="2400" dirty="0" smtClean="0"/>
            <a:t> </a:t>
          </a:r>
          <a:r>
            <a:rPr lang="en-US" sz="2400" dirty="0" err="1" smtClean="0"/>
            <a:t>đắn</a:t>
          </a:r>
          <a:r>
            <a:rPr lang="en-US" sz="2400" dirty="0" smtClean="0"/>
            <a:t>, </a:t>
          </a:r>
          <a:r>
            <a:rPr lang="en-US" sz="2400" dirty="0" err="1" smtClean="0"/>
            <a:t>sáng</a:t>
          </a:r>
          <a:r>
            <a:rPr lang="en-US" sz="2400" dirty="0" smtClean="0"/>
            <a:t> </a:t>
          </a:r>
          <a:r>
            <a:rPr lang="en-US" sz="2400" dirty="0" err="1" smtClean="0"/>
            <a:t>tạo</a:t>
          </a:r>
          <a:r>
            <a:rPr lang="en-US" sz="2400" dirty="0" smtClean="0"/>
            <a:t>, </a:t>
          </a:r>
          <a:r>
            <a:rPr lang="en-US" sz="2400" dirty="0" err="1" smtClean="0"/>
            <a:t>phù</a:t>
          </a:r>
          <a:r>
            <a:rPr lang="en-US" sz="2400" dirty="0" smtClean="0"/>
            <a:t> </a:t>
          </a:r>
          <a:r>
            <a:rPr lang="en-US" sz="2400" dirty="0" err="1" smtClean="0"/>
            <a:t>hợp</a:t>
          </a:r>
          <a:r>
            <a:rPr lang="en-US" sz="2400" dirty="0" smtClean="0"/>
            <a:t> </a:t>
          </a:r>
          <a:r>
            <a:rPr lang="en-US" sz="2400" dirty="0" err="1" smtClean="0"/>
            <a:t>thực</a:t>
          </a:r>
          <a:r>
            <a:rPr lang="en-US" sz="2400" dirty="0" smtClean="0"/>
            <a:t> </a:t>
          </a:r>
          <a:r>
            <a:rPr lang="en-US" sz="2400" dirty="0" err="1" smtClean="0"/>
            <a:t>tiễn</a:t>
          </a:r>
          <a:r>
            <a:rPr lang="en-US" sz="2400" dirty="0" smtClean="0"/>
            <a:t> </a:t>
          </a:r>
          <a:r>
            <a:rPr lang="en-US" sz="2400" dirty="0" err="1" smtClean="0"/>
            <a:t>Việt</a:t>
          </a:r>
          <a:r>
            <a:rPr lang="en-US" sz="2400" dirty="0" smtClean="0"/>
            <a:t> Nam</a:t>
          </a:r>
          <a:endParaRPr lang="en-US" sz="2400" dirty="0"/>
        </a:p>
      </dgm:t>
    </dgm:pt>
    <dgm:pt modelId="{68C1E016-6AD1-4A0D-90E9-3592598EB172}" type="parTrans" cxnId="{4EB0947E-F9C2-4D92-B74B-309E7640CEA0}">
      <dgm:prSet/>
      <dgm:spPr/>
      <dgm:t>
        <a:bodyPr/>
        <a:lstStyle/>
        <a:p>
          <a:endParaRPr lang="en-US"/>
        </a:p>
      </dgm:t>
    </dgm:pt>
    <dgm:pt modelId="{251D983C-D5B2-42E5-BDC2-B8226C690E68}" type="sibTrans" cxnId="{4EB0947E-F9C2-4D92-B74B-309E7640CEA0}">
      <dgm:prSet/>
      <dgm:spPr/>
      <dgm:t>
        <a:bodyPr/>
        <a:lstStyle/>
        <a:p>
          <a:endParaRPr lang="en-US"/>
        </a:p>
      </dgm:t>
    </dgm:pt>
    <dgm:pt modelId="{765AA7DA-6521-4ABD-B811-A6D03F4F2E80}" type="pres">
      <dgm:prSet presAssocID="{40EB7841-25AA-4EAF-9882-F188E6F1F41D}" presName="linearFlow" presStyleCnt="0">
        <dgm:presLayoutVars>
          <dgm:dir/>
          <dgm:resizeHandles val="exact"/>
        </dgm:presLayoutVars>
      </dgm:prSet>
      <dgm:spPr/>
    </dgm:pt>
    <dgm:pt modelId="{551E5C6B-48F1-4DA3-9163-1D15B4B71504}" type="pres">
      <dgm:prSet presAssocID="{1345AA66-92DC-4D10-8F0B-AC68335DAB24}" presName="composite" presStyleCnt="0"/>
      <dgm:spPr/>
    </dgm:pt>
    <dgm:pt modelId="{16E154C4-06CB-49F5-9DEA-BDA2A803B88B}" type="pres">
      <dgm:prSet presAssocID="{1345AA66-92DC-4D10-8F0B-AC68335DAB24}" presName="imgShp" presStyleLbl="fgImgPlace1" presStyleIdx="0" presStyleCnt="3" custScaleX="100654" custLinFactNeighborX="-32565" custLinFactNeighborY="1760"/>
      <dgm:spPr>
        <a:solidFill>
          <a:srgbClr val="FF0000"/>
        </a:solidFill>
      </dgm:spPr>
    </dgm:pt>
    <dgm:pt modelId="{45A51525-11A9-4855-B44D-F1DDBE565D3A}" type="pres">
      <dgm:prSet presAssocID="{1345AA66-92DC-4D10-8F0B-AC68335DAB24}" presName="txShp" presStyleLbl="node1" presStyleIdx="0" presStyleCnt="3" custScaleX="130211" custLinFactNeighborX="11200">
        <dgm:presLayoutVars>
          <dgm:bulletEnabled val="1"/>
        </dgm:presLayoutVars>
      </dgm:prSet>
      <dgm:spPr/>
      <dgm:t>
        <a:bodyPr/>
        <a:lstStyle/>
        <a:p>
          <a:endParaRPr lang="en-US"/>
        </a:p>
      </dgm:t>
    </dgm:pt>
    <dgm:pt modelId="{C4427B1E-4535-4FAE-A214-F94C9427381E}" type="pres">
      <dgm:prSet presAssocID="{DED3AD4D-D37D-4FE6-861B-F8E26C03B585}" presName="spacing" presStyleCnt="0"/>
      <dgm:spPr/>
    </dgm:pt>
    <dgm:pt modelId="{F59912B6-552C-47AD-A1C8-D72D7B1030B2}" type="pres">
      <dgm:prSet presAssocID="{367B1C12-FE8A-48C2-88A0-C7D620795BC2}" presName="composite" presStyleCnt="0"/>
      <dgm:spPr/>
    </dgm:pt>
    <dgm:pt modelId="{7D3B5A76-9FCC-4253-8805-345780B3EEFF}" type="pres">
      <dgm:prSet presAssocID="{367B1C12-FE8A-48C2-88A0-C7D620795BC2}" presName="imgShp" presStyleLbl="fgImgPlace1" presStyleIdx="1" presStyleCnt="3" custScaleX="107695" custLinFactNeighborX="-32565" custLinFactNeighborY="-1760"/>
      <dgm:spPr>
        <a:solidFill>
          <a:srgbClr val="FF0000"/>
        </a:solidFill>
      </dgm:spPr>
    </dgm:pt>
    <dgm:pt modelId="{3468F054-C7CA-4167-83B4-1DD02E7C2055}" type="pres">
      <dgm:prSet presAssocID="{367B1C12-FE8A-48C2-88A0-C7D620795BC2}" presName="txShp" presStyleLbl="node1" presStyleIdx="1" presStyleCnt="3" custScaleX="130211" custLinFactNeighborX="11434" custLinFactNeighborY="-10471">
        <dgm:presLayoutVars>
          <dgm:bulletEnabled val="1"/>
        </dgm:presLayoutVars>
      </dgm:prSet>
      <dgm:spPr/>
      <dgm:t>
        <a:bodyPr/>
        <a:lstStyle/>
        <a:p>
          <a:endParaRPr lang="en-US"/>
        </a:p>
      </dgm:t>
    </dgm:pt>
    <dgm:pt modelId="{59DA15F2-AA8E-4CBC-9ACC-F80EDD2BA7A4}" type="pres">
      <dgm:prSet presAssocID="{F181FC02-E219-4974-AB2F-F3DE5AD4DBBD}" presName="spacing" presStyleCnt="0"/>
      <dgm:spPr/>
    </dgm:pt>
    <dgm:pt modelId="{8D92C860-DF29-4536-9945-D2436C72E68F}" type="pres">
      <dgm:prSet presAssocID="{341628D1-9572-4EBC-9632-ADB6D6923877}" presName="composite" presStyleCnt="0"/>
      <dgm:spPr/>
    </dgm:pt>
    <dgm:pt modelId="{3CBBD7B7-7091-4E01-8C42-8E7DCB4D861F}" type="pres">
      <dgm:prSet presAssocID="{341628D1-9572-4EBC-9632-ADB6D6923877}" presName="imgShp" presStyleLbl="fgImgPlace1" presStyleIdx="2" presStyleCnt="3" custScaleX="108151" custLinFactNeighborX="-26176" custLinFactNeighborY="-15706"/>
      <dgm:spPr>
        <a:solidFill>
          <a:srgbClr val="FF0000"/>
        </a:solidFill>
      </dgm:spPr>
    </dgm:pt>
    <dgm:pt modelId="{4B7A21E9-8F0A-44D9-8AB7-918888248571}" type="pres">
      <dgm:prSet presAssocID="{341628D1-9572-4EBC-9632-ADB6D6923877}" presName="txShp" presStyleLbl="node1" presStyleIdx="2" presStyleCnt="3" custScaleX="130211" custLinFactNeighborX="10967" custLinFactNeighborY="-18847">
        <dgm:presLayoutVars>
          <dgm:bulletEnabled val="1"/>
        </dgm:presLayoutVars>
      </dgm:prSet>
      <dgm:spPr/>
      <dgm:t>
        <a:bodyPr/>
        <a:lstStyle/>
        <a:p>
          <a:endParaRPr lang="en-US"/>
        </a:p>
      </dgm:t>
    </dgm:pt>
  </dgm:ptLst>
  <dgm:cxnLst>
    <dgm:cxn modelId="{30B508B7-EA00-4D53-8DB3-F075D05650EE}" type="presOf" srcId="{1345AA66-92DC-4D10-8F0B-AC68335DAB24}" destId="{45A51525-11A9-4855-B44D-F1DDBE565D3A}" srcOrd="0" destOrd="0" presId="urn:microsoft.com/office/officeart/2005/8/layout/vList3"/>
    <dgm:cxn modelId="{4A8C5045-FC61-498F-9B3C-BA4507B98B71}" type="presOf" srcId="{367B1C12-FE8A-48C2-88A0-C7D620795BC2}" destId="{3468F054-C7CA-4167-83B4-1DD02E7C2055}" srcOrd="0" destOrd="0" presId="urn:microsoft.com/office/officeart/2005/8/layout/vList3"/>
    <dgm:cxn modelId="{4EB0947E-F9C2-4D92-B74B-309E7640CEA0}" srcId="{40EB7841-25AA-4EAF-9882-F188E6F1F41D}" destId="{341628D1-9572-4EBC-9632-ADB6D6923877}" srcOrd="2" destOrd="0" parTransId="{68C1E016-6AD1-4A0D-90E9-3592598EB172}" sibTransId="{251D983C-D5B2-42E5-BDC2-B8226C690E68}"/>
    <dgm:cxn modelId="{FF3786ED-48E7-41E1-88EC-22A6B3B8675B}" type="presOf" srcId="{40EB7841-25AA-4EAF-9882-F188E6F1F41D}" destId="{765AA7DA-6521-4ABD-B811-A6D03F4F2E80}" srcOrd="0" destOrd="0" presId="urn:microsoft.com/office/officeart/2005/8/layout/vList3"/>
    <dgm:cxn modelId="{B2123373-7FFD-455D-9DBB-E7A4C984E1FF}" srcId="{40EB7841-25AA-4EAF-9882-F188E6F1F41D}" destId="{367B1C12-FE8A-48C2-88A0-C7D620795BC2}" srcOrd="1" destOrd="0" parTransId="{DA672A9D-D299-4B4C-A5A4-22AE00D14AB4}" sibTransId="{F181FC02-E219-4974-AB2F-F3DE5AD4DBBD}"/>
    <dgm:cxn modelId="{09A4E4BC-9368-4557-9566-D91FF4F91A60}" type="presOf" srcId="{341628D1-9572-4EBC-9632-ADB6D6923877}" destId="{4B7A21E9-8F0A-44D9-8AB7-918888248571}" srcOrd="0" destOrd="0" presId="urn:microsoft.com/office/officeart/2005/8/layout/vList3"/>
    <dgm:cxn modelId="{9B963A4E-33A8-436D-8CE9-70653D99441A}" srcId="{40EB7841-25AA-4EAF-9882-F188E6F1F41D}" destId="{1345AA66-92DC-4D10-8F0B-AC68335DAB24}" srcOrd="0" destOrd="0" parTransId="{8D6D73BA-C37A-49CA-A790-40C1BE31E4A9}" sibTransId="{DED3AD4D-D37D-4FE6-861B-F8E26C03B585}"/>
    <dgm:cxn modelId="{8F88A28F-AFB5-44FC-A3B7-F40B836E6F0F}" type="presParOf" srcId="{765AA7DA-6521-4ABD-B811-A6D03F4F2E80}" destId="{551E5C6B-48F1-4DA3-9163-1D15B4B71504}" srcOrd="0" destOrd="0" presId="urn:microsoft.com/office/officeart/2005/8/layout/vList3"/>
    <dgm:cxn modelId="{1A30BE03-4390-4C8A-9114-D381349196DD}" type="presParOf" srcId="{551E5C6B-48F1-4DA3-9163-1D15B4B71504}" destId="{16E154C4-06CB-49F5-9DEA-BDA2A803B88B}" srcOrd="0" destOrd="0" presId="urn:microsoft.com/office/officeart/2005/8/layout/vList3"/>
    <dgm:cxn modelId="{6C27DD67-0D22-4E37-9F98-2BF3EECC0493}" type="presParOf" srcId="{551E5C6B-48F1-4DA3-9163-1D15B4B71504}" destId="{45A51525-11A9-4855-B44D-F1DDBE565D3A}" srcOrd="1" destOrd="0" presId="urn:microsoft.com/office/officeart/2005/8/layout/vList3"/>
    <dgm:cxn modelId="{3B7F183E-B9EA-4D3C-BE04-2273F38DC4F7}" type="presParOf" srcId="{765AA7DA-6521-4ABD-B811-A6D03F4F2E80}" destId="{C4427B1E-4535-4FAE-A214-F94C9427381E}" srcOrd="1" destOrd="0" presId="urn:microsoft.com/office/officeart/2005/8/layout/vList3"/>
    <dgm:cxn modelId="{BCAC9A70-1D72-41E6-BBAA-E90D5E0907A7}" type="presParOf" srcId="{765AA7DA-6521-4ABD-B811-A6D03F4F2E80}" destId="{F59912B6-552C-47AD-A1C8-D72D7B1030B2}" srcOrd="2" destOrd="0" presId="urn:microsoft.com/office/officeart/2005/8/layout/vList3"/>
    <dgm:cxn modelId="{95488B5E-935B-48AC-95F8-14EF384A0697}" type="presParOf" srcId="{F59912B6-552C-47AD-A1C8-D72D7B1030B2}" destId="{7D3B5A76-9FCC-4253-8805-345780B3EEFF}" srcOrd="0" destOrd="0" presId="urn:microsoft.com/office/officeart/2005/8/layout/vList3"/>
    <dgm:cxn modelId="{1B1CEBB1-5A54-462F-B17E-45C7A6B9C8C3}" type="presParOf" srcId="{F59912B6-552C-47AD-A1C8-D72D7B1030B2}" destId="{3468F054-C7CA-4167-83B4-1DD02E7C2055}" srcOrd="1" destOrd="0" presId="urn:microsoft.com/office/officeart/2005/8/layout/vList3"/>
    <dgm:cxn modelId="{6901E347-5CEE-4287-957E-11F82A9A8420}" type="presParOf" srcId="{765AA7DA-6521-4ABD-B811-A6D03F4F2E80}" destId="{59DA15F2-AA8E-4CBC-9ACC-F80EDD2BA7A4}" srcOrd="3" destOrd="0" presId="urn:microsoft.com/office/officeart/2005/8/layout/vList3"/>
    <dgm:cxn modelId="{8F2EE10F-408C-4816-AE2F-B32044900765}" type="presParOf" srcId="{765AA7DA-6521-4ABD-B811-A6D03F4F2E80}" destId="{8D92C860-DF29-4536-9945-D2436C72E68F}" srcOrd="4" destOrd="0" presId="urn:microsoft.com/office/officeart/2005/8/layout/vList3"/>
    <dgm:cxn modelId="{FB5CB525-E2D7-4420-A791-518356C2E8E0}" type="presParOf" srcId="{8D92C860-DF29-4536-9945-D2436C72E68F}" destId="{3CBBD7B7-7091-4E01-8C42-8E7DCB4D861F}" srcOrd="0" destOrd="0" presId="urn:microsoft.com/office/officeart/2005/8/layout/vList3"/>
    <dgm:cxn modelId="{DF6DA137-A84D-4133-B571-B29FABA9F5A4}" type="presParOf" srcId="{8D92C860-DF29-4536-9945-D2436C72E68F}" destId="{4B7A21E9-8F0A-44D9-8AB7-91888824857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52B6B9D-D042-4B20-8DE7-BF04374058C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1BE0AF1-8E2B-40A9-AD8C-7D43913F4DCE}">
      <dgm:prSet phldrT="[Text]" custT="1"/>
      <dgm:spPr>
        <a:solidFill>
          <a:schemeClr val="accent1">
            <a:lumMod val="50000"/>
          </a:schemeClr>
        </a:solidFill>
      </dgm:spPr>
      <dgm:t>
        <a:bodyPr/>
        <a:lstStyle/>
        <a:p>
          <a:r>
            <a:rPr lang="nl-NL" sz="2800" dirty="0" smtClean="0"/>
            <a:t>Nước ta xuất phát từ một nước nông nghiệp lạc hậu</a:t>
          </a:r>
          <a:endParaRPr lang="en-US" sz="2800" dirty="0"/>
        </a:p>
      </dgm:t>
    </dgm:pt>
    <dgm:pt modelId="{B2C67296-0E02-4F4A-9B7C-9DC199B17CF6}" type="parTrans" cxnId="{3625B7F1-9AB3-4C59-A4F1-D2E7A15D6CCD}">
      <dgm:prSet/>
      <dgm:spPr/>
      <dgm:t>
        <a:bodyPr/>
        <a:lstStyle/>
        <a:p>
          <a:endParaRPr lang="en-US"/>
        </a:p>
      </dgm:t>
    </dgm:pt>
    <dgm:pt modelId="{3C77E696-818D-4BDF-9C45-E5B520B0FF49}" type="sibTrans" cxnId="{3625B7F1-9AB3-4C59-A4F1-D2E7A15D6CCD}">
      <dgm:prSet/>
      <dgm:spPr/>
      <dgm:t>
        <a:bodyPr/>
        <a:lstStyle/>
        <a:p>
          <a:endParaRPr lang="en-US"/>
        </a:p>
      </dgm:t>
    </dgm:pt>
    <dgm:pt modelId="{FEDAE72D-B8A9-4E6D-9C13-9A1220A515E2}">
      <dgm:prSet phldrT="[Text]" custT="1"/>
      <dgm:spPr>
        <a:solidFill>
          <a:schemeClr val="accent1">
            <a:lumMod val="50000"/>
          </a:schemeClr>
        </a:solidFill>
      </dgm:spPr>
      <dgm:t>
        <a:bodyPr/>
        <a:lstStyle/>
        <a:p>
          <a:r>
            <a:rPr lang="nl-NL" sz="2800" dirty="0" smtClean="0"/>
            <a:t>Hậu quả chiến tranh nặng nề</a:t>
          </a:r>
          <a:endParaRPr lang="en-US" sz="2800" dirty="0"/>
        </a:p>
      </dgm:t>
    </dgm:pt>
    <dgm:pt modelId="{E537A395-57ED-410C-829C-139D1D68939B}" type="parTrans" cxnId="{C7322A15-45AE-4E17-89B8-67E02E8E0B1A}">
      <dgm:prSet/>
      <dgm:spPr/>
      <dgm:t>
        <a:bodyPr/>
        <a:lstStyle/>
        <a:p>
          <a:endParaRPr lang="en-US"/>
        </a:p>
      </dgm:t>
    </dgm:pt>
    <dgm:pt modelId="{026FD4CC-9D25-48C9-A513-BE21A56F3B58}" type="sibTrans" cxnId="{C7322A15-45AE-4E17-89B8-67E02E8E0B1A}">
      <dgm:prSet/>
      <dgm:spPr/>
      <dgm:t>
        <a:bodyPr/>
        <a:lstStyle/>
        <a:p>
          <a:endParaRPr lang="en-US"/>
        </a:p>
      </dgm:t>
    </dgm:pt>
    <dgm:pt modelId="{19DCF184-899B-4A82-96A5-D309139CF4C9}">
      <dgm:prSet phldrT="[Text]" custT="1"/>
      <dgm:spPr>
        <a:solidFill>
          <a:schemeClr val="accent1">
            <a:lumMod val="50000"/>
          </a:schemeClr>
        </a:solidFill>
      </dgm:spPr>
      <dgm:t>
        <a:bodyPr/>
        <a:lstStyle/>
        <a:p>
          <a:r>
            <a:rPr lang="nl-NL" sz="2800" dirty="0" smtClean="0"/>
            <a:t>Bị Mỹ phong tỏa cấm vận, tình hình quốc tế có những diễn biến bất lợi</a:t>
          </a:r>
          <a:endParaRPr lang="en-US" sz="2800" dirty="0"/>
        </a:p>
      </dgm:t>
    </dgm:pt>
    <dgm:pt modelId="{1E151BBB-CC86-4BCF-9B26-4494C2D9B518}" type="parTrans" cxnId="{CC231469-5CAE-4EFC-A1EF-88B63673E240}">
      <dgm:prSet/>
      <dgm:spPr/>
      <dgm:t>
        <a:bodyPr/>
        <a:lstStyle/>
        <a:p>
          <a:endParaRPr lang="en-US"/>
        </a:p>
      </dgm:t>
    </dgm:pt>
    <dgm:pt modelId="{35FCB33D-77B3-4723-9773-A25637BBF485}" type="sibTrans" cxnId="{CC231469-5CAE-4EFC-A1EF-88B63673E240}">
      <dgm:prSet/>
      <dgm:spPr/>
      <dgm:t>
        <a:bodyPr/>
        <a:lstStyle/>
        <a:p>
          <a:endParaRPr lang="en-US"/>
        </a:p>
      </dgm:t>
    </dgm:pt>
    <dgm:pt modelId="{A9B746FF-86E4-4028-A3A2-977CDE3B5B75}" type="pres">
      <dgm:prSet presAssocID="{352B6B9D-D042-4B20-8DE7-BF04374058CB}" presName="linear" presStyleCnt="0">
        <dgm:presLayoutVars>
          <dgm:dir/>
          <dgm:animLvl val="lvl"/>
          <dgm:resizeHandles val="exact"/>
        </dgm:presLayoutVars>
      </dgm:prSet>
      <dgm:spPr/>
      <dgm:t>
        <a:bodyPr/>
        <a:lstStyle/>
        <a:p>
          <a:endParaRPr lang="en-US"/>
        </a:p>
      </dgm:t>
    </dgm:pt>
    <dgm:pt modelId="{CB07CBA2-2B8B-4BAC-BF90-B5042407EE3E}" type="pres">
      <dgm:prSet presAssocID="{91BE0AF1-8E2B-40A9-AD8C-7D43913F4DCE}" presName="parentLin" presStyleCnt="0"/>
      <dgm:spPr/>
    </dgm:pt>
    <dgm:pt modelId="{6E967143-1335-4F57-ADE2-ADB2E8C91752}" type="pres">
      <dgm:prSet presAssocID="{91BE0AF1-8E2B-40A9-AD8C-7D43913F4DCE}" presName="parentLeftMargin" presStyleLbl="node1" presStyleIdx="0" presStyleCnt="3"/>
      <dgm:spPr/>
      <dgm:t>
        <a:bodyPr/>
        <a:lstStyle/>
        <a:p>
          <a:endParaRPr lang="en-US"/>
        </a:p>
      </dgm:t>
    </dgm:pt>
    <dgm:pt modelId="{DC82B254-F1A6-44A7-AEFC-F5911744D333}" type="pres">
      <dgm:prSet presAssocID="{91BE0AF1-8E2B-40A9-AD8C-7D43913F4DCE}" presName="parentText" presStyleLbl="node1" presStyleIdx="0" presStyleCnt="3" custScaleX="142857">
        <dgm:presLayoutVars>
          <dgm:chMax val="0"/>
          <dgm:bulletEnabled val="1"/>
        </dgm:presLayoutVars>
      </dgm:prSet>
      <dgm:spPr/>
      <dgm:t>
        <a:bodyPr/>
        <a:lstStyle/>
        <a:p>
          <a:endParaRPr lang="en-US"/>
        </a:p>
      </dgm:t>
    </dgm:pt>
    <dgm:pt modelId="{DDF0716D-1B09-4B3C-8839-B54BAC0ACE0B}" type="pres">
      <dgm:prSet presAssocID="{91BE0AF1-8E2B-40A9-AD8C-7D43913F4DCE}" presName="negativeSpace" presStyleCnt="0"/>
      <dgm:spPr/>
    </dgm:pt>
    <dgm:pt modelId="{B16B02C4-978B-46D0-91A7-3E9B45144E7B}" type="pres">
      <dgm:prSet presAssocID="{91BE0AF1-8E2B-40A9-AD8C-7D43913F4DCE}" presName="childText" presStyleLbl="conFgAcc1" presStyleIdx="0" presStyleCnt="3">
        <dgm:presLayoutVars>
          <dgm:bulletEnabled val="1"/>
        </dgm:presLayoutVars>
      </dgm:prSet>
      <dgm:spPr/>
    </dgm:pt>
    <dgm:pt modelId="{C46E56CD-5981-45A1-B4E1-081C6B60A5ED}" type="pres">
      <dgm:prSet presAssocID="{3C77E696-818D-4BDF-9C45-E5B520B0FF49}" presName="spaceBetweenRectangles" presStyleCnt="0"/>
      <dgm:spPr/>
    </dgm:pt>
    <dgm:pt modelId="{930DBDA7-3573-453D-BECD-4E85B93676C0}" type="pres">
      <dgm:prSet presAssocID="{FEDAE72D-B8A9-4E6D-9C13-9A1220A515E2}" presName="parentLin" presStyleCnt="0"/>
      <dgm:spPr/>
    </dgm:pt>
    <dgm:pt modelId="{2F02808D-4378-477B-B623-F1E1284FE53E}" type="pres">
      <dgm:prSet presAssocID="{FEDAE72D-B8A9-4E6D-9C13-9A1220A515E2}" presName="parentLeftMargin" presStyleLbl="node1" presStyleIdx="0" presStyleCnt="3"/>
      <dgm:spPr/>
      <dgm:t>
        <a:bodyPr/>
        <a:lstStyle/>
        <a:p>
          <a:endParaRPr lang="en-US"/>
        </a:p>
      </dgm:t>
    </dgm:pt>
    <dgm:pt modelId="{66AC2875-1D90-4EA9-B848-D28E13D52AFF}" type="pres">
      <dgm:prSet presAssocID="{FEDAE72D-B8A9-4E6D-9C13-9A1220A515E2}" presName="parentText" presStyleLbl="node1" presStyleIdx="1" presStyleCnt="3" custScaleX="142857" custLinFactNeighborX="-55186" custLinFactNeighborY="7449">
        <dgm:presLayoutVars>
          <dgm:chMax val="0"/>
          <dgm:bulletEnabled val="1"/>
        </dgm:presLayoutVars>
      </dgm:prSet>
      <dgm:spPr/>
      <dgm:t>
        <a:bodyPr/>
        <a:lstStyle/>
        <a:p>
          <a:endParaRPr lang="en-US"/>
        </a:p>
      </dgm:t>
    </dgm:pt>
    <dgm:pt modelId="{DC2C2648-F2EF-4B2D-AE21-8CA7B07B0E9B}" type="pres">
      <dgm:prSet presAssocID="{FEDAE72D-B8A9-4E6D-9C13-9A1220A515E2}" presName="negativeSpace" presStyleCnt="0"/>
      <dgm:spPr/>
    </dgm:pt>
    <dgm:pt modelId="{E272F201-21DD-48AA-B224-AB199C5D7DCB}" type="pres">
      <dgm:prSet presAssocID="{FEDAE72D-B8A9-4E6D-9C13-9A1220A515E2}" presName="childText" presStyleLbl="conFgAcc1" presStyleIdx="1" presStyleCnt="3">
        <dgm:presLayoutVars>
          <dgm:bulletEnabled val="1"/>
        </dgm:presLayoutVars>
      </dgm:prSet>
      <dgm:spPr/>
    </dgm:pt>
    <dgm:pt modelId="{39260B24-F462-4B68-9283-541D74BE8582}" type="pres">
      <dgm:prSet presAssocID="{026FD4CC-9D25-48C9-A513-BE21A56F3B58}" presName="spaceBetweenRectangles" presStyleCnt="0"/>
      <dgm:spPr/>
    </dgm:pt>
    <dgm:pt modelId="{7BC56E16-952D-46AF-9629-742606AC00A5}" type="pres">
      <dgm:prSet presAssocID="{19DCF184-899B-4A82-96A5-D309139CF4C9}" presName="parentLin" presStyleCnt="0"/>
      <dgm:spPr/>
    </dgm:pt>
    <dgm:pt modelId="{2077348D-1F46-4DBC-870C-9AEE84A223BB}" type="pres">
      <dgm:prSet presAssocID="{19DCF184-899B-4A82-96A5-D309139CF4C9}" presName="parentLeftMargin" presStyleLbl="node1" presStyleIdx="1" presStyleCnt="3"/>
      <dgm:spPr/>
      <dgm:t>
        <a:bodyPr/>
        <a:lstStyle/>
        <a:p>
          <a:endParaRPr lang="en-US"/>
        </a:p>
      </dgm:t>
    </dgm:pt>
    <dgm:pt modelId="{B3D23B01-2F87-403D-8828-71C5573B1E4C}" type="pres">
      <dgm:prSet presAssocID="{19DCF184-899B-4A82-96A5-D309139CF4C9}" presName="parentText" presStyleLbl="node1" presStyleIdx="2" presStyleCnt="3" custScaleX="142857">
        <dgm:presLayoutVars>
          <dgm:chMax val="0"/>
          <dgm:bulletEnabled val="1"/>
        </dgm:presLayoutVars>
      </dgm:prSet>
      <dgm:spPr/>
      <dgm:t>
        <a:bodyPr/>
        <a:lstStyle/>
        <a:p>
          <a:endParaRPr lang="en-US"/>
        </a:p>
      </dgm:t>
    </dgm:pt>
    <dgm:pt modelId="{E718A0A3-D503-4FF7-B632-1E25D1DDCCED}" type="pres">
      <dgm:prSet presAssocID="{19DCF184-899B-4A82-96A5-D309139CF4C9}" presName="negativeSpace" presStyleCnt="0"/>
      <dgm:spPr/>
    </dgm:pt>
    <dgm:pt modelId="{34D7F019-EFB3-4FEF-9713-F5E00639BEBE}" type="pres">
      <dgm:prSet presAssocID="{19DCF184-899B-4A82-96A5-D309139CF4C9}" presName="childText" presStyleLbl="conFgAcc1" presStyleIdx="2" presStyleCnt="3">
        <dgm:presLayoutVars>
          <dgm:bulletEnabled val="1"/>
        </dgm:presLayoutVars>
      </dgm:prSet>
      <dgm:spPr/>
    </dgm:pt>
  </dgm:ptLst>
  <dgm:cxnLst>
    <dgm:cxn modelId="{5F1D5249-2437-409B-9127-88FBACACC9A5}" type="presOf" srcId="{19DCF184-899B-4A82-96A5-D309139CF4C9}" destId="{B3D23B01-2F87-403D-8828-71C5573B1E4C}" srcOrd="1" destOrd="0" presId="urn:microsoft.com/office/officeart/2005/8/layout/list1"/>
    <dgm:cxn modelId="{CC231469-5CAE-4EFC-A1EF-88B63673E240}" srcId="{352B6B9D-D042-4B20-8DE7-BF04374058CB}" destId="{19DCF184-899B-4A82-96A5-D309139CF4C9}" srcOrd="2" destOrd="0" parTransId="{1E151BBB-CC86-4BCF-9B26-4494C2D9B518}" sibTransId="{35FCB33D-77B3-4723-9773-A25637BBF485}"/>
    <dgm:cxn modelId="{3625B7F1-9AB3-4C59-A4F1-D2E7A15D6CCD}" srcId="{352B6B9D-D042-4B20-8DE7-BF04374058CB}" destId="{91BE0AF1-8E2B-40A9-AD8C-7D43913F4DCE}" srcOrd="0" destOrd="0" parTransId="{B2C67296-0E02-4F4A-9B7C-9DC199B17CF6}" sibTransId="{3C77E696-818D-4BDF-9C45-E5B520B0FF49}"/>
    <dgm:cxn modelId="{1B75A66B-15D8-4E23-B7DE-3085BEA03D2D}" type="presOf" srcId="{91BE0AF1-8E2B-40A9-AD8C-7D43913F4DCE}" destId="{6E967143-1335-4F57-ADE2-ADB2E8C91752}" srcOrd="0" destOrd="0" presId="urn:microsoft.com/office/officeart/2005/8/layout/list1"/>
    <dgm:cxn modelId="{AEF69FC2-80D9-4F9B-A376-442072A1E2B8}" type="presOf" srcId="{FEDAE72D-B8A9-4E6D-9C13-9A1220A515E2}" destId="{66AC2875-1D90-4EA9-B848-D28E13D52AFF}" srcOrd="1" destOrd="0" presId="urn:microsoft.com/office/officeart/2005/8/layout/list1"/>
    <dgm:cxn modelId="{E1F66F70-C5DD-4F83-8503-8592B1D31E2C}" type="presOf" srcId="{352B6B9D-D042-4B20-8DE7-BF04374058CB}" destId="{A9B746FF-86E4-4028-A3A2-977CDE3B5B75}" srcOrd="0" destOrd="0" presId="urn:microsoft.com/office/officeart/2005/8/layout/list1"/>
    <dgm:cxn modelId="{C7322A15-45AE-4E17-89B8-67E02E8E0B1A}" srcId="{352B6B9D-D042-4B20-8DE7-BF04374058CB}" destId="{FEDAE72D-B8A9-4E6D-9C13-9A1220A515E2}" srcOrd="1" destOrd="0" parTransId="{E537A395-57ED-410C-829C-139D1D68939B}" sibTransId="{026FD4CC-9D25-48C9-A513-BE21A56F3B58}"/>
    <dgm:cxn modelId="{E81562EC-9F9B-4F35-9355-A4B717546CE2}" type="presOf" srcId="{FEDAE72D-B8A9-4E6D-9C13-9A1220A515E2}" destId="{2F02808D-4378-477B-B623-F1E1284FE53E}" srcOrd="0" destOrd="0" presId="urn:microsoft.com/office/officeart/2005/8/layout/list1"/>
    <dgm:cxn modelId="{A42A2739-8A8A-4C24-AC6C-662962B624B5}" type="presOf" srcId="{19DCF184-899B-4A82-96A5-D309139CF4C9}" destId="{2077348D-1F46-4DBC-870C-9AEE84A223BB}" srcOrd="0" destOrd="0" presId="urn:microsoft.com/office/officeart/2005/8/layout/list1"/>
    <dgm:cxn modelId="{991BB459-F0E2-4C86-8A16-405739CFEA57}" type="presOf" srcId="{91BE0AF1-8E2B-40A9-AD8C-7D43913F4DCE}" destId="{DC82B254-F1A6-44A7-AEFC-F5911744D333}" srcOrd="1" destOrd="0" presId="urn:microsoft.com/office/officeart/2005/8/layout/list1"/>
    <dgm:cxn modelId="{A428BA61-D1D6-4627-8855-F4F69E5BC791}" type="presParOf" srcId="{A9B746FF-86E4-4028-A3A2-977CDE3B5B75}" destId="{CB07CBA2-2B8B-4BAC-BF90-B5042407EE3E}" srcOrd="0" destOrd="0" presId="urn:microsoft.com/office/officeart/2005/8/layout/list1"/>
    <dgm:cxn modelId="{FFD0DACF-08F0-4141-9319-06C29BB31022}" type="presParOf" srcId="{CB07CBA2-2B8B-4BAC-BF90-B5042407EE3E}" destId="{6E967143-1335-4F57-ADE2-ADB2E8C91752}" srcOrd="0" destOrd="0" presId="urn:microsoft.com/office/officeart/2005/8/layout/list1"/>
    <dgm:cxn modelId="{7720522A-8449-4DF9-8D98-FD42393408B7}" type="presParOf" srcId="{CB07CBA2-2B8B-4BAC-BF90-B5042407EE3E}" destId="{DC82B254-F1A6-44A7-AEFC-F5911744D333}" srcOrd="1" destOrd="0" presId="urn:microsoft.com/office/officeart/2005/8/layout/list1"/>
    <dgm:cxn modelId="{4D61CD60-8E2D-463A-B560-7600635C70E6}" type="presParOf" srcId="{A9B746FF-86E4-4028-A3A2-977CDE3B5B75}" destId="{DDF0716D-1B09-4B3C-8839-B54BAC0ACE0B}" srcOrd="1" destOrd="0" presId="urn:microsoft.com/office/officeart/2005/8/layout/list1"/>
    <dgm:cxn modelId="{2AC4F535-311D-489A-9910-585899416180}" type="presParOf" srcId="{A9B746FF-86E4-4028-A3A2-977CDE3B5B75}" destId="{B16B02C4-978B-46D0-91A7-3E9B45144E7B}" srcOrd="2" destOrd="0" presId="urn:microsoft.com/office/officeart/2005/8/layout/list1"/>
    <dgm:cxn modelId="{7B1F4D55-A5A5-4F9E-9BDE-EE1C8610057F}" type="presParOf" srcId="{A9B746FF-86E4-4028-A3A2-977CDE3B5B75}" destId="{C46E56CD-5981-45A1-B4E1-081C6B60A5ED}" srcOrd="3" destOrd="0" presId="urn:microsoft.com/office/officeart/2005/8/layout/list1"/>
    <dgm:cxn modelId="{0D05039C-2F73-4664-970F-512EF1C7DDB9}" type="presParOf" srcId="{A9B746FF-86E4-4028-A3A2-977CDE3B5B75}" destId="{930DBDA7-3573-453D-BECD-4E85B93676C0}" srcOrd="4" destOrd="0" presId="urn:microsoft.com/office/officeart/2005/8/layout/list1"/>
    <dgm:cxn modelId="{FDC06679-2030-4EBB-8016-347237E48DFB}" type="presParOf" srcId="{930DBDA7-3573-453D-BECD-4E85B93676C0}" destId="{2F02808D-4378-477B-B623-F1E1284FE53E}" srcOrd="0" destOrd="0" presId="urn:microsoft.com/office/officeart/2005/8/layout/list1"/>
    <dgm:cxn modelId="{18D6E214-59EF-4F37-9317-346B622B245C}" type="presParOf" srcId="{930DBDA7-3573-453D-BECD-4E85B93676C0}" destId="{66AC2875-1D90-4EA9-B848-D28E13D52AFF}" srcOrd="1" destOrd="0" presId="urn:microsoft.com/office/officeart/2005/8/layout/list1"/>
    <dgm:cxn modelId="{0A00F5C6-FD2D-44CD-9F23-7FFA2AD7943F}" type="presParOf" srcId="{A9B746FF-86E4-4028-A3A2-977CDE3B5B75}" destId="{DC2C2648-F2EF-4B2D-AE21-8CA7B07B0E9B}" srcOrd="5" destOrd="0" presId="urn:microsoft.com/office/officeart/2005/8/layout/list1"/>
    <dgm:cxn modelId="{CF3931C8-7E14-4BFE-9742-5722A96BA4DE}" type="presParOf" srcId="{A9B746FF-86E4-4028-A3A2-977CDE3B5B75}" destId="{E272F201-21DD-48AA-B224-AB199C5D7DCB}" srcOrd="6" destOrd="0" presId="urn:microsoft.com/office/officeart/2005/8/layout/list1"/>
    <dgm:cxn modelId="{6FF44546-584E-4E86-BCA4-F0CC24F1E953}" type="presParOf" srcId="{A9B746FF-86E4-4028-A3A2-977CDE3B5B75}" destId="{39260B24-F462-4B68-9283-541D74BE8582}" srcOrd="7" destOrd="0" presId="urn:microsoft.com/office/officeart/2005/8/layout/list1"/>
    <dgm:cxn modelId="{2DB5546C-7D3D-454D-AA74-A00ED3FB6C04}" type="presParOf" srcId="{A9B746FF-86E4-4028-A3A2-977CDE3B5B75}" destId="{7BC56E16-952D-46AF-9629-742606AC00A5}" srcOrd="8" destOrd="0" presId="urn:microsoft.com/office/officeart/2005/8/layout/list1"/>
    <dgm:cxn modelId="{5AEAEB01-7937-4668-BF51-7F191E0B5D3A}" type="presParOf" srcId="{7BC56E16-952D-46AF-9629-742606AC00A5}" destId="{2077348D-1F46-4DBC-870C-9AEE84A223BB}" srcOrd="0" destOrd="0" presId="urn:microsoft.com/office/officeart/2005/8/layout/list1"/>
    <dgm:cxn modelId="{09FFD96F-F03A-4C4D-AE55-C95CDE8BC643}" type="presParOf" srcId="{7BC56E16-952D-46AF-9629-742606AC00A5}" destId="{B3D23B01-2F87-403D-8828-71C5573B1E4C}" srcOrd="1" destOrd="0" presId="urn:microsoft.com/office/officeart/2005/8/layout/list1"/>
    <dgm:cxn modelId="{F04CD2CD-3C35-47A3-95D3-B18201B982FD}" type="presParOf" srcId="{A9B746FF-86E4-4028-A3A2-977CDE3B5B75}" destId="{E718A0A3-D503-4FF7-B632-1E25D1DDCCED}" srcOrd="9" destOrd="0" presId="urn:microsoft.com/office/officeart/2005/8/layout/list1"/>
    <dgm:cxn modelId="{911088E2-CBDB-4A71-AC47-BBC17E7A5621}" type="presParOf" srcId="{A9B746FF-86E4-4028-A3A2-977CDE3B5B75}" destId="{34D7F019-EFB3-4FEF-9713-F5E00639BEBE}"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12721F1-85B3-4991-93B7-0A8656C7A03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75AEFAC-4FC9-42EA-9CF7-5B949D61FB46}">
      <dgm:prSet phldrT="[Text]" custT="1"/>
      <dgm:spPr>
        <a:solidFill>
          <a:srgbClr val="002060"/>
        </a:solidFill>
      </dgm:spPr>
      <dgm:t>
        <a:bodyPr/>
        <a:lstStyle/>
        <a:p>
          <a:r>
            <a:rPr lang="en-US" sz="2800" dirty="0" smtClean="0"/>
            <a:t> </a:t>
          </a:r>
          <a:r>
            <a:rPr lang="nl-NL" sz="2800" dirty="0" smtClean="0"/>
            <a:t>Đảng ta với bản lĩnh chính trị vững vàng</a:t>
          </a:r>
          <a:endParaRPr lang="en-US" sz="2800" dirty="0"/>
        </a:p>
      </dgm:t>
    </dgm:pt>
    <dgm:pt modelId="{5F312DC7-3FA2-4069-A26A-B19CB95680F1}" type="parTrans" cxnId="{6E5B7D25-6812-42A3-B8B9-08BDF2B56105}">
      <dgm:prSet/>
      <dgm:spPr/>
      <dgm:t>
        <a:bodyPr/>
        <a:lstStyle/>
        <a:p>
          <a:endParaRPr lang="en-US" sz="2400"/>
        </a:p>
      </dgm:t>
    </dgm:pt>
    <dgm:pt modelId="{A0406133-D2C8-419A-B857-7C76C3D73939}" type="sibTrans" cxnId="{6E5B7D25-6812-42A3-B8B9-08BDF2B56105}">
      <dgm:prSet/>
      <dgm:spPr/>
      <dgm:t>
        <a:bodyPr/>
        <a:lstStyle/>
        <a:p>
          <a:endParaRPr lang="en-US" sz="2400"/>
        </a:p>
      </dgm:t>
    </dgm:pt>
    <dgm:pt modelId="{E8EDEB9F-809E-4939-81D1-90A9E7A19CA0}">
      <dgm:prSet phldrT="[Text]" custT="1"/>
      <dgm:spPr>
        <a:solidFill>
          <a:srgbClr val="002060"/>
        </a:solidFill>
      </dgm:spPr>
      <dgm:t>
        <a:bodyPr/>
        <a:lstStyle/>
        <a:p>
          <a:r>
            <a:rPr lang="en-US" sz="2800" b="1" dirty="0" err="1" smtClean="0"/>
            <a:t>Những</a:t>
          </a:r>
          <a:r>
            <a:rPr lang="en-US" sz="2800" b="1" dirty="0" smtClean="0"/>
            <a:t> </a:t>
          </a:r>
          <a:r>
            <a:rPr lang="en-US" sz="2800" b="1" dirty="0" err="1" smtClean="0"/>
            <a:t>thành</a:t>
          </a:r>
          <a:r>
            <a:rPr lang="en-US" sz="2800" b="1" dirty="0" smtClean="0"/>
            <a:t> </a:t>
          </a:r>
          <a:r>
            <a:rPr lang="en-US" sz="2800" b="1" dirty="0" err="1" smtClean="0"/>
            <a:t>tựu</a:t>
          </a:r>
          <a:r>
            <a:rPr lang="en-US" sz="2800" b="1" dirty="0" smtClean="0"/>
            <a:t> to </a:t>
          </a:r>
          <a:r>
            <a:rPr lang="en-US" sz="2800" b="1" dirty="0" err="1" smtClean="0"/>
            <a:t>lớn</a:t>
          </a:r>
          <a:r>
            <a:rPr lang="en-US" sz="2800" b="1" dirty="0" smtClean="0"/>
            <a:t> </a:t>
          </a:r>
          <a:r>
            <a:rPr lang="en-US" sz="2800" b="1" dirty="0" err="1" smtClean="0"/>
            <a:t>của</a:t>
          </a:r>
          <a:r>
            <a:rPr lang="en-US" sz="2800" b="1" dirty="0" smtClean="0"/>
            <a:t> </a:t>
          </a:r>
          <a:r>
            <a:rPr lang="en-US" sz="2800" b="1" dirty="0" err="1" smtClean="0"/>
            <a:t>hơn</a:t>
          </a:r>
          <a:r>
            <a:rPr lang="en-US" sz="2800" b="1" dirty="0" smtClean="0"/>
            <a:t> 30 </a:t>
          </a:r>
          <a:r>
            <a:rPr lang="en-US" sz="2800" b="1" dirty="0" err="1" smtClean="0"/>
            <a:t>năm</a:t>
          </a:r>
          <a:r>
            <a:rPr lang="en-US" sz="2800" b="1" dirty="0" smtClean="0"/>
            <a:t> </a:t>
          </a:r>
          <a:r>
            <a:rPr lang="en-US" sz="2800" b="1" dirty="0" err="1" smtClean="0"/>
            <a:t>đổi</a:t>
          </a:r>
          <a:r>
            <a:rPr lang="en-US" sz="2800" b="1" dirty="0" smtClean="0"/>
            <a:t> </a:t>
          </a:r>
          <a:r>
            <a:rPr lang="en-US" sz="2800" b="1" dirty="0" err="1" smtClean="0"/>
            <a:t>mới</a:t>
          </a:r>
          <a:endParaRPr lang="en-US" sz="2800" dirty="0"/>
        </a:p>
      </dgm:t>
    </dgm:pt>
    <dgm:pt modelId="{D1084D76-031A-46C9-A09C-3F9BDC312C3A}" type="parTrans" cxnId="{A0586E74-8BC3-4FDC-A207-2E5F8DFABAB4}">
      <dgm:prSet/>
      <dgm:spPr/>
      <dgm:t>
        <a:bodyPr/>
        <a:lstStyle/>
        <a:p>
          <a:endParaRPr lang="en-US" sz="2400"/>
        </a:p>
      </dgm:t>
    </dgm:pt>
    <dgm:pt modelId="{9E472D6A-5687-42D6-9821-56889E1B8C96}" type="sibTrans" cxnId="{A0586E74-8BC3-4FDC-A207-2E5F8DFABAB4}">
      <dgm:prSet/>
      <dgm:spPr/>
      <dgm:t>
        <a:bodyPr/>
        <a:lstStyle/>
        <a:p>
          <a:endParaRPr lang="en-US" sz="2400"/>
        </a:p>
      </dgm:t>
    </dgm:pt>
    <dgm:pt modelId="{D0F7ADD0-8ACC-42F2-AFE9-86407EB6EE8A}" type="pres">
      <dgm:prSet presAssocID="{C12721F1-85B3-4991-93B7-0A8656C7A03D}" presName="linear" presStyleCnt="0">
        <dgm:presLayoutVars>
          <dgm:dir/>
          <dgm:animLvl val="lvl"/>
          <dgm:resizeHandles val="exact"/>
        </dgm:presLayoutVars>
      </dgm:prSet>
      <dgm:spPr/>
      <dgm:t>
        <a:bodyPr/>
        <a:lstStyle/>
        <a:p>
          <a:endParaRPr lang="en-US"/>
        </a:p>
      </dgm:t>
    </dgm:pt>
    <dgm:pt modelId="{BB124924-EC97-49F8-ADEE-CBD4E90A3C73}" type="pres">
      <dgm:prSet presAssocID="{775AEFAC-4FC9-42EA-9CF7-5B949D61FB46}" presName="parentLin" presStyleCnt="0"/>
      <dgm:spPr/>
    </dgm:pt>
    <dgm:pt modelId="{1CE8D987-DF56-4B4E-91E2-E093444BC43C}" type="pres">
      <dgm:prSet presAssocID="{775AEFAC-4FC9-42EA-9CF7-5B949D61FB46}" presName="parentLeftMargin" presStyleLbl="node1" presStyleIdx="0" presStyleCnt="2"/>
      <dgm:spPr/>
      <dgm:t>
        <a:bodyPr/>
        <a:lstStyle/>
        <a:p>
          <a:endParaRPr lang="en-US"/>
        </a:p>
      </dgm:t>
    </dgm:pt>
    <dgm:pt modelId="{68FE7BAC-C092-4BA0-BD7B-319C0B13F925}" type="pres">
      <dgm:prSet presAssocID="{775AEFAC-4FC9-42EA-9CF7-5B949D61FB46}" presName="parentText" presStyleLbl="node1" presStyleIdx="0" presStyleCnt="2" custScaleX="142857" custLinFactNeighborX="-19982" custLinFactNeighborY="16620">
        <dgm:presLayoutVars>
          <dgm:chMax val="0"/>
          <dgm:bulletEnabled val="1"/>
        </dgm:presLayoutVars>
      </dgm:prSet>
      <dgm:spPr/>
      <dgm:t>
        <a:bodyPr/>
        <a:lstStyle/>
        <a:p>
          <a:endParaRPr lang="en-US"/>
        </a:p>
      </dgm:t>
    </dgm:pt>
    <dgm:pt modelId="{90EF8B50-D920-4377-8DC1-16F7083A7A8E}" type="pres">
      <dgm:prSet presAssocID="{775AEFAC-4FC9-42EA-9CF7-5B949D61FB46}" presName="negativeSpace" presStyleCnt="0"/>
      <dgm:spPr/>
    </dgm:pt>
    <dgm:pt modelId="{1CA62733-D57A-4518-81AB-4BD8B49AB372}" type="pres">
      <dgm:prSet presAssocID="{775AEFAC-4FC9-42EA-9CF7-5B949D61FB46}" presName="childText" presStyleLbl="conFgAcc1" presStyleIdx="0" presStyleCnt="2">
        <dgm:presLayoutVars>
          <dgm:bulletEnabled val="1"/>
        </dgm:presLayoutVars>
      </dgm:prSet>
      <dgm:spPr/>
    </dgm:pt>
    <dgm:pt modelId="{5EA8EED0-3E45-4D9D-8EA0-9F7FF6B5413C}" type="pres">
      <dgm:prSet presAssocID="{A0406133-D2C8-419A-B857-7C76C3D73939}" presName="spaceBetweenRectangles" presStyleCnt="0"/>
      <dgm:spPr/>
    </dgm:pt>
    <dgm:pt modelId="{9994E05F-BEBC-43DA-BA42-204898F4436A}" type="pres">
      <dgm:prSet presAssocID="{E8EDEB9F-809E-4939-81D1-90A9E7A19CA0}" presName="parentLin" presStyleCnt="0"/>
      <dgm:spPr/>
    </dgm:pt>
    <dgm:pt modelId="{D3822BE9-56AF-4E94-A0C7-9F44E96DFFDA}" type="pres">
      <dgm:prSet presAssocID="{E8EDEB9F-809E-4939-81D1-90A9E7A19CA0}" presName="parentLeftMargin" presStyleLbl="node1" presStyleIdx="0" presStyleCnt="2"/>
      <dgm:spPr/>
      <dgm:t>
        <a:bodyPr/>
        <a:lstStyle/>
        <a:p>
          <a:endParaRPr lang="en-US"/>
        </a:p>
      </dgm:t>
    </dgm:pt>
    <dgm:pt modelId="{9D7F8173-1D2C-4097-B8F7-AF7E1CCB693B}" type="pres">
      <dgm:prSet presAssocID="{E8EDEB9F-809E-4939-81D1-90A9E7A19CA0}" presName="parentText" presStyleLbl="node1" presStyleIdx="1" presStyleCnt="2" custScaleX="142857">
        <dgm:presLayoutVars>
          <dgm:chMax val="0"/>
          <dgm:bulletEnabled val="1"/>
        </dgm:presLayoutVars>
      </dgm:prSet>
      <dgm:spPr/>
      <dgm:t>
        <a:bodyPr/>
        <a:lstStyle/>
        <a:p>
          <a:endParaRPr lang="en-US"/>
        </a:p>
      </dgm:t>
    </dgm:pt>
    <dgm:pt modelId="{9047B175-A2A7-4FE4-B6E1-8F2C03DA3E8E}" type="pres">
      <dgm:prSet presAssocID="{E8EDEB9F-809E-4939-81D1-90A9E7A19CA0}" presName="negativeSpace" presStyleCnt="0"/>
      <dgm:spPr/>
    </dgm:pt>
    <dgm:pt modelId="{C2029B28-B48F-4ED3-9AB0-FF9958CA5794}" type="pres">
      <dgm:prSet presAssocID="{E8EDEB9F-809E-4939-81D1-90A9E7A19CA0}" presName="childText" presStyleLbl="conFgAcc1" presStyleIdx="1" presStyleCnt="2">
        <dgm:presLayoutVars>
          <dgm:bulletEnabled val="1"/>
        </dgm:presLayoutVars>
      </dgm:prSet>
      <dgm:spPr/>
    </dgm:pt>
  </dgm:ptLst>
  <dgm:cxnLst>
    <dgm:cxn modelId="{A0586E74-8BC3-4FDC-A207-2E5F8DFABAB4}" srcId="{C12721F1-85B3-4991-93B7-0A8656C7A03D}" destId="{E8EDEB9F-809E-4939-81D1-90A9E7A19CA0}" srcOrd="1" destOrd="0" parTransId="{D1084D76-031A-46C9-A09C-3F9BDC312C3A}" sibTransId="{9E472D6A-5687-42D6-9821-56889E1B8C96}"/>
    <dgm:cxn modelId="{6E5B7D25-6812-42A3-B8B9-08BDF2B56105}" srcId="{C12721F1-85B3-4991-93B7-0A8656C7A03D}" destId="{775AEFAC-4FC9-42EA-9CF7-5B949D61FB46}" srcOrd="0" destOrd="0" parTransId="{5F312DC7-3FA2-4069-A26A-B19CB95680F1}" sibTransId="{A0406133-D2C8-419A-B857-7C76C3D73939}"/>
    <dgm:cxn modelId="{76876200-4FFD-480A-B387-8331EAA86763}" type="presOf" srcId="{C12721F1-85B3-4991-93B7-0A8656C7A03D}" destId="{D0F7ADD0-8ACC-42F2-AFE9-86407EB6EE8A}" srcOrd="0" destOrd="0" presId="urn:microsoft.com/office/officeart/2005/8/layout/list1"/>
    <dgm:cxn modelId="{3E42F4DC-2868-42B1-AC47-D499076B14AF}" type="presOf" srcId="{775AEFAC-4FC9-42EA-9CF7-5B949D61FB46}" destId="{68FE7BAC-C092-4BA0-BD7B-319C0B13F925}" srcOrd="1" destOrd="0" presId="urn:microsoft.com/office/officeart/2005/8/layout/list1"/>
    <dgm:cxn modelId="{A7DC0C43-1584-41B3-8E8E-FA8A8CAC4C89}" type="presOf" srcId="{E8EDEB9F-809E-4939-81D1-90A9E7A19CA0}" destId="{D3822BE9-56AF-4E94-A0C7-9F44E96DFFDA}" srcOrd="0" destOrd="0" presId="urn:microsoft.com/office/officeart/2005/8/layout/list1"/>
    <dgm:cxn modelId="{B426FE91-B344-4D14-AE0C-ADED53F3DF5F}" type="presOf" srcId="{E8EDEB9F-809E-4939-81D1-90A9E7A19CA0}" destId="{9D7F8173-1D2C-4097-B8F7-AF7E1CCB693B}" srcOrd="1" destOrd="0" presId="urn:microsoft.com/office/officeart/2005/8/layout/list1"/>
    <dgm:cxn modelId="{1DB24552-5265-4611-BD37-61013BE2D142}" type="presOf" srcId="{775AEFAC-4FC9-42EA-9CF7-5B949D61FB46}" destId="{1CE8D987-DF56-4B4E-91E2-E093444BC43C}" srcOrd="0" destOrd="0" presId="urn:microsoft.com/office/officeart/2005/8/layout/list1"/>
    <dgm:cxn modelId="{C9A88EC9-7301-40A4-B362-77513BA5767E}" type="presParOf" srcId="{D0F7ADD0-8ACC-42F2-AFE9-86407EB6EE8A}" destId="{BB124924-EC97-49F8-ADEE-CBD4E90A3C73}" srcOrd="0" destOrd="0" presId="urn:microsoft.com/office/officeart/2005/8/layout/list1"/>
    <dgm:cxn modelId="{48633C81-01A6-45D4-A719-76142D27D8B2}" type="presParOf" srcId="{BB124924-EC97-49F8-ADEE-CBD4E90A3C73}" destId="{1CE8D987-DF56-4B4E-91E2-E093444BC43C}" srcOrd="0" destOrd="0" presId="urn:microsoft.com/office/officeart/2005/8/layout/list1"/>
    <dgm:cxn modelId="{E7613208-4AFB-45BE-B964-8A49560551A7}" type="presParOf" srcId="{BB124924-EC97-49F8-ADEE-CBD4E90A3C73}" destId="{68FE7BAC-C092-4BA0-BD7B-319C0B13F925}" srcOrd="1" destOrd="0" presId="urn:microsoft.com/office/officeart/2005/8/layout/list1"/>
    <dgm:cxn modelId="{A464911D-165E-413D-A83F-5D51B31FEB3B}" type="presParOf" srcId="{D0F7ADD0-8ACC-42F2-AFE9-86407EB6EE8A}" destId="{90EF8B50-D920-4377-8DC1-16F7083A7A8E}" srcOrd="1" destOrd="0" presId="urn:microsoft.com/office/officeart/2005/8/layout/list1"/>
    <dgm:cxn modelId="{2EFE5A00-DB2C-4E21-85D2-8D5487A06DA5}" type="presParOf" srcId="{D0F7ADD0-8ACC-42F2-AFE9-86407EB6EE8A}" destId="{1CA62733-D57A-4518-81AB-4BD8B49AB372}" srcOrd="2" destOrd="0" presId="urn:microsoft.com/office/officeart/2005/8/layout/list1"/>
    <dgm:cxn modelId="{4FD8E097-01DA-43C3-870C-23852D219FBF}" type="presParOf" srcId="{D0F7ADD0-8ACC-42F2-AFE9-86407EB6EE8A}" destId="{5EA8EED0-3E45-4D9D-8EA0-9F7FF6B5413C}" srcOrd="3" destOrd="0" presId="urn:microsoft.com/office/officeart/2005/8/layout/list1"/>
    <dgm:cxn modelId="{775C4BBF-B5AF-4BA7-95F9-095BE4A91D9F}" type="presParOf" srcId="{D0F7ADD0-8ACC-42F2-AFE9-86407EB6EE8A}" destId="{9994E05F-BEBC-43DA-BA42-204898F4436A}" srcOrd="4" destOrd="0" presId="urn:microsoft.com/office/officeart/2005/8/layout/list1"/>
    <dgm:cxn modelId="{0A514F8A-7FA3-4F72-84B2-6D56FC07EFD2}" type="presParOf" srcId="{9994E05F-BEBC-43DA-BA42-204898F4436A}" destId="{D3822BE9-56AF-4E94-A0C7-9F44E96DFFDA}" srcOrd="0" destOrd="0" presId="urn:microsoft.com/office/officeart/2005/8/layout/list1"/>
    <dgm:cxn modelId="{0A59F977-95A7-4245-B664-7D7248DB439E}" type="presParOf" srcId="{9994E05F-BEBC-43DA-BA42-204898F4436A}" destId="{9D7F8173-1D2C-4097-B8F7-AF7E1CCB693B}" srcOrd="1" destOrd="0" presId="urn:microsoft.com/office/officeart/2005/8/layout/list1"/>
    <dgm:cxn modelId="{216654AF-F09F-4018-9374-744AB93B58DA}" type="presParOf" srcId="{D0F7ADD0-8ACC-42F2-AFE9-86407EB6EE8A}" destId="{9047B175-A2A7-4FE4-B6E1-8F2C03DA3E8E}" srcOrd="5" destOrd="0" presId="urn:microsoft.com/office/officeart/2005/8/layout/list1"/>
    <dgm:cxn modelId="{0525F1EC-5B6E-4727-8659-E4E90375E00C}" type="presParOf" srcId="{D0F7ADD0-8ACC-42F2-AFE9-86407EB6EE8A}" destId="{C2029B28-B48F-4ED3-9AB0-FF9958CA5794}"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A06B935-101B-4DC0-94E2-876B4088764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DD0D5D0-B2A3-4962-8FCD-2F1D51C37F21}">
      <dgm:prSet phldrT="[Text]" custT="1"/>
      <dgm:spPr>
        <a:solidFill>
          <a:srgbClr val="0070C0"/>
        </a:solidFill>
      </dgm:spPr>
      <dgm:t>
        <a:bodyPr/>
        <a:lstStyle/>
        <a:p>
          <a:pPr algn="just"/>
          <a:r>
            <a:rPr lang="en-US" sz="2400" dirty="0" err="1" smtClean="0"/>
            <a:t>Đất</a:t>
          </a:r>
          <a:r>
            <a:rPr lang="en-US" sz="2400" dirty="0" smtClean="0"/>
            <a:t> </a:t>
          </a:r>
          <a:r>
            <a:rPr lang="en-US" sz="2400" dirty="0" err="1" smtClean="0"/>
            <a:t>nước</a:t>
          </a:r>
          <a:r>
            <a:rPr lang="en-US" sz="2400" dirty="0" smtClean="0"/>
            <a:t> </a:t>
          </a:r>
          <a:r>
            <a:rPr lang="en-US" sz="2400" dirty="0" err="1" smtClean="0"/>
            <a:t>ra</a:t>
          </a:r>
          <a:r>
            <a:rPr lang="en-US" sz="2400" dirty="0" smtClean="0"/>
            <a:t> </a:t>
          </a:r>
          <a:r>
            <a:rPr lang="en-US" sz="2400" dirty="0" err="1" smtClean="0"/>
            <a:t>khỏi</a:t>
          </a:r>
          <a:r>
            <a:rPr lang="en-US" sz="2400" dirty="0" smtClean="0"/>
            <a:t> </a:t>
          </a:r>
          <a:r>
            <a:rPr lang="en-US" sz="2400" dirty="0" err="1" smtClean="0"/>
            <a:t>khủng</a:t>
          </a:r>
          <a:r>
            <a:rPr lang="en-US" sz="2400" dirty="0" smtClean="0"/>
            <a:t> </a:t>
          </a:r>
          <a:r>
            <a:rPr lang="en-US" sz="2400" dirty="0" err="1" smtClean="0"/>
            <a:t>hoảng</a:t>
          </a:r>
          <a:r>
            <a:rPr lang="en-US" sz="2400" dirty="0" smtClean="0"/>
            <a:t> </a:t>
          </a:r>
          <a:r>
            <a:rPr lang="en-US" sz="2400" dirty="0" err="1" smtClean="0"/>
            <a:t>kinh</a:t>
          </a:r>
          <a:r>
            <a:rPr lang="en-US" sz="2400" dirty="0" smtClean="0"/>
            <a:t> </a:t>
          </a:r>
          <a:r>
            <a:rPr lang="en-US" sz="2400" dirty="0" err="1" smtClean="0"/>
            <a:t>tế</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và</a:t>
          </a:r>
          <a:r>
            <a:rPr lang="en-US" sz="2400" dirty="0" smtClean="0"/>
            <a:t> </a:t>
          </a:r>
          <a:r>
            <a:rPr lang="en-US" sz="2400" dirty="0" err="1" smtClean="0"/>
            <a:t>tình</a:t>
          </a:r>
          <a:r>
            <a:rPr lang="en-US" sz="2400" dirty="0" smtClean="0"/>
            <a:t> </a:t>
          </a:r>
          <a:r>
            <a:rPr lang="en-US" sz="2400" dirty="0" err="1" smtClean="0"/>
            <a:t>trạng</a:t>
          </a:r>
          <a:r>
            <a:rPr lang="en-US" sz="2400" dirty="0" smtClean="0"/>
            <a:t> </a:t>
          </a:r>
          <a:r>
            <a:rPr lang="en-US" sz="2400" dirty="0" err="1" smtClean="0"/>
            <a:t>kém</a:t>
          </a:r>
          <a:r>
            <a:rPr lang="en-US" sz="2400" dirty="0" smtClean="0"/>
            <a:t> </a:t>
          </a:r>
          <a:r>
            <a:rPr lang="en-US" sz="2400" dirty="0" err="1" smtClean="0"/>
            <a:t>phát</a:t>
          </a:r>
          <a:r>
            <a:rPr lang="en-US" sz="2400" dirty="0" smtClean="0"/>
            <a:t> </a:t>
          </a:r>
          <a:r>
            <a:rPr lang="en-US" sz="2400" dirty="0" err="1" smtClean="0"/>
            <a:t>triển</a:t>
          </a:r>
          <a:endParaRPr lang="en-US" sz="2400" dirty="0"/>
        </a:p>
      </dgm:t>
    </dgm:pt>
    <dgm:pt modelId="{FF692AFD-E84E-4239-908D-8405ED3D65C3}" type="parTrans" cxnId="{D5DEDC73-65AF-4FA7-8E10-775BA0961B61}">
      <dgm:prSet/>
      <dgm:spPr/>
      <dgm:t>
        <a:bodyPr/>
        <a:lstStyle/>
        <a:p>
          <a:endParaRPr lang="en-US"/>
        </a:p>
      </dgm:t>
    </dgm:pt>
    <dgm:pt modelId="{F2E58E3D-CEF3-48A4-894A-D955D1081C88}" type="sibTrans" cxnId="{D5DEDC73-65AF-4FA7-8E10-775BA0961B61}">
      <dgm:prSet/>
      <dgm:spPr>
        <a:solidFill>
          <a:schemeClr val="tx1"/>
        </a:solidFill>
      </dgm:spPr>
      <dgm:t>
        <a:bodyPr/>
        <a:lstStyle/>
        <a:p>
          <a:endParaRPr lang="en-US" sz="2400"/>
        </a:p>
      </dgm:t>
    </dgm:pt>
    <dgm:pt modelId="{37A2DE44-B917-4560-BEF6-62F9DA72862E}">
      <dgm:prSet phldrT="[Text]" custT="1"/>
      <dgm:spPr>
        <a:solidFill>
          <a:srgbClr val="0070C0"/>
        </a:solidFill>
      </dgm:spPr>
      <dgm:t>
        <a:bodyPr/>
        <a:lstStyle/>
        <a:p>
          <a:pPr algn="just"/>
          <a:r>
            <a:rPr lang="en-US" sz="2400" dirty="0" err="1" smtClean="0"/>
            <a:t>Chính</a:t>
          </a:r>
          <a:r>
            <a:rPr lang="en-US" sz="2400" dirty="0" smtClean="0"/>
            <a:t> </a:t>
          </a:r>
          <a:r>
            <a:rPr lang="en-US" sz="2400" dirty="0" err="1" smtClean="0"/>
            <a:t>trị</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ổn</a:t>
          </a:r>
          <a:r>
            <a:rPr lang="en-US" sz="2400" dirty="0" smtClean="0"/>
            <a:t> </a:t>
          </a:r>
          <a:r>
            <a:rPr lang="en-US" sz="2400" dirty="0" err="1" smtClean="0"/>
            <a:t>định</a:t>
          </a:r>
          <a:r>
            <a:rPr lang="en-US" sz="2400" dirty="0" smtClean="0"/>
            <a:t>; </a:t>
          </a:r>
          <a:r>
            <a:rPr lang="en-US" sz="2400" dirty="0" err="1" smtClean="0"/>
            <a:t>quốc</a:t>
          </a:r>
          <a:r>
            <a:rPr lang="en-US" sz="2400" dirty="0" smtClean="0"/>
            <a:t> </a:t>
          </a:r>
          <a:r>
            <a:rPr lang="en-US" sz="2400" dirty="0" err="1" smtClean="0"/>
            <a:t>phòng</a:t>
          </a:r>
          <a:r>
            <a:rPr lang="en-US" sz="2400" dirty="0" smtClean="0"/>
            <a:t>, an </a:t>
          </a:r>
          <a:r>
            <a:rPr lang="en-US" sz="2400" dirty="0" err="1" smtClean="0"/>
            <a:t>ninh</a:t>
          </a:r>
          <a:r>
            <a:rPr lang="en-US" sz="2400" dirty="0" smtClean="0"/>
            <a:t> </a:t>
          </a:r>
          <a:r>
            <a:rPr lang="en-US" sz="2400" dirty="0" err="1" smtClean="0"/>
            <a:t>được</a:t>
          </a:r>
          <a:r>
            <a:rPr lang="en-US" sz="2400" dirty="0" smtClean="0"/>
            <a:t> </a:t>
          </a:r>
          <a:r>
            <a:rPr lang="en-US" sz="2400" dirty="0" err="1" smtClean="0"/>
            <a:t>tăng</a:t>
          </a:r>
          <a:r>
            <a:rPr lang="en-US" sz="2400" dirty="0" smtClean="0"/>
            <a:t> </a:t>
          </a:r>
          <a:r>
            <a:rPr lang="en-US" sz="2400" dirty="0" err="1" smtClean="0"/>
            <a:t>cường</a:t>
          </a:r>
          <a:endParaRPr lang="en-US" sz="2400" dirty="0"/>
        </a:p>
      </dgm:t>
    </dgm:pt>
    <dgm:pt modelId="{FD45CD32-D21C-49B5-9699-F8295585608C}" type="parTrans" cxnId="{DDCBAA11-A4D7-4A84-8A9A-40E909DA20ED}">
      <dgm:prSet/>
      <dgm:spPr/>
      <dgm:t>
        <a:bodyPr/>
        <a:lstStyle/>
        <a:p>
          <a:endParaRPr lang="en-US"/>
        </a:p>
      </dgm:t>
    </dgm:pt>
    <dgm:pt modelId="{5009523E-B271-45C2-92C6-8D1C975F1F9E}" type="sibTrans" cxnId="{DDCBAA11-A4D7-4A84-8A9A-40E909DA20ED}">
      <dgm:prSet/>
      <dgm:spPr/>
      <dgm:t>
        <a:bodyPr/>
        <a:lstStyle/>
        <a:p>
          <a:endParaRPr lang="en-US"/>
        </a:p>
      </dgm:t>
    </dgm:pt>
    <dgm:pt modelId="{DEC4D392-0807-40FF-A9F1-BD5EB17D1301}">
      <dgm:prSet phldrT="[Text]" custT="1"/>
      <dgm:spPr>
        <a:solidFill>
          <a:srgbClr val="0070C0"/>
        </a:solidFill>
      </dgm:spPr>
      <dgm:t>
        <a:bodyPr/>
        <a:lstStyle/>
        <a:p>
          <a:pPr algn="just"/>
          <a:r>
            <a:rPr lang="en-US" sz="2400" dirty="0" err="1" smtClean="0"/>
            <a:t>Văn</a:t>
          </a:r>
          <a:r>
            <a:rPr lang="en-US" sz="2400" dirty="0" smtClean="0"/>
            <a:t> </a:t>
          </a:r>
          <a:r>
            <a:rPr lang="en-US" sz="2400" dirty="0" err="1" smtClean="0"/>
            <a:t>hóa</a:t>
          </a:r>
          <a:r>
            <a:rPr lang="en-US" sz="2400" dirty="0" smtClean="0"/>
            <a:t> - </a:t>
          </a:r>
          <a:r>
            <a:rPr lang="en-US" sz="2400" dirty="0" err="1" smtClean="0"/>
            <a:t>xã</a:t>
          </a:r>
          <a:r>
            <a:rPr lang="en-US" sz="2400" dirty="0" smtClean="0"/>
            <a:t> </a:t>
          </a:r>
          <a:r>
            <a:rPr lang="en-US" sz="2400" dirty="0" err="1" smtClean="0"/>
            <a:t>hội</a:t>
          </a:r>
          <a:r>
            <a:rPr lang="en-US" sz="2400" dirty="0" smtClean="0"/>
            <a:t> </a:t>
          </a:r>
          <a:r>
            <a:rPr lang="en-US" sz="2400" dirty="0" err="1" smtClean="0"/>
            <a:t>có</a:t>
          </a:r>
          <a:r>
            <a:rPr lang="en-US" sz="2400" dirty="0" smtClean="0"/>
            <a:t> </a:t>
          </a:r>
          <a:r>
            <a:rPr lang="en-US" sz="2400" dirty="0" err="1" smtClean="0"/>
            <a:t>bước</a:t>
          </a:r>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bộ</a:t>
          </a:r>
          <a:r>
            <a:rPr lang="en-US" sz="2400" dirty="0" smtClean="0"/>
            <a:t> </a:t>
          </a:r>
          <a:r>
            <a:rPr lang="en-US" sz="2400" dirty="0" err="1" smtClean="0"/>
            <a:t>mặt</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và</a:t>
          </a:r>
          <a:r>
            <a:rPr lang="en-US" sz="2400" dirty="0" smtClean="0"/>
            <a:t> </a:t>
          </a:r>
          <a:r>
            <a:rPr lang="en-US" sz="2400" dirty="0" err="1" smtClean="0"/>
            <a:t>đời</a:t>
          </a:r>
          <a:r>
            <a:rPr lang="en-US" sz="2400" dirty="0" smtClean="0"/>
            <a:t> </a:t>
          </a:r>
          <a:r>
            <a:rPr lang="en-US" sz="2400" dirty="0" err="1" smtClean="0"/>
            <a:t>sống</a:t>
          </a:r>
          <a:r>
            <a:rPr lang="en-US" sz="2400" dirty="0" smtClean="0"/>
            <a:t>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có</a:t>
          </a:r>
          <a:r>
            <a:rPr lang="en-US" sz="2400" dirty="0" smtClean="0"/>
            <a:t> </a:t>
          </a:r>
          <a:r>
            <a:rPr lang="en-US" sz="2400" dirty="0" err="1" smtClean="0"/>
            <a:t>nhiều</a:t>
          </a:r>
          <a:r>
            <a:rPr lang="en-US" sz="2400" dirty="0" smtClean="0"/>
            <a:t> </a:t>
          </a:r>
          <a:r>
            <a:rPr lang="en-US" sz="2400" dirty="0" err="1" smtClean="0"/>
            <a:t>thay</a:t>
          </a:r>
          <a:r>
            <a:rPr lang="en-US" sz="2400" dirty="0" smtClean="0"/>
            <a:t> </a:t>
          </a:r>
          <a:r>
            <a:rPr lang="en-US" sz="2400" dirty="0" err="1" smtClean="0"/>
            <a:t>đổi</a:t>
          </a:r>
          <a:r>
            <a:rPr lang="en-US" sz="2400" dirty="0" smtClean="0"/>
            <a:t>. </a:t>
          </a:r>
          <a:endParaRPr lang="en-US" sz="2400" dirty="0"/>
        </a:p>
      </dgm:t>
    </dgm:pt>
    <dgm:pt modelId="{74D7006B-3F86-4CFC-A091-740F3E1C11E6}" type="parTrans" cxnId="{21E840C1-CCFE-423A-BC39-92175C3A922B}">
      <dgm:prSet/>
      <dgm:spPr/>
      <dgm:t>
        <a:bodyPr/>
        <a:lstStyle/>
        <a:p>
          <a:endParaRPr lang="en-US"/>
        </a:p>
      </dgm:t>
    </dgm:pt>
    <dgm:pt modelId="{C3A65FF5-B5E1-4DD1-A102-84311B7B0E08}" type="sibTrans" cxnId="{21E840C1-CCFE-423A-BC39-92175C3A922B}">
      <dgm:prSet/>
      <dgm:spPr/>
      <dgm:t>
        <a:bodyPr/>
        <a:lstStyle/>
        <a:p>
          <a:endParaRPr lang="en-US"/>
        </a:p>
      </dgm:t>
    </dgm:pt>
    <dgm:pt modelId="{1B2AF5A4-7C90-481F-B0A5-83FE5E8B4739}">
      <dgm:prSet phldrT="[Text]" custT="1"/>
      <dgm:spPr>
        <a:solidFill>
          <a:srgbClr val="0070C0"/>
        </a:solidFill>
      </dgm:spPr>
      <dgm:t>
        <a:bodyPr/>
        <a:lstStyle/>
        <a:p>
          <a:pPr algn="just"/>
          <a:r>
            <a:rPr lang="en-US" sz="2400" smtClean="0"/>
            <a:t>Công tác xây dựng Đảng, xây dựng Nhà nước pháp quyền và cả hệ thống chính trị được đẩy mạnh</a:t>
          </a:r>
          <a:endParaRPr lang="en-US" sz="2400" dirty="0"/>
        </a:p>
      </dgm:t>
    </dgm:pt>
    <dgm:pt modelId="{FE04692E-00ED-4550-92AF-13CD3A02B878}" type="parTrans" cxnId="{92057985-F0E6-42F2-8825-925CD40C3F26}">
      <dgm:prSet/>
      <dgm:spPr/>
      <dgm:t>
        <a:bodyPr/>
        <a:lstStyle/>
        <a:p>
          <a:endParaRPr lang="en-US"/>
        </a:p>
      </dgm:t>
    </dgm:pt>
    <dgm:pt modelId="{E1B5055A-CBD4-4DAE-A8C4-9BAEA224E8EF}" type="sibTrans" cxnId="{92057985-F0E6-42F2-8825-925CD40C3F26}">
      <dgm:prSet/>
      <dgm:spPr/>
      <dgm:t>
        <a:bodyPr/>
        <a:lstStyle/>
        <a:p>
          <a:endParaRPr lang="en-US"/>
        </a:p>
      </dgm:t>
    </dgm:pt>
    <dgm:pt modelId="{9797C130-58D0-48D6-99F9-2292D12343E6}">
      <dgm:prSet phldrT="[Text]" custT="1"/>
      <dgm:spPr>
        <a:solidFill>
          <a:srgbClr val="0070C0"/>
        </a:solidFill>
      </dgm:spPr>
      <dgm:t>
        <a:bodyPr/>
        <a:lstStyle/>
        <a:p>
          <a:pPr algn="just"/>
          <a:r>
            <a:rPr lang="en-US" sz="2400" smtClean="0"/>
            <a:t>Quan hệ đối ngoại ngày càng mở rộng và đi vào chiều sâu; vị thế và uy tín của Việt Nam trên trường quốc tế được nâng cao. </a:t>
          </a:r>
          <a:endParaRPr lang="en-US" sz="2400" dirty="0"/>
        </a:p>
      </dgm:t>
    </dgm:pt>
    <dgm:pt modelId="{6AE071BA-C364-471D-B944-7AABC2F24D8B}" type="parTrans" cxnId="{3C759F4A-D7FA-4BF0-A2A1-23CE306A0C7D}">
      <dgm:prSet/>
      <dgm:spPr/>
      <dgm:t>
        <a:bodyPr/>
        <a:lstStyle/>
        <a:p>
          <a:endParaRPr lang="en-US"/>
        </a:p>
      </dgm:t>
    </dgm:pt>
    <dgm:pt modelId="{D350CDAB-AEFE-4CBF-82D1-A30B7B62E805}" type="sibTrans" cxnId="{3C759F4A-D7FA-4BF0-A2A1-23CE306A0C7D}">
      <dgm:prSet/>
      <dgm:spPr/>
      <dgm:t>
        <a:bodyPr/>
        <a:lstStyle/>
        <a:p>
          <a:endParaRPr lang="en-US"/>
        </a:p>
      </dgm:t>
    </dgm:pt>
    <dgm:pt modelId="{B5BD8AFD-4086-4221-9B2C-4D22A50711C5}" type="pres">
      <dgm:prSet presAssocID="{CA06B935-101B-4DC0-94E2-876B4088764F}" presName="Name0" presStyleCnt="0">
        <dgm:presLayoutVars>
          <dgm:chMax val="7"/>
          <dgm:chPref val="7"/>
          <dgm:dir/>
        </dgm:presLayoutVars>
      </dgm:prSet>
      <dgm:spPr/>
      <dgm:t>
        <a:bodyPr/>
        <a:lstStyle/>
        <a:p>
          <a:endParaRPr lang="en-US"/>
        </a:p>
      </dgm:t>
    </dgm:pt>
    <dgm:pt modelId="{5B7F64C6-5A5E-44CF-A415-1F953155FF4C}" type="pres">
      <dgm:prSet presAssocID="{CA06B935-101B-4DC0-94E2-876B4088764F}" presName="Name1" presStyleCnt="0"/>
      <dgm:spPr/>
    </dgm:pt>
    <dgm:pt modelId="{8E474580-CE01-496B-B9E6-6B564BC0FF82}" type="pres">
      <dgm:prSet presAssocID="{CA06B935-101B-4DC0-94E2-876B4088764F}" presName="cycle" presStyleCnt="0"/>
      <dgm:spPr/>
    </dgm:pt>
    <dgm:pt modelId="{AB7D4BC6-E466-454E-A8C3-B89EFA7DC106}" type="pres">
      <dgm:prSet presAssocID="{CA06B935-101B-4DC0-94E2-876B4088764F}" presName="srcNode" presStyleLbl="node1" presStyleIdx="0" presStyleCnt="5"/>
      <dgm:spPr/>
    </dgm:pt>
    <dgm:pt modelId="{8265EF57-D4CC-4833-BDBE-B806326D8B46}" type="pres">
      <dgm:prSet presAssocID="{CA06B935-101B-4DC0-94E2-876B4088764F}" presName="conn" presStyleLbl="parChTrans1D2" presStyleIdx="0" presStyleCnt="1"/>
      <dgm:spPr/>
      <dgm:t>
        <a:bodyPr/>
        <a:lstStyle/>
        <a:p>
          <a:endParaRPr lang="en-US"/>
        </a:p>
      </dgm:t>
    </dgm:pt>
    <dgm:pt modelId="{EE8C3CCC-D357-473D-B1BD-070F2CA6548A}" type="pres">
      <dgm:prSet presAssocID="{CA06B935-101B-4DC0-94E2-876B4088764F}" presName="extraNode" presStyleLbl="node1" presStyleIdx="0" presStyleCnt="5"/>
      <dgm:spPr/>
    </dgm:pt>
    <dgm:pt modelId="{AB1F22C6-C546-471D-8FAE-8082E56904DC}" type="pres">
      <dgm:prSet presAssocID="{CA06B935-101B-4DC0-94E2-876B4088764F}" presName="dstNode" presStyleLbl="node1" presStyleIdx="0" presStyleCnt="5"/>
      <dgm:spPr/>
    </dgm:pt>
    <dgm:pt modelId="{5EFDD3E6-AA89-4FD9-BD09-EBF2E7394502}" type="pres">
      <dgm:prSet presAssocID="{3DD0D5D0-B2A3-4962-8FCD-2F1D51C37F21}" presName="text_1" presStyleLbl="node1" presStyleIdx="0" presStyleCnt="5">
        <dgm:presLayoutVars>
          <dgm:bulletEnabled val="1"/>
        </dgm:presLayoutVars>
      </dgm:prSet>
      <dgm:spPr/>
      <dgm:t>
        <a:bodyPr/>
        <a:lstStyle/>
        <a:p>
          <a:endParaRPr lang="en-US"/>
        </a:p>
      </dgm:t>
    </dgm:pt>
    <dgm:pt modelId="{DCE9975A-4BF0-4185-B478-BF6125BCB465}" type="pres">
      <dgm:prSet presAssocID="{3DD0D5D0-B2A3-4962-8FCD-2F1D51C37F21}" presName="accent_1" presStyleCnt="0"/>
      <dgm:spPr/>
    </dgm:pt>
    <dgm:pt modelId="{20427C9F-5748-4040-A6E2-2A60FF7A48E1}" type="pres">
      <dgm:prSet presAssocID="{3DD0D5D0-B2A3-4962-8FCD-2F1D51C37F21}" presName="accentRepeatNode" presStyleLbl="solidFgAcc1" presStyleIdx="0" presStyleCnt="5"/>
      <dgm:spPr>
        <a:solidFill>
          <a:srgbClr val="FF0000"/>
        </a:solidFill>
      </dgm:spPr>
      <dgm:t>
        <a:bodyPr/>
        <a:lstStyle/>
        <a:p>
          <a:endParaRPr lang="en-US"/>
        </a:p>
      </dgm:t>
    </dgm:pt>
    <dgm:pt modelId="{3ECE4A75-6EA5-45E1-97FE-AD91F44A2808}" type="pres">
      <dgm:prSet presAssocID="{37A2DE44-B917-4560-BEF6-62F9DA72862E}" presName="text_2" presStyleLbl="node1" presStyleIdx="1" presStyleCnt="5">
        <dgm:presLayoutVars>
          <dgm:bulletEnabled val="1"/>
        </dgm:presLayoutVars>
      </dgm:prSet>
      <dgm:spPr/>
      <dgm:t>
        <a:bodyPr/>
        <a:lstStyle/>
        <a:p>
          <a:endParaRPr lang="en-US"/>
        </a:p>
      </dgm:t>
    </dgm:pt>
    <dgm:pt modelId="{0BF47B00-DCE0-45EE-BB96-94A513A45D11}" type="pres">
      <dgm:prSet presAssocID="{37A2DE44-B917-4560-BEF6-62F9DA72862E}" presName="accent_2" presStyleCnt="0"/>
      <dgm:spPr/>
    </dgm:pt>
    <dgm:pt modelId="{14E901C2-E66A-42BD-825F-A47E988783EC}" type="pres">
      <dgm:prSet presAssocID="{37A2DE44-B917-4560-BEF6-62F9DA72862E}" presName="accentRepeatNode" presStyleLbl="solidFgAcc1" presStyleIdx="1" presStyleCnt="5"/>
      <dgm:spPr>
        <a:solidFill>
          <a:srgbClr val="FF0000"/>
        </a:solidFill>
      </dgm:spPr>
      <dgm:t>
        <a:bodyPr/>
        <a:lstStyle/>
        <a:p>
          <a:endParaRPr lang="en-US"/>
        </a:p>
      </dgm:t>
    </dgm:pt>
    <dgm:pt modelId="{0B660146-E33F-465E-868A-80D7C2A1E3F7}" type="pres">
      <dgm:prSet presAssocID="{DEC4D392-0807-40FF-A9F1-BD5EB17D1301}" presName="text_3" presStyleLbl="node1" presStyleIdx="2" presStyleCnt="5">
        <dgm:presLayoutVars>
          <dgm:bulletEnabled val="1"/>
        </dgm:presLayoutVars>
      </dgm:prSet>
      <dgm:spPr/>
      <dgm:t>
        <a:bodyPr/>
        <a:lstStyle/>
        <a:p>
          <a:endParaRPr lang="en-US"/>
        </a:p>
      </dgm:t>
    </dgm:pt>
    <dgm:pt modelId="{A2578A82-EE9D-4312-B886-B408083D3499}" type="pres">
      <dgm:prSet presAssocID="{DEC4D392-0807-40FF-A9F1-BD5EB17D1301}" presName="accent_3" presStyleCnt="0"/>
      <dgm:spPr/>
    </dgm:pt>
    <dgm:pt modelId="{FBC1484F-D940-4C56-BCFA-A9BC764046D9}" type="pres">
      <dgm:prSet presAssocID="{DEC4D392-0807-40FF-A9F1-BD5EB17D1301}" presName="accentRepeatNode" presStyleLbl="solidFgAcc1" presStyleIdx="2" presStyleCnt="5"/>
      <dgm:spPr>
        <a:solidFill>
          <a:srgbClr val="FF0000"/>
        </a:solidFill>
      </dgm:spPr>
      <dgm:t>
        <a:bodyPr/>
        <a:lstStyle/>
        <a:p>
          <a:endParaRPr lang="en-US"/>
        </a:p>
      </dgm:t>
    </dgm:pt>
    <dgm:pt modelId="{DD043463-1AE2-4AEF-B441-6691096D020C}" type="pres">
      <dgm:prSet presAssocID="{1B2AF5A4-7C90-481F-B0A5-83FE5E8B4739}" presName="text_4" presStyleLbl="node1" presStyleIdx="3" presStyleCnt="5">
        <dgm:presLayoutVars>
          <dgm:bulletEnabled val="1"/>
        </dgm:presLayoutVars>
      </dgm:prSet>
      <dgm:spPr/>
      <dgm:t>
        <a:bodyPr/>
        <a:lstStyle/>
        <a:p>
          <a:endParaRPr lang="en-US"/>
        </a:p>
      </dgm:t>
    </dgm:pt>
    <dgm:pt modelId="{607F9137-6D93-4BAA-91CC-DE091EBC9223}" type="pres">
      <dgm:prSet presAssocID="{1B2AF5A4-7C90-481F-B0A5-83FE5E8B4739}" presName="accent_4" presStyleCnt="0"/>
      <dgm:spPr/>
    </dgm:pt>
    <dgm:pt modelId="{E9CB5980-6FB3-4209-B62A-C82C41843CE1}" type="pres">
      <dgm:prSet presAssocID="{1B2AF5A4-7C90-481F-B0A5-83FE5E8B4739}" presName="accentRepeatNode" presStyleLbl="solidFgAcc1" presStyleIdx="3" presStyleCnt="5"/>
      <dgm:spPr>
        <a:solidFill>
          <a:srgbClr val="FF0000"/>
        </a:solidFill>
      </dgm:spPr>
      <dgm:t>
        <a:bodyPr/>
        <a:lstStyle/>
        <a:p>
          <a:endParaRPr lang="en-US"/>
        </a:p>
      </dgm:t>
    </dgm:pt>
    <dgm:pt modelId="{FE524A42-FF3C-4110-9CA2-4959089D20E5}" type="pres">
      <dgm:prSet presAssocID="{9797C130-58D0-48D6-99F9-2292D12343E6}" presName="text_5" presStyleLbl="node1" presStyleIdx="4" presStyleCnt="5">
        <dgm:presLayoutVars>
          <dgm:bulletEnabled val="1"/>
        </dgm:presLayoutVars>
      </dgm:prSet>
      <dgm:spPr/>
      <dgm:t>
        <a:bodyPr/>
        <a:lstStyle/>
        <a:p>
          <a:endParaRPr lang="en-US"/>
        </a:p>
      </dgm:t>
    </dgm:pt>
    <dgm:pt modelId="{39011A2A-E9FE-4A64-9A42-56B009CEC285}" type="pres">
      <dgm:prSet presAssocID="{9797C130-58D0-48D6-99F9-2292D12343E6}" presName="accent_5" presStyleCnt="0"/>
      <dgm:spPr/>
    </dgm:pt>
    <dgm:pt modelId="{E4BC8B9D-90F7-4489-A011-941F219A456C}" type="pres">
      <dgm:prSet presAssocID="{9797C130-58D0-48D6-99F9-2292D12343E6}" presName="accentRepeatNode" presStyleLbl="solidFgAcc1" presStyleIdx="4" presStyleCnt="5"/>
      <dgm:spPr>
        <a:solidFill>
          <a:srgbClr val="FF0000"/>
        </a:solidFill>
      </dgm:spPr>
      <dgm:t>
        <a:bodyPr/>
        <a:lstStyle/>
        <a:p>
          <a:endParaRPr lang="en-US"/>
        </a:p>
      </dgm:t>
    </dgm:pt>
  </dgm:ptLst>
  <dgm:cxnLst>
    <dgm:cxn modelId="{3C759F4A-D7FA-4BF0-A2A1-23CE306A0C7D}" srcId="{CA06B935-101B-4DC0-94E2-876B4088764F}" destId="{9797C130-58D0-48D6-99F9-2292D12343E6}" srcOrd="4" destOrd="0" parTransId="{6AE071BA-C364-471D-B944-7AABC2F24D8B}" sibTransId="{D350CDAB-AEFE-4CBF-82D1-A30B7B62E805}"/>
    <dgm:cxn modelId="{759CD1B0-06A2-4E22-8FD5-6E184E2E60F7}" type="presOf" srcId="{CA06B935-101B-4DC0-94E2-876B4088764F}" destId="{B5BD8AFD-4086-4221-9B2C-4D22A50711C5}" srcOrd="0" destOrd="0" presId="urn:microsoft.com/office/officeart/2008/layout/VerticalCurvedList"/>
    <dgm:cxn modelId="{DDCBAA11-A4D7-4A84-8A9A-40E909DA20ED}" srcId="{CA06B935-101B-4DC0-94E2-876B4088764F}" destId="{37A2DE44-B917-4560-BEF6-62F9DA72862E}" srcOrd="1" destOrd="0" parTransId="{FD45CD32-D21C-49B5-9699-F8295585608C}" sibTransId="{5009523E-B271-45C2-92C6-8D1C975F1F9E}"/>
    <dgm:cxn modelId="{DBEFB5E0-5A7D-4F2B-AAC4-085028F8CAB3}" type="presOf" srcId="{37A2DE44-B917-4560-BEF6-62F9DA72862E}" destId="{3ECE4A75-6EA5-45E1-97FE-AD91F44A2808}" srcOrd="0" destOrd="0" presId="urn:microsoft.com/office/officeart/2008/layout/VerticalCurvedList"/>
    <dgm:cxn modelId="{74DB9034-4FEB-47C1-B378-8B439FC0BB4D}" type="presOf" srcId="{F2E58E3D-CEF3-48A4-894A-D955D1081C88}" destId="{8265EF57-D4CC-4833-BDBE-B806326D8B46}" srcOrd="0" destOrd="0" presId="urn:microsoft.com/office/officeart/2008/layout/VerticalCurvedList"/>
    <dgm:cxn modelId="{D5DEDC73-65AF-4FA7-8E10-775BA0961B61}" srcId="{CA06B935-101B-4DC0-94E2-876B4088764F}" destId="{3DD0D5D0-B2A3-4962-8FCD-2F1D51C37F21}" srcOrd="0" destOrd="0" parTransId="{FF692AFD-E84E-4239-908D-8405ED3D65C3}" sibTransId="{F2E58E3D-CEF3-48A4-894A-D955D1081C88}"/>
    <dgm:cxn modelId="{A0A981EE-F6EF-4AEF-9FA4-9B53372D281F}" type="presOf" srcId="{9797C130-58D0-48D6-99F9-2292D12343E6}" destId="{FE524A42-FF3C-4110-9CA2-4959089D20E5}" srcOrd="0" destOrd="0" presId="urn:microsoft.com/office/officeart/2008/layout/VerticalCurvedList"/>
    <dgm:cxn modelId="{B42DBD74-05B8-4F43-BCB9-F524A4547332}" type="presOf" srcId="{DEC4D392-0807-40FF-A9F1-BD5EB17D1301}" destId="{0B660146-E33F-465E-868A-80D7C2A1E3F7}" srcOrd="0" destOrd="0" presId="urn:microsoft.com/office/officeart/2008/layout/VerticalCurvedList"/>
    <dgm:cxn modelId="{5A897258-9B47-4D43-BB1A-3BD3C0F2997C}" type="presOf" srcId="{3DD0D5D0-B2A3-4962-8FCD-2F1D51C37F21}" destId="{5EFDD3E6-AA89-4FD9-BD09-EBF2E7394502}" srcOrd="0" destOrd="0" presId="urn:microsoft.com/office/officeart/2008/layout/VerticalCurvedList"/>
    <dgm:cxn modelId="{92057985-F0E6-42F2-8825-925CD40C3F26}" srcId="{CA06B935-101B-4DC0-94E2-876B4088764F}" destId="{1B2AF5A4-7C90-481F-B0A5-83FE5E8B4739}" srcOrd="3" destOrd="0" parTransId="{FE04692E-00ED-4550-92AF-13CD3A02B878}" sibTransId="{E1B5055A-CBD4-4DAE-A8C4-9BAEA224E8EF}"/>
    <dgm:cxn modelId="{21E840C1-CCFE-423A-BC39-92175C3A922B}" srcId="{CA06B935-101B-4DC0-94E2-876B4088764F}" destId="{DEC4D392-0807-40FF-A9F1-BD5EB17D1301}" srcOrd="2" destOrd="0" parTransId="{74D7006B-3F86-4CFC-A091-740F3E1C11E6}" sibTransId="{C3A65FF5-B5E1-4DD1-A102-84311B7B0E08}"/>
    <dgm:cxn modelId="{E9A6E89E-3830-4D6F-839D-1B7392552232}" type="presOf" srcId="{1B2AF5A4-7C90-481F-B0A5-83FE5E8B4739}" destId="{DD043463-1AE2-4AEF-B441-6691096D020C}" srcOrd="0" destOrd="0" presId="urn:microsoft.com/office/officeart/2008/layout/VerticalCurvedList"/>
    <dgm:cxn modelId="{C9A9860F-9C8D-4C91-AA10-B549B07B00A2}" type="presParOf" srcId="{B5BD8AFD-4086-4221-9B2C-4D22A50711C5}" destId="{5B7F64C6-5A5E-44CF-A415-1F953155FF4C}" srcOrd="0" destOrd="0" presId="urn:microsoft.com/office/officeart/2008/layout/VerticalCurvedList"/>
    <dgm:cxn modelId="{C2E14139-52B8-4D92-A350-C142CA3D2738}" type="presParOf" srcId="{5B7F64C6-5A5E-44CF-A415-1F953155FF4C}" destId="{8E474580-CE01-496B-B9E6-6B564BC0FF82}" srcOrd="0" destOrd="0" presId="urn:microsoft.com/office/officeart/2008/layout/VerticalCurvedList"/>
    <dgm:cxn modelId="{2552671A-6C6B-4231-8F62-555C27BC9E07}" type="presParOf" srcId="{8E474580-CE01-496B-B9E6-6B564BC0FF82}" destId="{AB7D4BC6-E466-454E-A8C3-B89EFA7DC106}" srcOrd="0" destOrd="0" presId="urn:microsoft.com/office/officeart/2008/layout/VerticalCurvedList"/>
    <dgm:cxn modelId="{CD814EC9-786F-487C-BCFB-9FA48455544E}" type="presParOf" srcId="{8E474580-CE01-496B-B9E6-6B564BC0FF82}" destId="{8265EF57-D4CC-4833-BDBE-B806326D8B46}" srcOrd="1" destOrd="0" presId="urn:microsoft.com/office/officeart/2008/layout/VerticalCurvedList"/>
    <dgm:cxn modelId="{40AA8822-42CB-4ECC-BB4C-32D03289D685}" type="presParOf" srcId="{8E474580-CE01-496B-B9E6-6B564BC0FF82}" destId="{EE8C3CCC-D357-473D-B1BD-070F2CA6548A}" srcOrd="2" destOrd="0" presId="urn:microsoft.com/office/officeart/2008/layout/VerticalCurvedList"/>
    <dgm:cxn modelId="{777E97C2-479C-44AC-94EC-70DC71BC0973}" type="presParOf" srcId="{8E474580-CE01-496B-B9E6-6B564BC0FF82}" destId="{AB1F22C6-C546-471D-8FAE-8082E56904DC}" srcOrd="3" destOrd="0" presId="urn:microsoft.com/office/officeart/2008/layout/VerticalCurvedList"/>
    <dgm:cxn modelId="{0BE73FDA-1C19-47F1-B6A9-3F5298611FBD}" type="presParOf" srcId="{5B7F64C6-5A5E-44CF-A415-1F953155FF4C}" destId="{5EFDD3E6-AA89-4FD9-BD09-EBF2E7394502}" srcOrd="1" destOrd="0" presId="urn:microsoft.com/office/officeart/2008/layout/VerticalCurvedList"/>
    <dgm:cxn modelId="{7F1DCB76-8011-4560-BE8B-BB1E831E848B}" type="presParOf" srcId="{5B7F64C6-5A5E-44CF-A415-1F953155FF4C}" destId="{DCE9975A-4BF0-4185-B478-BF6125BCB465}" srcOrd="2" destOrd="0" presId="urn:microsoft.com/office/officeart/2008/layout/VerticalCurvedList"/>
    <dgm:cxn modelId="{F1B686D3-9DB6-4A6B-8508-580F5A3346D7}" type="presParOf" srcId="{DCE9975A-4BF0-4185-B478-BF6125BCB465}" destId="{20427C9F-5748-4040-A6E2-2A60FF7A48E1}" srcOrd="0" destOrd="0" presId="urn:microsoft.com/office/officeart/2008/layout/VerticalCurvedList"/>
    <dgm:cxn modelId="{0A097ECC-AA24-4C54-A0D5-85DC3E00AE7A}" type="presParOf" srcId="{5B7F64C6-5A5E-44CF-A415-1F953155FF4C}" destId="{3ECE4A75-6EA5-45E1-97FE-AD91F44A2808}" srcOrd="3" destOrd="0" presId="urn:microsoft.com/office/officeart/2008/layout/VerticalCurvedList"/>
    <dgm:cxn modelId="{CBFF1F7C-889D-4C87-9CC1-85B1093C60C0}" type="presParOf" srcId="{5B7F64C6-5A5E-44CF-A415-1F953155FF4C}" destId="{0BF47B00-DCE0-45EE-BB96-94A513A45D11}" srcOrd="4" destOrd="0" presId="urn:microsoft.com/office/officeart/2008/layout/VerticalCurvedList"/>
    <dgm:cxn modelId="{45871FD6-FE5A-4487-BA15-C23CD424B6B0}" type="presParOf" srcId="{0BF47B00-DCE0-45EE-BB96-94A513A45D11}" destId="{14E901C2-E66A-42BD-825F-A47E988783EC}" srcOrd="0" destOrd="0" presId="urn:microsoft.com/office/officeart/2008/layout/VerticalCurvedList"/>
    <dgm:cxn modelId="{AA226AB9-9EB9-44AE-8999-5834AC63EE1D}" type="presParOf" srcId="{5B7F64C6-5A5E-44CF-A415-1F953155FF4C}" destId="{0B660146-E33F-465E-868A-80D7C2A1E3F7}" srcOrd="5" destOrd="0" presId="urn:microsoft.com/office/officeart/2008/layout/VerticalCurvedList"/>
    <dgm:cxn modelId="{636DDA41-034B-4A8B-8B63-614522ABACED}" type="presParOf" srcId="{5B7F64C6-5A5E-44CF-A415-1F953155FF4C}" destId="{A2578A82-EE9D-4312-B886-B408083D3499}" srcOrd="6" destOrd="0" presId="urn:microsoft.com/office/officeart/2008/layout/VerticalCurvedList"/>
    <dgm:cxn modelId="{F7DB3603-7BAE-4D5C-A53D-80EBE5C858E9}" type="presParOf" srcId="{A2578A82-EE9D-4312-B886-B408083D3499}" destId="{FBC1484F-D940-4C56-BCFA-A9BC764046D9}" srcOrd="0" destOrd="0" presId="urn:microsoft.com/office/officeart/2008/layout/VerticalCurvedList"/>
    <dgm:cxn modelId="{6A0AFEC4-ADA5-475E-989D-F077333A90D9}" type="presParOf" srcId="{5B7F64C6-5A5E-44CF-A415-1F953155FF4C}" destId="{DD043463-1AE2-4AEF-B441-6691096D020C}" srcOrd="7" destOrd="0" presId="urn:microsoft.com/office/officeart/2008/layout/VerticalCurvedList"/>
    <dgm:cxn modelId="{CF6F2FA3-EC78-44AD-87D0-DB1B7329F872}" type="presParOf" srcId="{5B7F64C6-5A5E-44CF-A415-1F953155FF4C}" destId="{607F9137-6D93-4BAA-91CC-DE091EBC9223}" srcOrd="8" destOrd="0" presId="urn:microsoft.com/office/officeart/2008/layout/VerticalCurvedList"/>
    <dgm:cxn modelId="{623C5062-286E-48B5-9732-0FDE8D47457D}" type="presParOf" srcId="{607F9137-6D93-4BAA-91CC-DE091EBC9223}" destId="{E9CB5980-6FB3-4209-B62A-C82C41843CE1}" srcOrd="0" destOrd="0" presId="urn:microsoft.com/office/officeart/2008/layout/VerticalCurvedList"/>
    <dgm:cxn modelId="{75E4754F-4A49-4BF4-9C7B-CF90C6BBDF82}" type="presParOf" srcId="{5B7F64C6-5A5E-44CF-A415-1F953155FF4C}" destId="{FE524A42-FF3C-4110-9CA2-4959089D20E5}" srcOrd="9" destOrd="0" presId="urn:microsoft.com/office/officeart/2008/layout/VerticalCurvedList"/>
    <dgm:cxn modelId="{6C52E62A-DF56-465F-827C-B327A20ADD9B}" type="presParOf" srcId="{5B7F64C6-5A5E-44CF-A415-1F953155FF4C}" destId="{39011A2A-E9FE-4A64-9A42-56B009CEC285}" srcOrd="10" destOrd="0" presId="urn:microsoft.com/office/officeart/2008/layout/VerticalCurvedList"/>
    <dgm:cxn modelId="{C0F4CA79-F6D6-4A1C-9C9B-2BE719759F61}" type="presParOf" srcId="{39011A2A-E9FE-4A64-9A42-56B009CEC285}" destId="{E4BC8B9D-90F7-4489-A011-941F219A456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0" y="0"/>
          <a:ext cx="10367683" cy="1085175"/>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b="1" i="0" kern="1200" dirty="0" smtClean="0">
              <a:solidFill>
                <a:schemeClr val="bg1"/>
              </a:solidFill>
            </a:rPr>
            <a:t>1</a:t>
          </a:r>
          <a:r>
            <a:rPr lang="nl-NL" sz="3200" b="1" kern="1200" dirty="0" smtClean="0">
              <a:solidFill>
                <a:schemeClr val="bg1"/>
              </a:solidFill>
            </a:rPr>
            <a:t>. Sự ra đời và lãnh đạo của ĐCSVN đối với CMVN</a:t>
          </a:r>
          <a:endParaRPr lang="en-US" sz="3200" b="1" i="0" kern="1200" dirty="0">
            <a:solidFill>
              <a:schemeClr val="bg1"/>
            </a:solidFill>
          </a:endParaRPr>
        </a:p>
      </dsp:txBody>
      <dsp:txXfrm>
        <a:off x="52974" y="52974"/>
        <a:ext cx="10261735" cy="979227"/>
      </dsp:txXfrm>
    </dsp:sp>
    <dsp:sp modelId="{13E5E6FE-5163-464F-8418-66592E811DDF}">
      <dsp:nvSpPr>
        <dsp:cNvPr id="0" name=""/>
        <dsp:cNvSpPr/>
      </dsp:nvSpPr>
      <dsp:spPr>
        <a:xfrm>
          <a:off x="108186" y="1116096"/>
          <a:ext cx="9630022" cy="877680"/>
        </a:xfrm>
        <a:prstGeom prst="rect">
          <a:avLst/>
        </a:prstGeom>
        <a:solidFill>
          <a:srgbClr val="7030A0"/>
        </a:solidFill>
        <a:ln>
          <a:solidFill>
            <a:srgbClr val="0070C0"/>
          </a:solidFill>
        </a:ln>
        <a:effectLst/>
      </dsp:spPr>
      <dsp:style>
        <a:lnRef idx="0">
          <a:scrgbClr r="0" g="0" b="0"/>
        </a:lnRef>
        <a:fillRef idx="0">
          <a:scrgbClr r="0" g="0" b="0"/>
        </a:fillRef>
        <a:effectRef idx="0">
          <a:scrgbClr r="0" g="0" b="0"/>
        </a:effectRef>
        <a:fontRef idx="minor"/>
      </dsp:style>
      <dsp:txBody>
        <a:bodyPr spcFirstLastPara="0" vert="horz" wrap="square" lIns="329174"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b="1" i="0" kern="1200" dirty="0" smtClean="0">
              <a:solidFill>
                <a:schemeClr val="bg1"/>
              </a:solidFill>
            </a:rPr>
            <a:t>1.1. </a:t>
          </a:r>
          <a:r>
            <a:rPr lang="nl-NL" sz="2400" b="1" i="1" kern="1200" dirty="0" smtClean="0">
              <a:solidFill>
                <a:schemeClr val="bg1"/>
              </a:solidFill>
            </a:rPr>
            <a:t>Sự ra đời của Đảng Cộng sản Việt Nam</a:t>
          </a:r>
          <a:endParaRPr lang="en-US" sz="2400" b="1" i="0" kern="1200" dirty="0">
            <a:solidFill>
              <a:schemeClr val="bg1"/>
            </a:solidFill>
          </a:endParaRPr>
        </a:p>
      </dsp:txBody>
      <dsp:txXfrm>
        <a:off x="108186" y="1116096"/>
        <a:ext cx="9630022" cy="877680"/>
      </dsp:txXfrm>
    </dsp:sp>
    <dsp:sp modelId="{50AC07D0-8156-4F02-AB13-0475D6B4AE78}">
      <dsp:nvSpPr>
        <dsp:cNvPr id="0" name=""/>
        <dsp:cNvSpPr/>
      </dsp:nvSpPr>
      <dsp:spPr>
        <a:xfrm>
          <a:off x="76669" y="2081441"/>
          <a:ext cx="9700937" cy="1085175"/>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1.2. </a:t>
          </a:r>
          <a:r>
            <a:rPr lang="nl-NL" sz="2400" b="1" i="1" kern="1200" dirty="0" smtClean="0"/>
            <a:t> Vai trò lãnh đạo của Đảng trong các giai đoạn cách mạng</a:t>
          </a:r>
          <a:endParaRPr lang="en-US" sz="2400" b="1" i="0" kern="1200" dirty="0">
            <a:solidFill>
              <a:schemeClr val="bg1"/>
            </a:solidFill>
          </a:endParaRPr>
        </a:p>
      </dsp:txBody>
      <dsp:txXfrm>
        <a:off x="129643" y="2134415"/>
        <a:ext cx="9594989" cy="979227"/>
      </dsp:txXfrm>
    </dsp:sp>
    <dsp:sp modelId="{A4EE7241-6D5A-4B8D-98BF-B66177FCF871}">
      <dsp:nvSpPr>
        <dsp:cNvPr id="0" name=""/>
        <dsp:cNvSpPr/>
      </dsp:nvSpPr>
      <dsp:spPr>
        <a:xfrm>
          <a:off x="0" y="3277529"/>
          <a:ext cx="10367683" cy="1085175"/>
        </a:xfrm>
        <a:prstGeom prst="roundRect">
          <a:avLst/>
        </a:prstGeom>
        <a:solidFill>
          <a:srgbClr val="0070C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1" i="0" kern="1200" dirty="0" smtClean="0">
              <a:solidFill>
                <a:schemeClr val="bg1"/>
              </a:solidFill>
            </a:rPr>
            <a:t>2. Những thành tựu của cách mạng Việt Nam dưới sự lãnh đạo của Đảng</a:t>
          </a:r>
          <a:endParaRPr lang="en-US" sz="2400" b="1" i="0" kern="1200" dirty="0" smtClean="0">
            <a:solidFill>
              <a:schemeClr val="bg1"/>
            </a:solidFill>
          </a:endParaRPr>
        </a:p>
      </dsp:txBody>
      <dsp:txXfrm>
        <a:off x="52974" y="3330503"/>
        <a:ext cx="10261735" cy="979227"/>
      </dsp:txXfrm>
    </dsp:sp>
    <dsp:sp modelId="{9D421759-FE58-4B71-8F6E-DF5D75CDBA60}">
      <dsp:nvSpPr>
        <dsp:cNvPr id="0" name=""/>
        <dsp:cNvSpPr/>
      </dsp:nvSpPr>
      <dsp:spPr>
        <a:xfrm>
          <a:off x="258103" y="4481917"/>
          <a:ext cx="9663198" cy="1085175"/>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2.1</a:t>
          </a:r>
          <a:r>
            <a:rPr lang="nl-NL" sz="2400" b="1" i="1" kern="1200" dirty="0" smtClean="0"/>
            <a:t>. Thành tựu của cuộc đấu tranh giành và bảo vệ nền độc lập dân tộc</a:t>
          </a:r>
          <a:endParaRPr lang="en-US" sz="2400" b="1" i="0" kern="1200" dirty="0">
            <a:solidFill>
              <a:schemeClr val="bg1"/>
            </a:solidFill>
          </a:endParaRPr>
        </a:p>
      </dsp:txBody>
      <dsp:txXfrm>
        <a:off x="311077" y="4534891"/>
        <a:ext cx="9557250" cy="979227"/>
      </dsp:txXfrm>
    </dsp:sp>
    <dsp:sp modelId="{5685B0DC-F1D7-4CA9-9FAE-CD8A12BFD410}">
      <dsp:nvSpPr>
        <dsp:cNvPr id="0" name=""/>
        <dsp:cNvSpPr/>
      </dsp:nvSpPr>
      <dsp:spPr>
        <a:xfrm>
          <a:off x="281327" y="5772824"/>
          <a:ext cx="9663198" cy="1085175"/>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i="0" kern="1200" dirty="0" smtClean="0">
              <a:solidFill>
                <a:schemeClr val="bg1"/>
              </a:solidFill>
            </a:rPr>
            <a:t>2.2.</a:t>
          </a:r>
          <a:r>
            <a:rPr lang="nl-NL" sz="2400" b="1" i="1" kern="1200" dirty="0" smtClean="0"/>
            <a:t>Thắng lợi của công cuộc đổi mới</a:t>
          </a:r>
          <a:endParaRPr lang="en-US" sz="2400" b="1" i="0" kern="1200" dirty="0">
            <a:solidFill>
              <a:schemeClr val="bg1"/>
            </a:solidFill>
          </a:endParaRPr>
        </a:p>
      </dsp:txBody>
      <dsp:txXfrm>
        <a:off x="334301" y="5825798"/>
        <a:ext cx="9557250" cy="9792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AFE9B-FD02-40A4-B473-468EA0C1490E}">
      <dsp:nvSpPr>
        <dsp:cNvPr id="0" name=""/>
        <dsp:cNvSpPr/>
      </dsp:nvSpPr>
      <dsp:spPr>
        <a:xfrm>
          <a:off x="0" y="67779"/>
          <a:ext cx="5592413" cy="1756900"/>
        </a:xfrm>
        <a:prstGeom prst="re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smtClean="0">
              <a:solidFill>
                <a:schemeClr val="bg1"/>
              </a:solidFill>
            </a:rPr>
            <a:t>1.1. Sự ra đời của Đảng Cộng sản Việt Nam</a:t>
          </a:r>
          <a:endParaRPr lang="en-US" sz="3500" b="1" i="0" kern="1200" dirty="0">
            <a:solidFill>
              <a:schemeClr val="bg1"/>
            </a:solidFill>
          </a:endParaRPr>
        </a:p>
      </dsp:txBody>
      <dsp:txXfrm>
        <a:off x="0" y="67779"/>
        <a:ext cx="5592413" cy="1756900"/>
      </dsp:txXfrm>
    </dsp:sp>
    <dsp:sp modelId="{ACD18F88-2FD2-458A-BC8A-5E046BBD3A8D}">
      <dsp:nvSpPr>
        <dsp:cNvPr id="0" name=""/>
        <dsp:cNvSpPr/>
      </dsp:nvSpPr>
      <dsp:spPr>
        <a:xfrm>
          <a:off x="58" y="1810396"/>
          <a:ext cx="5592413" cy="3554775"/>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6690" tIns="186690" rIns="248920" bIns="280035" numCol="1" spcCol="1270" anchor="t" anchorCtr="0">
          <a:noAutofit/>
        </a:bodyPr>
        <a:lstStyle/>
        <a:p>
          <a:pPr marL="285750" lvl="1" indent="-285750" algn="l" defTabSz="1555750">
            <a:lnSpc>
              <a:spcPct val="90000"/>
            </a:lnSpc>
            <a:spcBef>
              <a:spcPct val="0"/>
            </a:spcBef>
            <a:spcAft>
              <a:spcPct val="15000"/>
            </a:spcAft>
            <a:buChar char="••"/>
          </a:pPr>
          <a:r>
            <a:rPr lang="en-US" sz="3500" b="0" i="0" kern="1200" dirty="0" smtClean="0">
              <a:solidFill>
                <a:schemeClr val="bg1"/>
              </a:solidFill>
            </a:rPr>
            <a:t>1.1.1</a:t>
          </a:r>
          <a:r>
            <a:rPr lang="vi-VN" sz="3500" b="0" i="0" kern="1200" dirty="0" smtClean="0">
              <a:solidFill>
                <a:schemeClr val="bg1"/>
              </a:solidFill>
            </a:rPr>
            <a:t> </a:t>
          </a:r>
          <a:r>
            <a:rPr lang="nl-NL" sz="3500" b="0" i="0" kern="1200" dirty="0" smtClean="0">
              <a:solidFill>
                <a:schemeClr val="bg1"/>
              </a:solidFill>
            </a:rPr>
            <a:t>Bối cảnh lịch sử</a:t>
          </a:r>
          <a:endParaRPr lang="en-US" sz="3500" b="0" i="0" kern="1200" dirty="0">
            <a:solidFill>
              <a:schemeClr val="bg1"/>
            </a:solidFill>
          </a:endParaRPr>
        </a:p>
        <a:p>
          <a:pPr marL="285750" lvl="1" indent="-285750" algn="l" defTabSz="1555750">
            <a:lnSpc>
              <a:spcPct val="90000"/>
            </a:lnSpc>
            <a:spcBef>
              <a:spcPct val="0"/>
            </a:spcBef>
            <a:spcAft>
              <a:spcPct val="15000"/>
            </a:spcAft>
            <a:buChar char="••"/>
          </a:pPr>
          <a:r>
            <a:rPr lang="en-US" sz="3500" b="0" i="0" kern="1200" dirty="0" smtClean="0">
              <a:solidFill>
                <a:schemeClr val="bg1"/>
              </a:solidFill>
            </a:rPr>
            <a:t>1.1.2 </a:t>
          </a:r>
          <a:r>
            <a:rPr lang="pl-PL" sz="3500" b="0" i="0" kern="1200" dirty="0" smtClean="0">
              <a:solidFill>
                <a:schemeClr val="bg1"/>
              </a:solidFill>
            </a:rPr>
            <a:t>Quá trình ra đời của Đảng</a:t>
          </a:r>
          <a:endParaRPr lang="en-US" sz="3500" b="0" i="0" kern="1200" dirty="0">
            <a:solidFill>
              <a:schemeClr val="bg1"/>
            </a:solidFill>
          </a:endParaRPr>
        </a:p>
        <a:p>
          <a:pPr marL="285750" lvl="1" indent="-285750" algn="l" defTabSz="1555750">
            <a:lnSpc>
              <a:spcPct val="90000"/>
            </a:lnSpc>
            <a:spcBef>
              <a:spcPct val="0"/>
            </a:spcBef>
            <a:spcAft>
              <a:spcPct val="15000"/>
            </a:spcAft>
            <a:buChar char="••"/>
          </a:pPr>
          <a:r>
            <a:rPr lang="en-US" sz="3500" b="0" i="0" kern="1200" dirty="0" smtClean="0">
              <a:solidFill>
                <a:schemeClr val="bg1"/>
              </a:solidFill>
            </a:rPr>
            <a:t>1.1.3 </a:t>
          </a:r>
          <a:r>
            <a:rPr lang="pl-PL" sz="3500" b="0" i="0" kern="1200" dirty="0" smtClean="0">
              <a:solidFill>
                <a:schemeClr val="bg1"/>
              </a:solidFill>
            </a:rPr>
            <a:t>Ý nghĩa lịch sử của việc thành lập Đảng</a:t>
          </a:r>
          <a:endParaRPr lang="en-US" sz="3500" b="0" i="0" kern="1200" dirty="0">
            <a:solidFill>
              <a:schemeClr val="bg1"/>
            </a:solidFill>
          </a:endParaRPr>
        </a:p>
      </dsp:txBody>
      <dsp:txXfrm>
        <a:off x="58" y="1810396"/>
        <a:ext cx="5592413" cy="3554775"/>
      </dsp:txXfrm>
    </dsp:sp>
    <dsp:sp modelId="{2E0B1002-AEA3-43E8-93DF-DA85E85585DE}">
      <dsp:nvSpPr>
        <dsp:cNvPr id="0" name=""/>
        <dsp:cNvSpPr/>
      </dsp:nvSpPr>
      <dsp:spPr>
        <a:xfrm>
          <a:off x="6375409" y="53495"/>
          <a:ext cx="5592413" cy="1756900"/>
        </a:xfrm>
        <a:prstGeom prst="re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smtClean="0">
              <a:solidFill>
                <a:schemeClr val="bg1"/>
              </a:solidFill>
            </a:rPr>
            <a:t>1.2. Vai trò lãnh đạo của Đảng trong các giai đoạn cách mạng</a:t>
          </a:r>
          <a:endParaRPr lang="en-US" sz="3500" b="1" i="0" kern="1200" dirty="0">
            <a:solidFill>
              <a:schemeClr val="bg1"/>
            </a:solidFill>
          </a:endParaRPr>
        </a:p>
      </dsp:txBody>
      <dsp:txXfrm>
        <a:off x="6375409" y="53495"/>
        <a:ext cx="5592413" cy="1756900"/>
      </dsp:txXfrm>
    </dsp:sp>
    <dsp:sp modelId="{E379A53C-55FD-41CE-AB2B-3D43C720ECD3}">
      <dsp:nvSpPr>
        <dsp:cNvPr id="0" name=""/>
        <dsp:cNvSpPr/>
      </dsp:nvSpPr>
      <dsp:spPr>
        <a:xfrm>
          <a:off x="6375409" y="1810396"/>
          <a:ext cx="5592413" cy="3554775"/>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6690" tIns="186690" rIns="248920" bIns="280035" numCol="1" spcCol="1270" anchor="t" anchorCtr="0">
          <a:noAutofit/>
        </a:bodyPr>
        <a:lstStyle/>
        <a:p>
          <a:pPr marL="285750" lvl="1" indent="-285750" algn="l" defTabSz="1555750">
            <a:lnSpc>
              <a:spcPct val="90000"/>
            </a:lnSpc>
            <a:spcBef>
              <a:spcPct val="0"/>
            </a:spcBef>
            <a:spcAft>
              <a:spcPct val="15000"/>
            </a:spcAft>
            <a:buChar char="••"/>
          </a:pPr>
          <a:r>
            <a:rPr lang="nl-NL" sz="3500" b="0" i="0" kern="1200" dirty="0" smtClean="0">
              <a:solidFill>
                <a:schemeClr val="bg1"/>
              </a:solidFill>
            </a:rPr>
            <a:t>Giai đoạn cách mạng giải phóng dân tộc</a:t>
          </a:r>
          <a:endParaRPr lang="en-US" sz="3500" b="0" i="0" kern="1200" dirty="0">
            <a:solidFill>
              <a:schemeClr val="bg1"/>
            </a:solidFill>
          </a:endParaRPr>
        </a:p>
        <a:p>
          <a:pPr marL="285750" lvl="1" indent="-285750" algn="l" defTabSz="1555750">
            <a:lnSpc>
              <a:spcPct val="90000"/>
            </a:lnSpc>
            <a:spcBef>
              <a:spcPct val="0"/>
            </a:spcBef>
            <a:spcAft>
              <a:spcPct val="15000"/>
            </a:spcAft>
            <a:buChar char="••"/>
          </a:pPr>
          <a:r>
            <a:rPr lang="nl-NL" sz="3500" b="0" i="0" kern="1200" dirty="0" smtClean="0">
              <a:solidFill>
                <a:schemeClr val="bg1"/>
              </a:solidFill>
            </a:rPr>
            <a:t>Vai trò của Đảng trong sự nghiệp bảo vệ độc lập dân tộc và xây dựng, phát triển đất nước</a:t>
          </a:r>
          <a:endParaRPr lang="en-US" sz="3500" b="0" i="0" kern="1200" dirty="0">
            <a:solidFill>
              <a:schemeClr val="bg1"/>
            </a:solidFill>
          </a:endParaRPr>
        </a:p>
      </dsp:txBody>
      <dsp:txXfrm>
        <a:off x="6375409" y="1810396"/>
        <a:ext cx="5592413" cy="35547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67580-E87B-4FAB-9FDB-504A3C26EA87}">
      <dsp:nvSpPr>
        <dsp:cNvPr id="0" name=""/>
        <dsp:cNvSpPr/>
      </dsp:nvSpPr>
      <dsp:spPr>
        <a:xfrm>
          <a:off x="0" y="16192"/>
          <a:ext cx="10160000" cy="10296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i="0" kern="1200" dirty="0" smtClean="0"/>
            <a:t>1.1.1 Bối cảnh lịch sử trong nước và quốc tế cho sự ra đời của Đảng</a:t>
          </a:r>
          <a:endParaRPr lang="en-US" sz="2400" b="1" i="0" kern="1200" dirty="0"/>
        </a:p>
      </dsp:txBody>
      <dsp:txXfrm>
        <a:off x="50261" y="66453"/>
        <a:ext cx="10059478" cy="929078"/>
      </dsp:txXfrm>
    </dsp:sp>
    <dsp:sp modelId="{AC3516C9-C090-4302-A4BD-989E90B16B5E}">
      <dsp:nvSpPr>
        <dsp:cNvPr id="0" name=""/>
        <dsp:cNvSpPr/>
      </dsp:nvSpPr>
      <dsp:spPr>
        <a:xfrm>
          <a:off x="0" y="1045792"/>
          <a:ext cx="10160000" cy="91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kern="1200" dirty="0" err="1" smtClean="0"/>
            <a:t>Hoàn</a:t>
          </a:r>
          <a:r>
            <a:rPr lang="en-US" sz="2400" kern="1200" dirty="0" smtClean="0"/>
            <a:t> </a:t>
          </a:r>
          <a:r>
            <a:rPr lang="en-US" sz="2400" kern="1200" dirty="0" err="1" smtClean="0"/>
            <a:t>cảnh</a:t>
          </a:r>
          <a:r>
            <a:rPr lang="en-US" sz="2400" kern="1200" dirty="0" smtClean="0"/>
            <a:t> </a:t>
          </a:r>
          <a:r>
            <a:rPr lang="en-US" sz="2400" kern="1200" dirty="0" err="1" smtClean="0"/>
            <a:t>quốc</a:t>
          </a:r>
          <a:r>
            <a:rPr lang="en-US" sz="2400" kern="1200" dirty="0" smtClean="0"/>
            <a:t> </a:t>
          </a:r>
          <a:r>
            <a:rPr lang="en-US" sz="2400" kern="1200" dirty="0" err="1" smtClean="0"/>
            <a:t>tế</a:t>
          </a:r>
          <a:r>
            <a:rPr lang="en-US" sz="2400" kern="1200" dirty="0" smtClean="0"/>
            <a:t> </a:t>
          </a:r>
          <a:r>
            <a:rPr lang="en-US" sz="2400" kern="1200" dirty="0" err="1" smtClean="0"/>
            <a:t>cuối</a:t>
          </a:r>
          <a:r>
            <a:rPr lang="en-US" sz="2400" kern="1200" dirty="0" smtClean="0"/>
            <a:t> </a:t>
          </a:r>
          <a:r>
            <a:rPr lang="en-US" sz="2400" kern="1200" dirty="0" err="1" smtClean="0"/>
            <a:t>thế</a:t>
          </a:r>
          <a:r>
            <a:rPr lang="en-US" sz="2400" kern="1200" dirty="0" smtClean="0"/>
            <a:t> </a:t>
          </a:r>
          <a:r>
            <a:rPr lang="en-US" sz="2400" kern="1200" dirty="0" err="1" smtClean="0"/>
            <a:t>kỷ</a:t>
          </a:r>
          <a:r>
            <a:rPr lang="en-US" sz="2400" kern="1200" dirty="0" smtClean="0"/>
            <a:t> XIX, </a:t>
          </a:r>
          <a:r>
            <a:rPr lang="en-US" sz="2400" kern="1200" dirty="0" err="1" smtClean="0"/>
            <a:t>đầu</a:t>
          </a:r>
          <a:r>
            <a:rPr lang="en-US" sz="2400" kern="1200" dirty="0" smtClean="0"/>
            <a:t> </a:t>
          </a:r>
          <a:r>
            <a:rPr lang="en-US" sz="2400" kern="1200" dirty="0" err="1" smtClean="0"/>
            <a:t>thế</a:t>
          </a:r>
          <a:r>
            <a:rPr lang="en-US" sz="2400" kern="1200" dirty="0" smtClean="0"/>
            <a:t> </a:t>
          </a:r>
          <a:r>
            <a:rPr lang="en-US" sz="2400" kern="1200" dirty="0" err="1" smtClean="0"/>
            <a:t>kỷ</a:t>
          </a:r>
          <a:r>
            <a:rPr lang="en-US" sz="2400" kern="1200" dirty="0" smtClean="0"/>
            <a:t> XX</a:t>
          </a:r>
          <a:endParaRPr lang="en-US" sz="2400" kern="1200" dirty="0"/>
        </a:p>
        <a:p>
          <a:pPr marL="228600" lvl="1" indent="-228600" algn="l" defTabSz="1066800">
            <a:lnSpc>
              <a:spcPct val="90000"/>
            </a:lnSpc>
            <a:spcBef>
              <a:spcPct val="0"/>
            </a:spcBef>
            <a:spcAft>
              <a:spcPct val="20000"/>
            </a:spcAft>
            <a:buChar char="••"/>
          </a:pPr>
          <a:r>
            <a:rPr lang="en-US" sz="2400" b="0" i="1" kern="1200" dirty="0" err="1" smtClean="0"/>
            <a:t>Hoàn</a:t>
          </a:r>
          <a:r>
            <a:rPr lang="en-US" sz="2400" b="0" i="1" kern="1200" dirty="0" smtClean="0"/>
            <a:t> </a:t>
          </a:r>
          <a:r>
            <a:rPr lang="en-US" sz="2400" b="0" i="1" kern="1200" dirty="0" err="1" smtClean="0"/>
            <a:t>cảnh</a:t>
          </a:r>
          <a:r>
            <a:rPr lang="en-US" sz="2400" b="0" i="1" kern="1200" dirty="0" smtClean="0"/>
            <a:t> </a:t>
          </a:r>
          <a:r>
            <a:rPr lang="en-US" sz="2400" b="0" i="1" kern="1200" dirty="0" err="1" smtClean="0"/>
            <a:t>trong</a:t>
          </a:r>
          <a:r>
            <a:rPr lang="en-US" sz="2400" b="0" i="1" kern="1200" dirty="0" smtClean="0"/>
            <a:t> </a:t>
          </a:r>
          <a:r>
            <a:rPr lang="en-US" sz="2400" b="0" i="1" kern="1200" dirty="0" err="1" smtClean="0"/>
            <a:t>nước</a:t>
          </a:r>
          <a:endParaRPr lang="en-US" sz="2400" b="0" kern="1200" dirty="0"/>
        </a:p>
      </dsp:txBody>
      <dsp:txXfrm>
        <a:off x="0" y="1045792"/>
        <a:ext cx="10160000" cy="910800"/>
      </dsp:txXfrm>
    </dsp:sp>
    <dsp:sp modelId="{98C1A132-4B8D-4DDE-B211-AFA8E2E9E961}">
      <dsp:nvSpPr>
        <dsp:cNvPr id="0" name=""/>
        <dsp:cNvSpPr/>
      </dsp:nvSpPr>
      <dsp:spPr>
        <a:xfrm>
          <a:off x="0" y="1956592"/>
          <a:ext cx="10160000" cy="10296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i="0" kern="1200" dirty="0" smtClean="0"/>
            <a:t>1.1.2  </a:t>
          </a:r>
          <a:r>
            <a:rPr lang="pl-PL" sz="2400" b="1" i="0" kern="1200" dirty="0" smtClean="0"/>
            <a:t>Quá trình ra đời của Đảng cộng sản Việt Nam</a:t>
          </a:r>
          <a:endParaRPr lang="en-US" sz="2400" b="1" i="0" kern="1200" dirty="0"/>
        </a:p>
      </dsp:txBody>
      <dsp:txXfrm>
        <a:off x="50261" y="2006853"/>
        <a:ext cx="10059478" cy="929078"/>
      </dsp:txXfrm>
    </dsp:sp>
    <dsp:sp modelId="{B3AFF02E-EE5C-40A6-9260-E4697F88C572}">
      <dsp:nvSpPr>
        <dsp:cNvPr id="0" name=""/>
        <dsp:cNvSpPr/>
      </dsp:nvSpPr>
      <dsp:spPr>
        <a:xfrm>
          <a:off x="0" y="2986192"/>
          <a:ext cx="10160000" cy="1565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i="1" kern="1200" dirty="0" err="1" smtClean="0"/>
            <a:t>Quá</a:t>
          </a:r>
          <a:r>
            <a:rPr lang="en-US" sz="2400" i="1" kern="1200" dirty="0" smtClean="0"/>
            <a:t> </a:t>
          </a:r>
          <a:r>
            <a:rPr lang="en-US" sz="2400" i="1" kern="1200" dirty="0" err="1" smtClean="0"/>
            <a:t>trình</a:t>
          </a:r>
          <a:r>
            <a:rPr lang="en-US" sz="2400" i="1" kern="1200" dirty="0" smtClean="0"/>
            <a:t> </a:t>
          </a:r>
          <a:r>
            <a:rPr lang="en-US" sz="2400" i="1" kern="1200" dirty="0" err="1" smtClean="0"/>
            <a:t>Nguyễn</a:t>
          </a:r>
          <a:r>
            <a:rPr lang="en-US" sz="2400" i="1" kern="1200" dirty="0" smtClean="0"/>
            <a:t> </a:t>
          </a:r>
          <a:r>
            <a:rPr lang="en-US" sz="2400" i="1" kern="1200" dirty="0" err="1" smtClean="0"/>
            <a:t>Ái</a:t>
          </a:r>
          <a:r>
            <a:rPr lang="en-US" sz="2400" i="1" kern="1200" dirty="0" smtClean="0"/>
            <a:t> </a:t>
          </a:r>
          <a:r>
            <a:rPr lang="en-US" sz="2400" i="1" kern="1200" dirty="0" err="1" smtClean="0"/>
            <a:t>Quốc</a:t>
          </a:r>
          <a:r>
            <a:rPr lang="en-US" sz="2400" i="1" kern="1200" dirty="0" smtClean="0"/>
            <a:t> </a:t>
          </a:r>
          <a:r>
            <a:rPr lang="en-US" sz="2400" i="1" kern="1200" dirty="0" err="1" smtClean="0"/>
            <a:t>tìm</a:t>
          </a:r>
          <a:r>
            <a:rPr lang="en-US" sz="2400" i="1" kern="1200" dirty="0" smtClean="0"/>
            <a:t> </a:t>
          </a:r>
          <a:r>
            <a:rPr lang="en-US" sz="2400" i="1" kern="1200" dirty="0" err="1" smtClean="0"/>
            <a:t>đường</a:t>
          </a:r>
          <a:r>
            <a:rPr lang="en-US" sz="2400" i="1" kern="1200" dirty="0" smtClean="0"/>
            <a:t> </a:t>
          </a:r>
          <a:r>
            <a:rPr lang="en-US" sz="2400" i="1" kern="1200" dirty="0" err="1" smtClean="0"/>
            <a:t>cứu</a:t>
          </a:r>
          <a:r>
            <a:rPr lang="en-US" sz="2400" i="1" kern="1200" dirty="0" smtClean="0"/>
            <a:t> </a:t>
          </a:r>
          <a:r>
            <a:rPr lang="en-US" sz="2400" i="1" kern="1200" dirty="0" err="1" smtClean="0"/>
            <a:t>nước</a:t>
          </a:r>
          <a:r>
            <a:rPr lang="en-US" sz="2400" i="1" kern="1200" dirty="0" smtClean="0"/>
            <a:t> (1911-1920)</a:t>
          </a:r>
          <a:endParaRPr lang="en-US" sz="2400" kern="1200" dirty="0"/>
        </a:p>
        <a:p>
          <a:pPr marL="228600" lvl="1" indent="-228600" algn="l" defTabSz="1066800">
            <a:lnSpc>
              <a:spcPct val="90000"/>
            </a:lnSpc>
            <a:spcBef>
              <a:spcPct val="0"/>
            </a:spcBef>
            <a:spcAft>
              <a:spcPct val="20000"/>
            </a:spcAft>
            <a:buChar char="••"/>
          </a:pPr>
          <a:r>
            <a:rPr lang="en-US" sz="2400" i="1" kern="1200" dirty="0" smtClean="0"/>
            <a:t>  </a:t>
          </a:r>
          <a:r>
            <a:rPr lang="en-US" sz="2400" i="1" kern="1200" dirty="0" err="1" smtClean="0"/>
            <a:t>Quá</a:t>
          </a:r>
          <a:r>
            <a:rPr lang="en-US" sz="2400" i="1" kern="1200" dirty="0" smtClean="0"/>
            <a:t> </a:t>
          </a:r>
          <a:r>
            <a:rPr lang="en-US" sz="2400" i="1" kern="1200" dirty="0" err="1" smtClean="0"/>
            <a:t>trình</a:t>
          </a:r>
          <a:r>
            <a:rPr lang="en-US" sz="2400" i="1" kern="1200" dirty="0" smtClean="0"/>
            <a:t> </a:t>
          </a:r>
          <a:r>
            <a:rPr lang="en-US" sz="2400" i="1" kern="1200" dirty="0" err="1" smtClean="0"/>
            <a:t>Nguyễn</a:t>
          </a:r>
          <a:r>
            <a:rPr lang="en-US" sz="2400" i="1" kern="1200" dirty="0" smtClean="0"/>
            <a:t> </a:t>
          </a:r>
          <a:r>
            <a:rPr lang="en-US" sz="2400" i="1" kern="1200" dirty="0" err="1" smtClean="0"/>
            <a:t>Ái</a:t>
          </a:r>
          <a:r>
            <a:rPr lang="en-US" sz="2400" i="1" kern="1200" dirty="0" smtClean="0"/>
            <a:t> </a:t>
          </a:r>
          <a:r>
            <a:rPr lang="en-US" sz="2400" i="1" kern="1200" dirty="0" err="1" smtClean="0"/>
            <a:t>Quốc</a:t>
          </a:r>
          <a:r>
            <a:rPr lang="en-US" sz="2400" i="1" kern="1200" dirty="0" smtClean="0"/>
            <a:t> </a:t>
          </a:r>
          <a:r>
            <a:rPr lang="en-US" sz="2400" i="1" kern="1200" dirty="0" err="1" smtClean="0"/>
            <a:t>truyền</a:t>
          </a:r>
          <a:r>
            <a:rPr lang="en-US" sz="2400" i="1" kern="1200" dirty="0" smtClean="0"/>
            <a:t> </a:t>
          </a:r>
          <a:r>
            <a:rPr lang="en-US" sz="2400" i="1" kern="1200" dirty="0" err="1" smtClean="0"/>
            <a:t>bá</a:t>
          </a:r>
          <a:r>
            <a:rPr lang="en-US" sz="2400" i="1" kern="1200" dirty="0" smtClean="0"/>
            <a:t> </a:t>
          </a:r>
          <a:r>
            <a:rPr lang="en-US" sz="2400" i="1" kern="1200" dirty="0" err="1" smtClean="0"/>
            <a:t>chủ</a:t>
          </a:r>
          <a:r>
            <a:rPr lang="en-US" sz="2400" i="1" kern="1200" dirty="0" smtClean="0"/>
            <a:t> </a:t>
          </a:r>
          <a:r>
            <a:rPr lang="en-US" sz="2400" i="1" kern="1200" dirty="0" err="1" smtClean="0"/>
            <a:t>nghĩa</a:t>
          </a:r>
          <a:r>
            <a:rPr lang="en-US" sz="2400" i="1" kern="1200" dirty="0" smtClean="0"/>
            <a:t> </a:t>
          </a:r>
          <a:r>
            <a:rPr lang="en-US" sz="2400" i="1" kern="1200" dirty="0" err="1" smtClean="0"/>
            <a:t>Mác-Lênin</a:t>
          </a:r>
          <a:r>
            <a:rPr lang="en-US" sz="2400" i="1" kern="1200" dirty="0" smtClean="0"/>
            <a:t> </a:t>
          </a:r>
          <a:r>
            <a:rPr lang="en-US" sz="2400" i="1" kern="1200" dirty="0" err="1" smtClean="0"/>
            <a:t>và</a:t>
          </a:r>
          <a:r>
            <a:rPr lang="en-US" sz="2400" i="1" kern="1200" dirty="0" smtClean="0"/>
            <a:t> </a:t>
          </a:r>
          <a:r>
            <a:rPr lang="en-US" sz="2400" i="1" kern="1200" dirty="0" err="1" smtClean="0"/>
            <a:t>chuẩn</a:t>
          </a:r>
          <a:r>
            <a:rPr lang="en-US" sz="2400" i="1" kern="1200" dirty="0" smtClean="0"/>
            <a:t> </a:t>
          </a:r>
          <a:r>
            <a:rPr lang="en-US" sz="2400" i="1" kern="1200" dirty="0" err="1" smtClean="0"/>
            <a:t>bị</a:t>
          </a:r>
          <a:r>
            <a:rPr lang="en-US" sz="2400" i="1" kern="1200" dirty="0" smtClean="0"/>
            <a:t> </a:t>
          </a:r>
          <a:r>
            <a:rPr lang="en-US" sz="2400" i="1" kern="1200" dirty="0" err="1" smtClean="0"/>
            <a:t>thành</a:t>
          </a:r>
          <a:r>
            <a:rPr lang="en-US" sz="2400" i="1" kern="1200" dirty="0" smtClean="0"/>
            <a:t> </a:t>
          </a:r>
          <a:r>
            <a:rPr lang="en-US" sz="2400" i="1" kern="1200" dirty="0" err="1" smtClean="0"/>
            <a:t>lập</a:t>
          </a:r>
          <a:r>
            <a:rPr lang="en-US" sz="2400" i="1" kern="1200" dirty="0" smtClean="0"/>
            <a:t> </a:t>
          </a:r>
          <a:r>
            <a:rPr lang="en-US" sz="2400" i="1" kern="1200" dirty="0" err="1" smtClean="0"/>
            <a:t>Đảng</a:t>
          </a:r>
          <a:r>
            <a:rPr lang="en-US" sz="2400" i="1" kern="1200" dirty="0" smtClean="0"/>
            <a:t> (1921-1930)</a:t>
          </a:r>
          <a:endParaRPr lang="en-US" sz="2400" kern="1200" dirty="0"/>
        </a:p>
        <a:p>
          <a:pPr marL="228600" lvl="1" indent="-228600" algn="l" defTabSz="1066800">
            <a:lnSpc>
              <a:spcPct val="90000"/>
            </a:lnSpc>
            <a:spcBef>
              <a:spcPct val="0"/>
            </a:spcBef>
            <a:spcAft>
              <a:spcPct val="20000"/>
            </a:spcAft>
            <a:buChar char="••"/>
          </a:pPr>
          <a:r>
            <a:rPr lang="en-US" sz="2400" i="1" kern="1200" smtClean="0"/>
            <a:t>Sự ra đời của các tổ chức cộng sản ở Việt Nam</a:t>
          </a:r>
          <a:endParaRPr lang="en-US" sz="2400" kern="1200" dirty="0"/>
        </a:p>
      </dsp:txBody>
      <dsp:txXfrm>
        <a:off x="0" y="2986192"/>
        <a:ext cx="10160000" cy="1565437"/>
      </dsp:txXfrm>
    </dsp:sp>
    <dsp:sp modelId="{8719F791-7501-48E3-AD9A-3979FD914564}">
      <dsp:nvSpPr>
        <dsp:cNvPr id="0" name=""/>
        <dsp:cNvSpPr/>
      </dsp:nvSpPr>
      <dsp:spPr>
        <a:xfrm>
          <a:off x="0" y="4551629"/>
          <a:ext cx="10160000" cy="10296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i="0" kern="1200" smtClean="0"/>
            <a:t>1.1.3 </a:t>
          </a:r>
          <a:r>
            <a:rPr lang="pl-PL" sz="2400" b="1" i="0" kern="1200" smtClean="0"/>
            <a:t>Ý nghĩa lịch sử của việc thành lập Đảng</a:t>
          </a:r>
          <a:endParaRPr lang="en-US" sz="2400" b="1" i="0" kern="1200" dirty="0"/>
        </a:p>
      </dsp:txBody>
      <dsp:txXfrm>
        <a:off x="50261" y="4601890"/>
        <a:ext cx="10059478" cy="9290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A866C-EBDB-405E-A562-7B65328A9415}">
      <dsp:nvSpPr>
        <dsp:cNvPr id="0" name=""/>
        <dsp:cNvSpPr/>
      </dsp:nvSpPr>
      <dsp:spPr>
        <a:xfrm>
          <a:off x="22160" y="0"/>
          <a:ext cx="9656323" cy="1139752"/>
        </a:xfrm>
        <a:prstGeom prst="roundRect">
          <a:avLst>
            <a:gd name="adj" fmla="val 10000"/>
          </a:avLst>
        </a:prstGeom>
        <a:solidFill>
          <a:schemeClr val="bg2">
            <a:lumMod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bg1"/>
              </a:solidFill>
            </a:rPr>
            <a:t>a) </a:t>
          </a:r>
          <a:r>
            <a:rPr lang="en-US" sz="3200" b="1" kern="1200" dirty="0" err="1" smtClean="0">
              <a:solidFill>
                <a:schemeClr val="bg1"/>
              </a:solidFill>
            </a:rPr>
            <a:t>Hoàn</a:t>
          </a:r>
          <a:r>
            <a:rPr lang="en-US" sz="3200" b="1" kern="1200" dirty="0" smtClean="0">
              <a:solidFill>
                <a:schemeClr val="bg1"/>
              </a:solidFill>
            </a:rPr>
            <a:t> </a:t>
          </a:r>
          <a:r>
            <a:rPr lang="en-US" sz="3200" b="1" kern="1200" dirty="0" err="1" smtClean="0">
              <a:solidFill>
                <a:schemeClr val="bg1"/>
              </a:solidFill>
            </a:rPr>
            <a:t>cảnh</a:t>
          </a:r>
          <a:r>
            <a:rPr lang="en-US" sz="3200" b="1" kern="1200" dirty="0" smtClean="0">
              <a:solidFill>
                <a:schemeClr val="bg1"/>
              </a:solidFill>
            </a:rPr>
            <a:t> </a:t>
          </a:r>
          <a:r>
            <a:rPr lang="en-US" sz="3200" b="1" kern="1200" dirty="0" err="1" smtClean="0">
              <a:solidFill>
                <a:schemeClr val="bg1"/>
              </a:solidFill>
            </a:rPr>
            <a:t>quốc</a:t>
          </a:r>
          <a:r>
            <a:rPr lang="en-US" sz="3200" b="1" kern="1200" dirty="0" smtClean="0">
              <a:solidFill>
                <a:schemeClr val="bg1"/>
              </a:solidFill>
            </a:rPr>
            <a:t> </a:t>
          </a:r>
          <a:r>
            <a:rPr lang="en-US" sz="3200" b="1" kern="1200"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dsp:txBody>
      <dsp:txXfrm>
        <a:off x="55542" y="33382"/>
        <a:ext cx="9589559" cy="1072988"/>
      </dsp:txXfrm>
    </dsp:sp>
    <dsp:sp modelId="{C10C03BE-5676-406E-9D0E-F37671AA3272}">
      <dsp:nvSpPr>
        <dsp:cNvPr id="0" name=""/>
        <dsp:cNvSpPr/>
      </dsp:nvSpPr>
      <dsp:spPr>
        <a:xfrm>
          <a:off x="987792" y="1139752"/>
          <a:ext cx="1145941" cy="857235"/>
        </a:xfrm>
        <a:custGeom>
          <a:avLst/>
          <a:gdLst/>
          <a:ahLst/>
          <a:cxnLst/>
          <a:rect l="0" t="0" r="0" b="0"/>
          <a:pathLst>
            <a:path>
              <a:moveTo>
                <a:pt x="0" y="0"/>
              </a:moveTo>
              <a:lnTo>
                <a:pt x="0" y="857235"/>
              </a:lnTo>
              <a:lnTo>
                <a:pt x="1145941" y="85723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87878-E5B5-452E-947C-93E8A0C2A940}">
      <dsp:nvSpPr>
        <dsp:cNvPr id="0" name=""/>
        <dsp:cNvSpPr/>
      </dsp:nvSpPr>
      <dsp:spPr>
        <a:xfrm>
          <a:off x="2133733" y="142711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smtClean="0">
              <a:solidFill>
                <a:schemeClr val="accent1">
                  <a:lumMod val="50000"/>
                </a:schemeClr>
              </a:solidFill>
              <a:latin typeface="Times New Roman" panose="02020603050405020304" pitchFamily="18" charset="0"/>
            </a:rPr>
            <a:t>Sự</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chuyển</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biến</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chủ</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nghĩa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tư</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bản</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và</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hậu</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quả</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nó</a:t>
          </a:r>
          <a:endParaRPr lang="en-US" sz="3600" kern="1200" dirty="0">
            <a:solidFill>
              <a:schemeClr val="accent1">
                <a:lumMod val="50000"/>
              </a:schemeClr>
            </a:solidFill>
          </a:endParaRPr>
        </a:p>
      </dsp:txBody>
      <dsp:txXfrm>
        <a:off x="2167115" y="1460494"/>
        <a:ext cx="7658294" cy="1072988"/>
      </dsp:txXfrm>
    </dsp:sp>
    <dsp:sp modelId="{0D763472-D19B-4A40-8F05-FF81D718A9AE}">
      <dsp:nvSpPr>
        <dsp:cNvPr id="0" name=""/>
        <dsp:cNvSpPr/>
      </dsp:nvSpPr>
      <dsp:spPr>
        <a:xfrm>
          <a:off x="987792" y="1139752"/>
          <a:ext cx="1145941" cy="2281926"/>
        </a:xfrm>
        <a:custGeom>
          <a:avLst/>
          <a:gdLst/>
          <a:ahLst/>
          <a:cxnLst/>
          <a:rect l="0" t="0" r="0" b="0"/>
          <a:pathLst>
            <a:path>
              <a:moveTo>
                <a:pt x="0" y="0"/>
              </a:moveTo>
              <a:lnTo>
                <a:pt x="0" y="2281926"/>
              </a:lnTo>
              <a:lnTo>
                <a:pt x="1145941" y="22819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47FD8C-4D02-43C7-BE5F-3E1B56CE9F25}">
      <dsp:nvSpPr>
        <dsp:cNvPr id="0" name=""/>
        <dsp:cNvSpPr/>
      </dsp:nvSpPr>
      <dsp:spPr>
        <a:xfrm>
          <a:off x="2133733" y="285180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smtClean="0">
              <a:solidFill>
                <a:schemeClr val="accent1">
                  <a:lumMod val="50000"/>
                </a:schemeClr>
              </a:solidFill>
              <a:latin typeface="Times New Roman" panose="02020603050405020304" pitchFamily="18" charset="0"/>
            </a:rPr>
            <a:t>Ảnh</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hưởng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chủ</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nghĩa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Mác</a:t>
          </a:r>
          <a:r>
            <a:rPr lang="en-US" altLang="en-US" sz="3600" kern="1200" dirty="0" smtClean="0">
              <a:solidFill>
                <a:schemeClr val="accent1">
                  <a:lumMod val="50000"/>
                </a:schemeClr>
              </a:solidFill>
              <a:latin typeface="Times New Roman" panose="02020603050405020304" pitchFamily="18" charset="0"/>
            </a:rPr>
            <a:t> – </a:t>
          </a:r>
          <a:r>
            <a:rPr lang="en-US" altLang="en-US" sz="3600" kern="1200" dirty="0" err="1" smtClean="0">
              <a:solidFill>
                <a:schemeClr val="accent1">
                  <a:lumMod val="50000"/>
                </a:schemeClr>
              </a:solidFill>
              <a:latin typeface="Times New Roman" panose="02020603050405020304" pitchFamily="18" charset="0"/>
            </a:rPr>
            <a:t>Lênin</a:t>
          </a:r>
          <a:endParaRPr lang="en-US" sz="3600" kern="1200" dirty="0">
            <a:solidFill>
              <a:schemeClr val="accent1">
                <a:lumMod val="50000"/>
              </a:schemeClr>
            </a:solidFill>
          </a:endParaRPr>
        </a:p>
      </dsp:txBody>
      <dsp:txXfrm>
        <a:off x="2167115" y="2885184"/>
        <a:ext cx="7658294" cy="1072988"/>
      </dsp:txXfrm>
    </dsp:sp>
    <dsp:sp modelId="{7BD91232-99B9-4AAA-BF3F-707973CC8DA3}">
      <dsp:nvSpPr>
        <dsp:cNvPr id="0" name=""/>
        <dsp:cNvSpPr/>
      </dsp:nvSpPr>
      <dsp:spPr>
        <a:xfrm>
          <a:off x="987792" y="1139752"/>
          <a:ext cx="1145941" cy="3706616"/>
        </a:xfrm>
        <a:custGeom>
          <a:avLst/>
          <a:gdLst/>
          <a:ahLst/>
          <a:cxnLst/>
          <a:rect l="0" t="0" r="0" b="0"/>
          <a:pathLst>
            <a:path>
              <a:moveTo>
                <a:pt x="0" y="0"/>
              </a:moveTo>
              <a:lnTo>
                <a:pt x="0" y="3706616"/>
              </a:lnTo>
              <a:lnTo>
                <a:pt x="1145941" y="37066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06279-30D2-4ED5-8CA7-A9DC9E477C97}">
      <dsp:nvSpPr>
        <dsp:cNvPr id="0" name=""/>
        <dsp:cNvSpPr/>
      </dsp:nvSpPr>
      <dsp:spPr>
        <a:xfrm>
          <a:off x="2133733" y="427649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3600" kern="1200" dirty="0" err="1" smtClean="0">
              <a:solidFill>
                <a:schemeClr val="accent1">
                  <a:lumMod val="50000"/>
                </a:schemeClr>
              </a:solidFill>
              <a:latin typeface="Times New Roman" panose="02020603050405020304" pitchFamily="18" charset="0"/>
            </a:rPr>
            <a:t>Tác</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động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của</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Cách</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mạng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Tháng</a:t>
          </a:r>
          <a:r>
            <a:rPr lang="en-US" altLang="en-US" sz="3600" kern="1200" dirty="0" smtClean="0">
              <a:solidFill>
                <a:schemeClr val="accent1">
                  <a:lumMod val="50000"/>
                </a:schemeClr>
              </a:solidFill>
              <a:latin typeface="Times New Roman" panose="02020603050405020304" pitchFamily="18" charset="0"/>
            </a:rPr>
            <a:t> </a:t>
          </a:r>
          <a:r>
            <a:rPr lang="en-US" altLang="en-US" sz="3600" kern="1200" dirty="0" err="1" smtClean="0">
              <a:solidFill>
                <a:schemeClr val="accent1">
                  <a:lumMod val="50000"/>
                </a:schemeClr>
              </a:solidFill>
              <a:latin typeface="Times New Roman" panose="02020603050405020304" pitchFamily="18" charset="0"/>
            </a:rPr>
            <a:t>Mười</a:t>
          </a:r>
          <a:r>
            <a:rPr lang="en-US" altLang="en-US" sz="3600" kern="1200" dirty="0" smtClean="0">
              <a:solidFill>
                <a:schemeClr val="accent1">
                  <a:lumMod val="50000"/>
                </a:schemeClr>
              </a:solidFill>
              <a:latin typeface="Times New Roman" panose="02020603050405020304" pitchFamily="18" charset="0"/>
            </a:rPr>
            <a:t> Nga </a:t>
          </a:r>
          <a:r>
            <a:rPr lang="en-US" altLang="en-US" sz="3600" kern="1200" dirty="0" err="1" smtClean="0">
              <a:solidFill>
                <a:schemeClr val="accent1">
                  <a:lumMod val="50000"/>
                </a:schemeClr>
              </a:solidFill>
              <a:latin typeface="Times New Roman" panose="02020603050405020304" pitchFamily="18" charset="0"/>
            </a:rPr>
            <a:t>và</a:t>
          </a:r>
          <a:r>
            <a:rPr lang="en-US" altLang="en-US" sz="3600" kern="1200" dirty="0" smtClean="0">
              <a:solidFill>
                <a:schemeClr val="accent1">
                  <a:lumMod val="50000"/>
                </a:schemeClr>
              </a:solidFill>
              <a:latin typeface="Times New Roman" panose="02020603050405020304" pitchFamily="18" charset="0"/>
            </a:rPr>
            <a:t> QTCS</a:t>
          </a:r>
          <a:endParaRPr lang="en-US" sz="3600" kern="1200" dirty="0">
            <a:solidFill>
              <a:schemeClr val="accent1">
                <a:lumMod val="50000"/>
              </a:schemeClr>
            </a:solidFill>
          </a:endParaRPr>
        </a:p>
      </dsp:txBody>
      <dsp:txXfrm>
        <a:off x="2167115" y="4309874"/>
        <a:ext cx="7658294" cy="10729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BD683D-DB1F-47B1-AE47-3C7A1188D6B3}">
      <dsp:nvSpPr>
        <dsp:cNvPr id="0" name=""/>
        <dsp:cNvSpPr/>
      </dsp:nvSpPr>
      <dsp:spPr>
        <a:xfrm>
          <a:off x="0" y="169333"/>
          <a:ext cx="8128000" cy="5079999"/>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BF902C-268F-40FA-B999-323EBAC2B0E1}">
      <dsp:nvSpPr>
        <dsp:cNvPr id="0" name=""/>
        <dsp:cNvSpPr/>
      </dsp:nvSpPr>
      <dsp:spPr>
        <a:xfrm>
          <a:off x="1032256" y="3675549"/>
          <a:ext cx="211328" cy="21132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E616B5-2670-4C0A-8E7B-979010B69D93}">
      <dsp:nvSpPr>
        <dsp:cNvPr id="0" name=""/>
        <dsp:cNvSpPr/>
      </dsp:nvSpPr>
      <dsp:spPr>
        <a:xfrm>
          <a:off x="1137920" y="3781213"/>
          <a:ext cx="1893824" cy="1468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978" tIns="0" rIns="0" bIns="0" numCol="1" spcCol="1270" anchor="t" anchorCtr="0">
          <a:noAutofit/>
        </a:bodyPr>
        <a:lstStyle/>
        <a:p>
          <a:pPr lvl="0" algn="l" defTabSz="1244600">
            <a:lnSpc>
              <a:spcPct val="90000"/>
            </a:lnSpc>
            <a:spcBef>
              <a:spcPct val="0"/>
            </a:spcBef>
            <a:spcAft>
              <a:spcPct val="35000"/>
            </a:spcAft>
          </a:pPr>
          <a:r>
            <a:rPr lang="en-US" sz="2800" kern="1200" dirty="0" err="1" smtClean="0"/>
            <a:t>Chủ</a:t>
          </a:r>
          <a:r>
            <a:rPr lang="en-US" sz="2800" kern="1200" dirty="0" smtClean="0"/>
            <a:t> </a:t>
          </a:r>
          <a:r>
            <a:rPr lang="en-US" sz="2800" kern="1200" dirty="0" err="1" smtClean="0"/>
            <a:t>nghĩa</a:t>
          </a:r>
          <a:r>
            <a:rPr lang="en-US" sz="2800" kern="1200" dirty="0" smtClean="0"/>
            <a:t> </a:t>
          </a:r>
          <a:r>
            <a:rPr lang="en-US" sz="2800" kern="1200" dirty="0" err="1" smtClean="0"/>
            <a:t>Mác-Lênin</a:t>
          </a:r>
          <a:endParaRPr lang="en-US" sz="2800" kern="1200" dirty="0"/>
        </a:p>
      </dsp:txBody>
      <dsp:txXfrm>
        <a:off x="1137920" y="3781213"/>
        <a:ext cx="1893824" cy="1468120"/>
      </dsp:txXfrm>
    </dsp:sp>
    <dsp:sp modelId="{BE2156FC-2D7B-4E9C-A240-F7A38581B5F0}">
      <dsp:nvSpPr>
        <dsp:cNvPr id="0" name=""/>
        <dsp:cNvSpPr/>
      </dsp:nvSpPr>
      <dsp:spPr>
        <a:xfrm>
          <a:off x="2897632" y="2294805"/>
          <a:ext cx="382016" cy="38201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B1EB0B-35CC-48B1-8614-A69E3936EFDC}">
      <dsp:nvSpPr>
        <dsp:cNvPr id="0" name=""/>
        <dsp:cNvSpPr/>
      </dsp:nvSpPr>
      <dsp:spPr>
        <a:xfrm>
          <a:off x="3088640" y="2485813"/>
          <a:ext cx="1950720" cy="2763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2422" tIns="0" rIns="0" bIns="0" numCol="1" spcCol="1270" anchor="t" anchorCtr="0">
          <a:noAutofit/>
        </a:bodyPr>
        <a:lstStyle/>
        <a:p>
          <a:pPr lvl="0" algn="l" defTabSz="1244600">
            <a:lnSpc>
              <a:spcPct val="90000"/>
            </a:lnSpc>
            <a:spcBef>
              <a:spcPct val="0"/>
            </a:spcBef>
            <a:spcAft>
              <a:spcPct val="35000"/>
            </a:spcAft>
          </a:pPr>
          <a:r>
            <a:rPr lang="en-US" sz="2800" kern="1200" dirty="0" err="1" smtClean="0"/>
            <a:t>Tư</a:t>
          </a:r>
          <a:r>
            <a:rPr lang="en-US" sz="2800" kern="1200" dirty="0" smtClean="0"/>
            <a:t> </a:t>
          </a:r>
          <a:r>
            <a:rPr lang="en-US" sz="2800" kern="1200" dirty="0" err="1" smtClean="0"/>
            <a:t>tưởng</a:t>
          </a:r>
          <a:r>
            <a:rPr lang="en-US" sz="2800" kern="1200" dirty="0" smtClean="0"/>
            <a:t> </a:t>
          </a:r>
          <a:r>
            <a:rPr lang="en-US" sz="2800" kern="1200" dirty="0" err="1" smtClean="0"/>
            <a:t>về</a:t>
          </a:r>
          <a:r>
            <a:rPr lang="en-US" sz="2800" kern="1200" dirty="0" smtClean="0"/>
            <a:t> </a:t>
          </a:r>
          <a:r>
            <a:rPr lang="en-US" sz="2800" kern="1200" dirty="0" err="1" smtClean="0"/>
            <a:t>Đảng</a:t>
          </a:r>
          <a:r>
            <a:rPr lang="en-US" sz="2800" kern="1200" dirty="0" smtClean="0"/>
            <a:t> </a:t>
          </a:r>
          <a:r>
            <a:rPr lang="en-US" sz="2800" kern="1200" dirty="0" err="1" smtClean="0"/>
            <a:t>Cộng</a:t>
          </a:r>
          <a:r>
            <a:rPr lang="en-US" sz="2800" kern="1200" dirty="0" smtClean="0"/>
            <a:t> </a:t>
          </a:r>
          <a:r>
            <a:rPr lang="en-US" sz="2800" kern="1200" dirty="0" err="1" smtClean="0"/>
            <a:t>sản</a:t>
          </a:r>
          <a:endParaRPr lang="en-US" sz="2800" kern="1200" dirty="0"/>
        </a:p>
      </dsp:txBody>
      <dsp:txXfrm>
        <a:off x="3088640" y="2485813"/>
        <a:ext cx="1950720" cy="2763519"/>
      </dsp:txXfrm>
    </dsp:sp>
    <dsp:sp modelId="{1A15AEB6-5E29-48A6-9FE1-9E4B05ECDF20}">
      <dsp:nvSpPr>
        <dsp:cNvPr id="0" name=""/>
        <dsp:cNvSpPr/>
      </dsp:nvSpPr>
      <dsp:spPr>
        <a:xfrm>
          <a:off x="5140960" y="1454573"/>
          <a:ext cx="528320" cy="52832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94B5CF-DA4E-466D-B447-BC675289F30A}">
      <dsp:nvSpPr>
        <dsp:cNvPr id="0" name=""/>
        <dsp:cNvSpPr/>
      </dsp:nvSpPr>
      <dsp:spPr>
        <a:xfrm>
          <a:off x="5405120" y="1718733"/>
          <a:ext cx="1950720" cy="3530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946" tIns="0" rIns="0" bIns="0" numCol="1" spcCol="1270" anchor="t" anchorCtr="0">
          <a:noAutofit/>
        </a:bodyPr>
        <a:lstStyle/>
        <a:p>
          <a:pPr lvl="0" algn="l" defTabSz="1244600">
            <a:lnSpc>
              <a:spcPct val="90000"/>
            </a:lnSpc>
            <a:spcBef>
              <a:spcPct val="0"/>
            </a:spcBef>
            <a:spcAft>
              <a:spcPct val="35000"/>
            </a:spcAft>
          </a:pPr>
          <a:r>
            <a:rPr lang="en-US" sz="2800" kern="1200" dirty="0" err="1" smtClean="0"/>
            <a:t>Phong</a:t>
          </a:r>
          <a:r>
            <a:rPr lang="en-US" sz="2800" kern="1200" dirty="0" smtClean="0"/>
            <a:t> </a:t>
          </a:r>
          <a:r>
            <a:rPr lang="en-US" sz="2800" kern="1200" dirty="0" err="1" smtClean="0"/>
            <a:t>trào</a:t>
          </a:r>
          <a:r>
            <a:rPr lang="en-US" sz="2800" kern="1200" dirty="0" smtClean="0"/>
            <a:t> </a:t>
          </a:r>
          <a:r>
            <a:rPr lang="en-US" sz="2800" kern="1200" dirty="0" err="1" smtClean="0"/>
            <a:t>cộng</a:t>
          </a:r>
          <a:r>
            <a:rPr lang="en-US" sz="2800" kern="1200" dirty="0" smtClean="0"/>
            <a:t> </a:t>
          </a:r>
          <a:r>
            <a:rPr lang="en-US" sz="2800" kern="1200" dirty="0" err="1" smtClean="0"/>
            <a:t>sản</a:t>
          </a:r>
          <a:r>
            <a:rPr lang="en-US" sz="2800" kern="1200" dirty="0" smtClean="0"/>
            <a:t>, </a:t>
          </a:r>
          <a:r>
            <a:rPr lang="en-US" sz="2800" kern="1200" dirty="0" err="1" smtClean="0"/>
            <a:t>công</a:t>
          </a:r>
          <a:r>
            <a:rPr lang="en-US" sz="2800" kern="1200" dirty="0" smtClean="0"/>
            <a:t> </a:t>
          </a:r>
          <a:r>
            <a:rPr lang="en-US" sz="2800" kern="1200" dirty="0" err="1" smtClean="0"/>
            <a:t>nhân</a:t>
          </a:r>
          <a:r>
            <a:rPr lang="en-US" sz="2800" kern="1200" dirty="0" smtClean="0"/>
            <a:t> </a:t>
          </a:r>
          <a:r>
            <a:rPr lang="en-US" sz="2800" kern="1200" dirty="0" err="1" smtClean="0"/>
            <a:t>quốc</a:t>
          </a:r>
          <a:r>
            <a:rPr lang="en-US" sz="2800" kern="1200" dirty="0" smtClean="0"/>
            <a:t> </a:t>
          </a:r>
          <a:r>
            <a:rPr lang="en-US" sz="2800" kern="1200" dirty="0" err="1" smtClean="0"/>
            <a:t>tế</a:t>
          </a:r>
          <a:r>
            <a:rPr lang="en-US" sz="2800" kern="1200" dirty="0" smtClean="0"/>
            <a:t> </a:t>
          </a:r>
          <a:r>
            <a:rPr lang="en-US" sz="2800" kern="1200" dirty="0" err="1" smtClean="0"/>
            <a:t>và</a:t>
          </a:r>
          <a:r>
            <a:rPr lang="en-US" sz="2800" kern="1200" dirty="0" smtClean="0"/>
            <a:t> </a:t>
          </a:r>
          <a:r>
            <a:rPr lang="en-US" sz="2800" kern="1200" dirty="0" err="1" smtClean="0"/>
            <a:t>sự</a:t>
          </a:r>
          <a:r>
            <a:rPr lang="en-US" sz="2800" kern="1200" dirty="0" smtClean="0"/>
            <a:t> </a:t>
          </a:r>
          <a:r>
            <a:rPr lang="en-US" sz="2800" kern="1200" dirty="0" err="1" smtClean="0"/>
            <a:t>hình</a:t>
          </a:r>
          <a:r>
            <a:rPr lang="en-US" sz="2800" kern="1200" dirty="0" smtClean="0"/>
            <a:t> </a:t>
          </a:r>
          <a:r>
            <a:rPr lang="en-US" sz="2800" kern="1200" dirty="0" err="1" smtClean="0"/>
            <a:t>các</a:t>
          </a:r>
          <a:r>
            <a:rPr lang="en-US" sz="2800" kern="1200" dirty="0" smtClean="0"/>
            <a:t> </a:t>
          </a:r>
          <a:r>
            <a:rPr lang="en-US" sz="2800" kern="1200" dirty="0" err="1" smtClean="0"/>
            <a:t>tổ</a:t>
          </a:r>
          <a:r>
            <a:rPr lang="en-US" sz="2800" kern="1200" dirty="0" smtClean="0"/>
            <a:t> </a:t>
          </a:r>
          <a:r>
            <a:rPr lang="en-US" sz="2800" kern="1200" dirty="0" err="1" smtClean="0"/>
            <a:t>chức</a:t>
          </a:r>
          <a:r>
            <a:rPr lang="en-US" sz="2800" kern="1200" dirty="0" smtClean="0"/>
            <a:t> </a:t>
          </a:r>
          <a:r>
            <a:rPr lang="en-US" sz="2800" kern="1200" dirty="0" err="1" smtClean="0"/>
            <a:t>cộng</a:t>
          </a:r>
          <a:r>
            <a:rPr lang="en-US" sz="2800" kern="1200" dirty="0" smtClean="0"/>
            <a:t> </a:t>
          </a:r>
          <a:r>
            <a:rPr lang="en-US" sz="2800" kern="1200" dirty="0" err="1" smtClean="0"/>
            <a:t>sản</a:t>
          </a:r>
          <a:r>
            <a:rPr lang="en-US" sz="2800" kern="1200" dirty="0" smtClean="0"/>
            <a:t> </a:t>
          </a:r>
          <a:r>
            <a:rPr lang="en-US" sz="2800" kern="1200" dirty="0" err="1" smtClean="0"/>
            <a:t>quốc</a:t>
          </a:r>
          <a:r>
            <a:rPr lang="en-US" sz="2800" kern="1200" dirty="0" smtClean="0"/>
            <a:t> </a:t>
          </a:r>
          <a:r>
            <a:rPr lang="en-US" sz="2800" kern="1200" dirty="0" err="1" smtClean="0"/>
            <a:t>tế</a:t>
          </a:r>
          <a:r>
            <a:rPr lang="en-US" sz="2800" kern="1200" dirty="0" smtClean="0"/>
            <a:t> </a:t>
          </a:r>
          <a:endParaRPr lang="en-US" sz="2800" kern="1200" dirty="0"/>
        </a:p>
      </dsp:txBody>
      <dsp:txXfrm>
        <a:off x="5405120" y="1718733"/>
        <a:ext cx="1950720" cy="35306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86E31B-034D-48F0-9DA8-F541ADC5CFA0}" type="datetimeFigureOut">
              <a:rPr lang="en-US" smtClean="0"/>
              <a:t>6/24/2020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0F232-DF18-4154-BBE3-009872FB63C6}" type="slidenum">
              <a:rPr lang="en-US" smtClean="0"/>
              <a:t>‹#›</a:t>
            </a:fld>
            <a:endParaRPr lang="en-US"/>
          </a:p>
        </p:txBody>
      </p:sp>
    </p:spTree>
    <p:extLst>
      <p:ext uri="{BB962C8B-B14F-4D97-AF65-F5344CB8AC3E}">
        <p14:creationId xmlns:p14="http://schemas.microsoft.com/office/powerpoint/2010/main" val="2573865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8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38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20FC44A-A7C7-4DF6-BC66-56141F52CCAF}" type="slidenum">
              <a:rPr lang="en-US" altLang="en-US" smtClean="0">
                <a:solidFill>
                  <a:srgbClr val="000000"/>
                </a:solidFill>
                <a:latin typeface=".VnTime" panose="020B7200000000000000" pitchFamily="34" charset="0"/>
              </a:rPr>
              <a:pPr>
                <a:spcBef>
                  <a:spcPct val="0"/>
                </a:spcBef>
              </a:pPr>
              <a:t>1</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2929732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45301B-7E17-4D9B-9B68-409668F1A045}"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45301B-7E17-4D9B-9B68-409668F1A045}" type="datetimeFigureOut">
              <a:rPr lang="en-US" smtClean="0"/>
              <a:t>6/24/2020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45301B-7E17-4D9B-9B68-409668F1A045}" type="datetimeFigureOut">
              <a:rPr lang="en-US" smtClean="0"/>
              <a:t>6/24/2020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6/24/2020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71814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928384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82799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148245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660707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611414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360420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10570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0751647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416710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0977749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6224111-54B8-44E3-9D5B-4D97B7B08D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749657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2A6485-254A-4840-B129-C225CBF042C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286489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B1D31B8-6660-4DE3-BE0B-D2C3F3F966C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846930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C0827D3-3977-4702-9B79-2BAB54A2F7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626377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B572D239-7723-456C-A8EE-5274BDC5AD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031006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747C1BE-864C-4D86-B3C2-36929B586E1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926810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BBDAD09-4D28-4072-84C6-065EA6F3FB8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045024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9E9096C-ED2E-47E4-925B-8F51E50842C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84061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936BCD6-97EB-4EBB-8445-8548638D75F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620014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5A74BCC-12E4-44D9-AF48-02F60018B9E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793214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2B748AF-C3FF-45E8-9B6C-5C05701D921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883223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096948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722250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940386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7164246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8923618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71217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183840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380650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991293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690071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6135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6/24/2020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6/24/2020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6/24/2020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6/24/2020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2020/6/24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1597155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7937155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140912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6311118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670544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6/24/2020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4590182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6/24/2020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180773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6721272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010696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402050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9395835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5771994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9192984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03096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8930515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9211955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6/24/2020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6/24/2020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175CBAD3-95CE-45B7-A414-0F29E4672410}" type="slidenum">
              <a:rPr lang="en-US"/>
              <a:pPr>
                <a:defRPr/>
              </a:pPr>
              <a:t>‹#›</a:t>
            </a:fld>
            <a:endParaRPr lang="en-US"/>
          </a:p>
        </p:txBody>
      </p:sp>
    </p:spTree>
    <p:extLst>
      <p:ext uri="{BB962C8B-B14F-4D97-AF65-F5344CB8AC3E}">
        <p14:creationId xmlns:p14="http://schemas.microsoft.com/office/powerpoint/2010/main" val="169385424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E00AA7A-983C-4202-B5F0-EC080464D1C6}" type="slidenum">
              <a:rPr lang="en-US"/>
              <a:pPr>
                <a:defRPr/>
              </a:pPr>
              <a:t>‹#›</a:t>
            </a:fld>
            <a:endParaRPr lang="en-US"/>
          </a:p>
        </p:txBody>
      </p:sp>
    </p:spTree>
    <p:extLst>
      <p:ext uri="{BB962C8B-B14F-4D97-AF65-F5344CB8AC3E}">
        <p14:creationId xmlns:p14="http://schemas.microsoft.com/office/powerpoint/2010/main" val="36826970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086F39-84EF-4A64-9236-AA5115FF435A}" type="slidenum">
              <a:rPr lang="en-US"/>
              <a:pPr>
                <a:defRPr/>
              </a:pPr>
              <a:t>‹#›</a:t>
            </a:fld>
            <a:endParaRPr lang="en-US"/>
          </a:p>
        </p:txBody>
      </p:sp>
    </p:spTree>
    <p:extLst>
      <p:ext uri="{BB962C8B-B14F-4D97-AF65-F5344CB8AC3E}">
        <p14:creationId xmlns:p14="http://schemas.microsoft.com/office/powerpoint/2010/main" val="363299578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481138"/>
            <a:ext cx="5384800" cy="4525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481138"/>
            <a:ext cx="5384800" cy="4525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813ACFD1-902C-4B93-972C-3D28FD6906EC}" type="slidenum">
              <a:rPr lang="en-US"/>
              <a:pPr>
                <a:defRPr/>
              </a:pPr>
              <a:t>‹#›</a:t>
            </a:fld>
            <a:endParaRPr lang="en-US"/>
          </a:p>
        </p:txBody>
      </p:sp>
    </p:spTree>
    <p:extLst>
      <p:ext uri="{BB962C8B-B14F-4D97-AF65-F5344CB8AC3E}">
        <p14:creationId xmlns:p14="http://schemas.microsoft.com/office/powerpoint/2010/main" val="236467236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8"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9"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71A22B0-F358-492E-9F00-568EC0390311}" type="slidenum">
              <a:rPr lang="en-US"/>
              <a:pPr>
                <a:defRPr/>
              </a:pPr>
              <a:t>‹#›</a:t>
            </a:fld>
            <a:endParaRPr lang="en-US"/>
          </a:p>
        </p:txBody>
      </p:sp>
    </p:spTree>
    <p:extLst>
      <p:ext uri="{BB962C8B-B14F-4D97-AF65-F5344CB8AC3E}">
        <p14:creationId xmlns:p14="http://schemas.microsoft.com/office/powerpoint/2010/main" val="371569297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4"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5"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E110816E-03C2-4549-81BE-7C45DEE7695E}" type="slidenum">
              <a:rPr lang="en-US"/>
              <a:pPr>
                <a:defRPr/>
              </a:pPr>
              <a:t>‹#›</a:t>
            </a:fld>
            <a:endParaRPr lang="en-US"/>
          </a:p>
        </p:txBody>
      </p:sp>
    </p:spTree>
    <p:extLst>
      <p:ext uri="{BB962C8B-B14F-4D97-AF65-F5344CB8AC3E}">
        <p14:creationId xmlns:p14="http://schemas.microsoft.com/office/powerpoint/2010/main" val="214075834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3"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4"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965D2E7C-8B39-49A5-A063-4F8137A190A2}" type="slidenum">
              <a:rPr lang="en-US"/>
              <a:pPr>
                <a:defRPr/>
              </a:pPr>
              <a:t>‹#›</a:t>
            </a:fld>
            <a:endParaRPr lang="en-US"/>
          </a:p>
        </p:txBody>
      </p:sp>
    </p:spTree>
    <p:extLst>
      <p:ext uri="{BB962C8B-B14F-4D97-AF65-F5344CB8AC3E}">
        <p14:creationId xmlns:p14="http://schemas.microsoft.com/office/powerpoint/2010/main" val="367312573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C70139C1-08B7-4709-BA75-D474D8491AB2}" type="slidenum">
              <a:rPr lang="en-US"/>
              <a:pPr>
                <a:defRPr/>
              </a:pPr>
              <a:t>‹#›</a:t>
            </a:fld>
            <a:endParaRPr lang="en-US"/>
          </a:p>
        </p:txBody>
      </p:sp>
    </p:spTree>
    <p:extLst>
      <p:ext uri="{BB962C8B-B14F-4D97-AF65-F5344CB8AC3E}">
        <p14:creationId xmlns:p14="http://schemas.microsoft.com/office/powerpoint/2010/main" val="381508507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6"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7"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3719ECF6-0C37-45E7-8865-A5E03807B42E}" type="slidenum">
              <a:rPr lang="en-US"/>
              <a:pPr>
                <a:defRPr/>
              </a:pPr>
              <a:t>‹#›</a:t>
            </a:fld>
            <a:endParaRPr lang="en-US"/>
          </a:p>
        </p:txBody>
      </p:sp>
    </p:spTree>
    <p:extLst>
      <p:ext uri="{BB962C8B-B14F-4D97-AF65-F5344CB8AC3E}">
        <p14:creationId xmlns:p14="http://schemas.microsoft.com/office/powerpoint/2010/main" val="245675397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A9B729A1-3A97-450C-9CF5-02779D4E5E0A}" type="slidenum">
              <a:rPr lang="en-US"/>
              <a:pPr>
                <a:defRPr/>
              </a:pPr>
              <a:t>‹#›</a:t>
            </a:fld>
            <a:endParaRPr lang="en-US"/>
          </a:p>
        </p:txBody>
      </p:sp>
    </p:spTree>
    <p:extLst>
      <p:ext uri="{BB962C8B-B14F-4D97-AF65-F5344CB8AC3E}">
        <p14:creationId xmlns:p14="http://schemas.microsoft.com/office/powerpoint/2010/main" val="131342679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732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noChangeArrowheads="1"/>
          </p:cNvSpPr>
          <p:nvPr>
            <p:ph type="dt" sz="half" idx="10"/>
          </p:nvPr>
        </p:nvSpPr>
        <p:spPr/>
        <p:txBody>
          <a:bodyPr/>
          <a:lstStyle>
            <a:lvl1pPr>
              <a:defRPr>
                <a:latin typeface="Calibri" panose="020F0502020204030204" pitchFamily="34" charset="0"/>
              </a:defRPr>
            </a:lvl1pPr>
          </a:lstStyle>
          <a:p>
            <a:pPr>
              <a:defRPr/>
            </a:pPr>
            <a:endParaRPr lang="en-US"/>
          </a:p>
        </p:txBody>
      </p:sp>
      <p:sp>
        <p:nvSpPr>
          <p:cNvPr id="5" name="Footer Placeholder 21"/>
          <p:cNvSpPr>
            <a:spLocks noGrp="1" noChangeArrowheads="1"/>
          </p:cNvSpPr>
          <p:nvPr>
            <p:ph type="ftr" sz="quarter" idx="11"/>
          </p:nvPr>
        </p:nvSpPr>
        <p:spPr/>
        <p:txBody>
          <a:bodyPr/>
          <a:lstStyle>
            <a:lvl1pPr>
              <a:defRPr>
                <a:latin typeface="Calibri" panose="020F0502020204030204" pitchFamily="34" charset="0"/>
              </a:defRPr>
            </a:lvl1pPr>
          </a:lstStyle>
          <a:p>
            <a:pPr>
              <a:defRPr/>
            </a:pPr>
            <a:endParaRPr lang="en-US"/>
          </a:p>
        </p:txBody>
      </p:sp>
      <p:sp>
        <p:nvSpPr>
          <p:cNvPr id="6" name="Slide Number Placeholder 17"/>
          <p:cNvSpPr>
            <a:spLocks noGrp="1" noChangeArrowheads="1"/>
          </p:cNvSpPr>
          <p:nvPr>
            <p:ph type="sldNum" sz="quarter" idx="12"/>
          </p:nvPr>
        </p:nvSpPr>
        <p:spPr/>
        <p:txBody>
          <a:bodyPr/>
          <a:lstStyle>
            <a:lvl1pPr>
              <a:defRPr>
                <a:latin typeface="Calibri" panose="020F0502020204030204" pitchFamily="34" charset="0"/>
              </a:defRPr>
            </a:lvl1pPr>
          </a:lstStyle>
          <a:p>
            <a:pPr>
              <a:defRPr/>
            </a:pPr>
            <a:fld id="{6C847A05-76F0-425B-B4D8-8118D1F98938}" type="slidenum">
              <a:rPr lang="en-US"/>
              <a:pPr>
                <a:defRPr/>
              </a:pPr>
              <a:t>‹#›</a:t>
            </a:fld>
            <a:endParaRPr lang="en-US"/>
          </a:p>
        </p:txBody>
      </p:sp>
    </p:spTree>
    <p:extLst>
      <p:ext uri="{BB962C8B-B14F-4D97-AF65-F5344CB8AC3E}">
        <p14:creationId xmlns:p14="http://schemas.microsoft.com/office/powerpoint/2010/main" val="188015368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2020/6/24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6414302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9677228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235566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13375356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3733629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6/24/2020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2623830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6/24/2020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90166433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3509821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3690574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5789150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0627440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1127334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8317153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38184461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655424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8079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2020/6/24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01235195"/>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7411435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54322908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3813422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294702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6/24/2020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984765747"/>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6/24/2020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4011748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2265965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29858666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98731501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6485540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112520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88331768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009855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54995205"/>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1243624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8803F69-80BF-45BB-A2A7-7697D0FA1D50}" type="datetimeFigureOut">
              <a:rPr lang="zh-CN" altLang="en-US">
                <a:solidFill>
                  <a:prstClr val="black">
                    <a:tint val="75000"/>
                  </a:prstClr>
                </a:solidFill>
              </a:rPr>
              <a:pPr>
                <a:defRPr/>
              </a:pPr>
              <a:t>2020/6/24</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595FA67D-00F8-40EF-AA47-ADE3310818A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7244017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486B1DB-40B9-4DC3-924E-ED0824CE1A2D}"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16AF9C1-FBB1-4BC0-B6C7-1C6206F0565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1664860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567B31F-10F4-41B7-8485-D8DEC0038B0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E316030-AC2A-4B99-A82D-DC381E83952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81393705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8A130C6F-1863-4F79-9846-D3E288BEA5A7}"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AE95354-18AA-43CF-A7DD-FDF6A1DD8F1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88676119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F9A4D21D-261F-4F9C-9426-21EDFC2F686E}"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B0B21C39-587F-4024-8435-C4789169E82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27834449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ADA413B8-A0F5-41CA-988B-FAD294362431}" type="datetimeFigureOut">
              <a:rPr lang="en-US">
                <a:solidFill>
                  <a:prstClr val="black">
                    <a:tint val="75000"/>
                  </a:prstClr>
                </a:solidFill>
              </a:rPr>
              <a:pPr>
                <a:defRPr/>
              </a:pPr>
              <a:t>6/24/2020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DCCBFD7A-2C75-4753-9E86-99FBFCF6B2D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56641369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7C357077-68AA-4F02-85C4-1B1B3A4B5B09}" type="datetimeFigureOut">
              <a:rPr lang="en-US">
                <a:solidFill>
                  <a:prstClr val="black">
                    <a:tint val="75000"/>
                  </a:prstClr>
                </a:solidFill>
              </a:rPr>
              <a:pPr>
                <a:defRPr/>
              </a:pPr>
              <a:t>6/24/2020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C3A3399A-E400-42FF-B8C3-9D4C097053A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4225890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12E68B1A-D337-4EEA-9FAC-C54AB0AEA21C}"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D7891EFE-7099-40F9-B8C3-B8EFBA06B92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6491031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8625D924-CBE9-4870-B816-6FE95D97DF80}" type="datetimeFigureOut">
              <a:rPr lang="en-US">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652EC9CB-D637-4F4B-915B-F7E4C1269C0C}"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1958941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CF36B51-99B6-4B47-A0F4-75269D380D6C}"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8A06C33-53FF-4F47-BA42-18C1EA10FC4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002253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6E3609E2-A1B2-4FCF-AFE7-4BAD868F2082}" type="datetimeFigureOut">
              <a:rPr lang="en-US">
                <a:solidFill>
                  <a:prstClr val="black">
                    <a:tint val="75000"/>
                  </a:prstClr>
                </a:solidFill>
              </a:rPr>
              <a:pPr>
                <a:defRPr/>
              </a:pPr>
              <a:t>6/24/2020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36087268-71EB-4F6C-B33E-BA8044C2059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288541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F3ACBB-C743-4EBD-93AB-E8C02D1A7D5B}"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419FB6-585D-44B0-B62F-EAEBAB4CB5C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079562236"/>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17D35B38-1157-4DDD-9046-21762F11B92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4470223"/>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707F53BE-8DE6-4985-839C-ACA53FF641E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86818270"/>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908DF0D-F115-4B52-BD61-4AF948A9D654}"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A3735BB-B580-45CC-8214-9155D9A15E7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23880819"/>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D857E65-CAC4-4558-BADD-B7E81F6F228E}"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3EAAFA0-E2DA-4DD3-98E5-F68A537B1F3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79680583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7201F9F5-B89D-4BD7-8715-BA80DA8DB68C}" type="datetimeFigureOut">
              <a:rPr lang="zh-CN" altLang="en-US" smtClean="0">
                <a:solidFill>
                  <a:prstClr val="black">
                    <a:tint val="75000"/>
                  </a:prstClr>
                </a:solidFill>
              </a:rPr>
              <a:pPr>
                <a:defRPr/>
              </a:pPr>
              <a:t>2020/6/24</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D8A7A56-FBB4-4E08-AF3E-38AF7CC96463}" type="slidenum">
              <a:rPr lang="en-US" smtClean="0">
                <a:solidFill>
                  <a:srgbClr val="90C226"/>
                </a:solidFill>
              </a:rPr>
              <a:pPr>
                <a:defRPr/>
              </a:pPr>
              <a:t>‹#›</a:t>
            </a:fld>
            <a:endParaRPr lang="en-US">
              <a:solidFill>
                <a:srgbClr val="90C226"/>
              </a:solidFill>
            </a:endParaRPr>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89143617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D07696B6-CD32-4577-AC99-DE0BBD7C077A}"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4BAA32B-B743-49EF-B1AA-5EF94B44CC70}"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243639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5B27A28-EC2A-4B41-9192-A6542D2FF0D7}"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FB176EB-749E-4CA5-AC37-40DAE808673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477731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5F59E969-E223-48FE-A580-98973FD8AEFF}"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F104B8B-3C1E-4700-A5A3-11A69617DCB1}"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068987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819A5A45-A1C7-4847-9C93-02F1B29EEEE5}"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36EC59A6-FE27-481F-B9DA-3B44EDF5EF17}"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69979246"/>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7DE7A99E-7AC2-4B54-B434-FA91F399F3DD}"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FCFA72CB-733F-4F5B-A85B-BB3C23ECD976}"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697419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D76A3D-D4CA-44FB-969E-2C63A052E03B}"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B52217AD-FC5D-45E9-98DA-D632E375259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577275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A438039A-6CCE-4158-8794-A4329F3F2383}"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B41EBF-AA4A-4FD8-8DF4-9EF89862F54E}"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03615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B60EBB5D-CED3-43AE-A6AA-E34A8B79B044}"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59FF93B-D4AF-4FC7-AA4B-F336A4ED70D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837889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905175AB-BB45-4938-9848-B5C0528464A1}"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5B86A050-D102-4754-B8C5-5722C0E679E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065785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6045DAB-819C-471C-ABD3-09D0810F7496}" type="datetimeFigureOut">
              <a:rPr lang="en-US" smtClean="0">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B43C0D7-8FD8-4E34-980B-50392ED46469}"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589818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vi-VN"/>
          </a:p>
        </p:txBody>
      </p:sp>
      <p:sp>
        <p:nvSpPr>
          <p:cNvPr id="5" name="Footer Placeholder 4"/>
          <p:cNvSpPr>
            <a:spLocks noGrp="1"/>
          </p:cNvSpPr>
          <p:nvPr>
            <p:ph type="ftr" sz="quarter" idx="11"/>
          </p:nvPr>
        </p:nvSpPr>
        <p:spPr/>
        <p:txBody>
          <a:bodyPr/>
          <a:lstStyle/>
          <a:p>
            <a:pPr>
              <a:defRPr/>
            </a:pPr>
            <a:endParaRPr lang="vi-VN"/>
          </a:p>
        </p:txBody>
      </p:sp>
      <p:sp>
        <p:nvSpPr>
          <p:cNvPr id="6" name="Slide Number Placeholder 5"/>
          <p:cNvSpPr>
            <a:spLocks noGrp="1"/>
          </p:cNvSpPr>
          <p:nvPr>
            <p:ph type="sldNum" sz="quarter" idx="12"/>
          </p:nvPr>
        </p:nvSpPr>
        <p:spPr/>
        <p:txBody>
          <a:bodyPr/>
          <a:lstStyle/>
          <a:p>
            <a:pPr>
              <a:defRPr/>
            </a:pPr>
            <a:fld id="{8FAEF229-E7B7-445A-870F-6750551B2883}" type="slidenum">
              <a:rPr lang="vi-VN" smtClean="0"/>
              <a:pPr>
                <a:defRPr/>
              </a:pPr>
              <a:t>‹#›</a:t>
            </a:fld>
            <a:endParaRPr lang="vi-VN"/>
          </a:p>
        </p:txBody>
      </p:sp>
    </p:spTree>
    <p:extLst>
      <p:ext uri="{BB962C8B-B14F-4D97-AF65-F5344CB8AC3E}">
        <p14:creationId xmlns:p14="http://schemas.microsoft.com/office/powerpoint/2010/main" val="3699648924"/>
      </p:ext>
    </p:extLst>
  </p:cSld>
  <p:clrMapOvr>
    <a:masterClrMapping/>
  </p:clrMapOvr>
  <p:transition>
    <p:wedge/>
  </p:transition>
  <p:timing>
    <p:tnLst>
      <p:par>
        <p:cTn id="1" dur="indefinite" restart="never" nodeType="tmRoot"/>
      </p:par>
    </p:tn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vi-VN"/>
          </a:p>
        </p:txBody>
      </p:sp>
      <p:sp>
        <p:nvSpPr>
          <p:cNvPr id="5" name="Footer Placeholder 4"/>
          <p:cNvSpPr>
            <a:spLocks noGrp="1"/>
          </p:cNvSpPr>
          <p:nvPr>
            <p:ph type="ftr" sz="quarter" idx="11"/>
          </p:nvPr>
        </p:nvSpPr>
        <p:spPr/>
        <p:txBody>
          <a:bodyPr/>
          <a:lstStyle/>
          <a:p>
            <a:pPr>
              <a:defRPr/>
            </a:pPr>
            <a:endParaRPr lang="vi-VN"/>
          </a:p>
        </p:txBody>
      </p:sp>
      <p:sp>
        <p:nvSpPr>
          <p:cNvPr id="6" name="Slide Number Placeholder 5"/>
          <p:cNvSpPr>
            <a:spLocks noGrp="1"/>
          </p:cNvSpPr>
          <p:nvPr>
            <p:ph type="sldNum" sz="quarter" idx="12"/>
          </p:nvPr>
        </p:nvSpPr>
        <p:spPr/>
        <p:txBody>
          <a:bodyPr/>
          <a:lstStyle/>
          <a:p>
            <a:pPr>
              <a:defRPr/>
            </a:pPr>
            <a:fld id="{A8A6BC74-CB77-40BF-B52F-034ABE573C57}" type="slidenum">
              <a:rPr lang="vi-VN" smtClean="0"/>
              <a:pPr>
                <a:defRPr/>
              </a:pPr>
              <a:t>‹#›</a:t>
            </a:fld>
            <a:endParaRPr lang="vi-VN"/>
          </a:p>
        </p:txBody>
      </p:sp>
    </p:spTree>
    <p:extLst>
      <p:ext uri="{BB962C8B-B14F-4D97-AF65-F5344CB8AC3E}">
        <p14:creationId xmlns:p14="http://schemas.microsoft.com/office/powerpoint/2010/main" val="206092141"/>
      </p:ext>
    </p:extLst>
  </p:cSld>
  <p:clrMapOvr>
    <a:masterClrMapping/>
  </p:clrMapOvr>
  <p:transition>
    <p:wedge/>
  </p:transition>
  <p:timing>
    <p:tnLst>
      <p:par>
        <p:cTn id="1" dur="indefinite" restart="never" nodeType="tmRoot"/>
      </p:par>
    </p:tn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vi-VN"/>
          </a:p>
        </p:txBody>
      </p:sp>
      <p:sp>
        <p:nvSpPr>
          <p:cNvPr id="5" name="Footer Placeholder 4"/>
          <p:cNvSpPr>
            <a:spLocks noGrp="1"/>
          </p:cNvSpPr>
          <p:nvPr>
            <p:ph type="ftr" sz="quarter" idx="11"/>
          </p:nvPr>
        </p:nvSpPr>
        <p:spPr/>
        <p:txBody>
          <a:bodyPr/>
          <a:lstStyle/>
          <a:p>
            <a:pPr>
              <a:defRPr/>
            </a:pPr>
            <a:endParaRPr lang="vi-VN"/>
          </a:p>
        </p:txBody>
      </p:sp>
      <p:sp>
        <p:nvSpPr>
          <p:cNvPr id="6" name="Slide Number Placeholder 5"/>
          <p:cNvSpPr>
            <a:spLocks noGrp="1"/>
          </p:cNvSpPr>
          <p:nvPr>
            <p:ph type="sldNum" sz="quarter" idx="12"/>
          </p:nvPr>
        </p:nvSpPr>
        <p:spPr/>
        <p:txBody>
          <a:bodyPr/>
          <a:lstStyle/>
          <a:p>
            <a:pPr>
              <a:defRPr/>
            </a:pPr>
            <a:fld id="{0AB2E3C0-68A3-4B71-8F31-B2333C1759FF}" type="slidenum">
              <a:rPr lang="vi-VN" smtClean="0"/>
              <a:pPr>
                <a:defRPr/>
              </a:pPr>
              <a:t>‹#›</a:t>
            </a:fld>
            <a:endParaRPr lang="vi-VN"/>
          </a:p>
        </p:txBody>
      </p:sp>
    </p:spTree>
    <p:extLst>
      <p:ext uri="{BB962C8B-B14F-4D97-AF65-F5344CB8AC3E}">
        <p14:creationId xmlns:p14="http://schemas.microsoft.com/office/powerpoint/2010/main" val="3184442110"/>
      </p:ext>
    </p:extLst>
  </p:cSld>
  <p:clrMapOvr>
    <a:masterClrMapping/>
  </p:clrMapOvr>
  <p:transition>
    <p:wedge/>
  </p:transition>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vi-VN"/>
          </a:p>
        </p:txBody>
      </p:sp>
      <p:sp>
        <p:nvSpPr>
          <p:cNvPr id="6" name="Footer Placeholder 5"/>
          <p:cNvSpPr>
            <a:spLocks noGrp="1"/>
          </p:cNvSpPr>
          <p:nvPr>
            <p:ph type="ftr" sz="quarter" idx="11"/>
          </p:nvPr>
        </p:nvSpPr>
        <p:spPr/>
        <p:txBody>
          <a:bodyPr/>
          <a:lstStyle/>
          <a:p>
            <a:pPr>
              <a:defRPr/>
            </a:pPr>
            <a:endParaRPr lang="vi-VN"/>
          </a:p>
        </p:txBody>
      </p:sp>
      <p:sp>
        <p:nvSpPr>
          <p:cNvPr id="7" name="Slide Number Placeholder 6"/>
          <p:cNvSpPr>
            <a:spLocks noGrp="1"/>
          </p:cNvSpPr>
          <p:nvPr>
            <p:ph type="sldNum" sz="quarter" idx="12"/>
          </p:nvPr>
        </p:nvSpPr>
        <p:spPr/>
        <p:txBody>
          <a:bodyPr/>
          <a:lstStyle/>
          <a:p>
            <a:pPr>
              <a:defRPr/>
            </a:pPr>
            <a:fld id="{530F9F75-DB20-4876-BD6C-BCEC6A983166}" type="slidenum">
              <a:rPr lang="vi-VN" smtClean="0"/>
              <a:pPr>
                <a:defRPr/>
              </a:pPr>
              <a:t>‹#›</a:t>
            </a:fld>
            <a:endParaRPr lang="vi-VN"/>
          </a:p>
        </p:txBody>
      </p:sp>
    </p:spTree>
    <p:extLst>
      <p:ext uri="{BB962C8B-B14F-4D97-AF65-F5344CB8AC3E}">
        <p14:creationId xmlns:p14="http://schemas.microsoft.com/office/powerpoint/2010/main" val="2597210560"/>
      </p:ext>
    </p:extLst>
  </p:cSld>
  <p:clrMapOvr>
    <a:masterClrMapping/>
  </p:clrMapOvr>
  <p:transition>
    <p:wedge/>
  </p:transition>
  <p:timing>
    <p:tnLst>
      <p:par>
        <p:cTn id="1" dur="indefinite" restart="never" nodeType="tmRoot"/>
      </p:par>
    </p:tn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vi-VN"/>
          </a:p>
        </p:txBody>
      </p:sp>
      <p:sp>
        <p:nvSpPr>
          <p:cNvPr id="8" name="Footer Placeholder 7"/>
          <p:cNvSpPr>
            <a:spLocks noGrp="1"/>
          </p:cNvSpPr>
          <p:nvPr>
            <p:ph type="ftr" sz="quarter" idx="11"/>
          </p:nvPr>
        </p:nvSpPr>
        <p:spPr/>
        <p:txBody>
          <a:bodyPr/>
          <a:lstStyle/>
          <a:p>
            <a:pPr>
              <a:defRPr/>
            </a:pPr>
            <a:endParaRPr lang="vi-VN"/>
          </a:p>
        </p:txBody>
      </p:sp>
      <p:sp>
        <p:nvSpPr>
          <p:cNvPr id="9" name="Slide Number Placeholder 8"/>
          <p:cNvSpPr>
            <a:spLocks noGrp="1"/>
          </p:cNvSpPr>
          <p:nvPr>
            <p:ph type="sldNum" sz="quarter" idx="12"/>
          </p:nvPr>
        </p:nvSpPr>
        <p:spPr/>
        <p:txBody>
          <a:bodyPr/>
          <a:lstStyle/>
          <a:p>
            <a:pPr>
              <a:defRPr/>
            </a:pPr>
            <a:fld id="{90B4DF4E-57DD-415E-96F2-AC69E2F6A30F}" type="slidenum">
              <a:rPr lang="vi-VN" smtClean="0"/>
              <a:pPr>
                <a:defRPr/>
              </a:pPr>
              <a:t>‹#›</a:t>
            </a:fld>
            <a:endParaRPr lang="vi-VN"/>
          </a:p>
        </p:txBody>
      </p:sp>
    </p:spTree>
    <p:extLst>
      <p:ext uri="{BB962C8B-B14F-4D97-AF65-F5344CB8AC3E}">
        <p14:creationId xmlns:p14="http://schemas.microsoft.com/office/powerpoint/2010/main" val="2434315335"/>
      </p:ext>
    </p:extLst>
  </p:cSld>
  <p:clrMapOvr>
    <a:masterClrMapping/>
  </p:clrMapOvr>
  <p:transition>
    <p:wedge/>
  </p:transition>
  <p:timing>
    <p:tnLst>
      <p:par>
        <p:cTn id="1" dur="indefinite" restart="never" nodeType="tmRoot"/>
      </p:par>
    </p:tn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vi-VN"/>
          </a:p>
        </p:txBody>
      </p:sp>
      <p:sp>
        <p:nvSpPr>
          <p:cNvPr id="4" name="Footer Placeholder 3"/>
          <p:cNvSpPr>
            <a:spLocks noGrp="1"/>
          </p:cNvSpPr>
          <p:nvPr>
            <p:ph type="ftr" sz="quarter" idx="11"/>
          </p:nvPr>
        </p:nvSpPr>
        <p:spPr/>
        <p:txBody>
          <a:bodyPr/>
          <a:lstStyle/>
          <a:p>
            <a:pPr>
              <a:defRPr/>
            </a:pPr>
            <a:endParaRPr lang="vi-VN"/>
          </a:p>
        </p:txBody>
      </p:sp>
      <p:sp>
        <p:nvSpPr>
          <p:cNvPr id="5" name="Slide Number Placeholder 4"/>
          <p:cNvSpPr>
            <a:spLocks noGrp="1"/>
          </p:cNvSpPr>
          <p:nvPr>
            <p:ph type="sldNum" sz="quarter" idx="12"/>
          </p:nvPr>
        </p:nvSpPr>
        <p:spPr/>
        <p:txBody>
          <a:bodyPr/>
          <a:lstStyle/>
          <a:p>
            <a:pPr>
              <a:defRPr/>
            </a:pPr>
            <a:fld id="{1D3BC68F-3851-4024-A0A1-002122090843}" type="slidenum">
              <a:rPr lang="vi-VN" smtClean="0"/>
              <a:pPr>
                <a:defRPr/>
              </a:pPr>
              <a:t>‹#›</a:t>
            </a:fld>
            <a:endParaRPr lang="vi-VN"/>
          </a:p>
        </p:txBody>
      </p:sp>
    </p:spTree>
    <p:extLst>
      <p:ext uri="{BB962C8B-B14F-4D97-AF65-F5344CB8AC3E}">
        <p14:creationId xmlns:p14="http://schemas.microsoft.com/office/powerpoint/2010/main" val="4153995753"/>
      </p:ext>
    </p:extLst>
  </p:cSld>
  <p:clrMapOvr>
    <a:masterClrMapping/>
  </p:clrMapOvr>
  <p:transition>
    <p:wedge/>
  </p:transition>
  <p:timing>
    <p:tnLst>
      <p:par>
        <p:cTn id="1" dur="indefinite" restart="never" nodeType="tmRoot"/>
      </p:par>
    </p:tn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vi-VN"/>
          </a:p>
        </p:txBody>
      </p:sp>
      <p:sp>
        <p:nvSpPr>
          <p:cNvPr id="3" name="Footer Placeholder 2"/>
          <p:cNvSpPr>
            <a:spLocks noGrp="1"/>
          </p:cNvSpPr>
          <p:nvPr>
            <p:ph type="ftr" sz="quarter" idx="11"/>
          </p:nvPr>
        </p:nvSpPr>
        <p:spPr/>
        <p:txBody>
          <a:bodyPr/>
          <a:lstStyle/>
          <a:p>
            <a:pPr>
              <a:defRPr/>
            </a:pPr>
            <a:endParaRPr lang="vi-VN"/>
          </a:p>
        </p:txBody>
      </p:sp>
      <p:sp>
        <p:nvSpPr>
          <p:cNvPr id="4" name="Slide Number Placeholder 3"/>
          <p:cNvSpPr>
            <a:spLocks noGrp="1"/>
          </p:cNvSpPr>
          <p:nvPr>
            <p:ph type="sldNum" sz="quarter" idx="12"/>
          </p:nvPr>
        </p:nvSpPr>
        <p:spPr/>
        <p:txBody>
          <a:bodyPr/>
          <a:lstStyle/>
          <a:p>
            <a:pPr>
              <a:defRPr/>
            </a:pPr>
            <a:fld id="{8CDEE895-6223-440F-9191-DE5A0EF3C109}" type="slidenum">
              <a:rPr lang="vi-VN" smtClean="0"/>
              <a:pPr>
                <a:defRPr/>
              </a:pPr>
              <a:t>‹#›</a:t>
            </a:fld>
            <a:endParaRPr lang="vi-VN"/>
          </a:p>
        </p:txBody>
      </p:sp>
    </p:spTree>
    <p:extLst>
      <p:ext uri="{BB962C8B-B14F-4D97-AF65-F5344CB8AC3E}">
        <p14:creationId xmlns:p14="http://schemas.microsoft.com/office/powerpoint/2010/main" val="3891676667"/>
      </p:ext>
    </p:extLst>
  </p:cSld>
  <p:clrMapOvr>
    <a:masterClrMapping/>
  </p:clrMapOvr>
  <p:transition>
    <p:wedge/>
  </p:transition>
  <p:timing>
    <p:tnLst>
      <p:par>
        <p:cTn id="1" dur="indefinite" restart="never" nodeType="tmRoot"/>
      </p:par>
    </p:tnLst>
  </p:timing>
</p:sldLayout>
</file>

<file path=ppt/slideLayouts/slideLayout1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vi-VN"/>
          </a:p>
        </p:txBody>
      </p:sp>
      <p:sp>
        <p:nvSpPr>
          <p:cNvPr id="6" name="Footer Placeholder 5"/>
          <p:cNvSpPr>
            <a:spLocks noGrp="1"/>
          </p:cNvSpPr>
          <p:nvPr>
            <p:ph type="ftr" sz="quarter" idx="11"/>
          </p:nvPr>
        </p:nvSpPr>
        <p:spPr/>
        <p:txBody>
          <a:bodyPr/>
          <a:lstStyle/>
          <a:p>
            <a:pPr>
              <a:defRPr/>
            </a:pPr>
            <a:endParaRPr lang="vi-VN"/>
          </a:p>
        </p:txBody>
      </p:sp>
      <p:sp>
        <p:nvSpPr>
          <p:cNvPr id="7" name="Slide Number Placeholder 6"/>
          <p:cNvSpPr>
            <a:spLocks noGrp="1"/>
          </p:cNvSpPr>
          <p:nvPr>
            <p:ph type="sldNum" sz="quarter" idx="12"/>
          </p:nvPr>
        </p:nvSpPr>
        <p:spPr/>
        <p:txBody>
          <a:bodyPr/>
          <a:lstStyle/>
          <a:p>
            <a:pPr>
              <a:defRPr/>
            </a:pPr>
            <a:fld id="{391EF750-5154-4920-B417-4354CC049BFD}" type="slidenum">
              <a:rPr lang="vi-VN" smtClean="0"/>
              <a:pPr>
                <a:defRPr/>
              </a:pPr>
              <a:t>‹#›</a:t>
            </a:fld>
            <a:endParaRPr lang="vi-VN"/>
          </a:p>
        </p:txBody>
      </p:sp>
    </p:spTree>
    <p:extLst>
      <p:ext uri="{BB962C8B-B14F-4D97-AF65-F5344CB8AC3E}">
        <p14:creationId xmlns:p14="http://schemas.microsoft.com/office/powerpoint/2010/main" val="861572570"/>
      </p:ext>
    </p:extLst>
  </p:cSld>
  <p:clrMapOvr>
    <a:masterClrMapping/>
  </p:clrMapOvr>
  <p:transition>
    <p:wedge/>
  </p:transition>
  <p:timing>
    <p:tnLst>
      <p:par>
        <p:cTn id="1" dur="indefinite" restart="never" nodeType="tmRoot"/>
      </p:par>
    </p:tnLst>
  </p:timing>
</p:sldLayout>
</file>

<file path=ppt/slideLayouts/slideLayout1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vi-VN"/>
          </a:p>
        </p:txBody>
      </p:sp>
      <p:sp>
        <p:nvSpPr>
          <p:cNvPr id="6" name="Footer Placeholder 5"/>
          <p:cNvSpPr>
            <a:spLocks noGrp="1"/>
          </p:cNvSpPr>
          <p:nvPr>
            <p:ph type="ftr" sz="quarter" idx="11"/>
          </p:nvPr>
        </p:nvSpPr>
        <p:spPr/>
        <p:txBody>
          <a:bodyPr/>
          <a:lstStyle/>
          <a:p>
            <a:pPr>
              <a:defRPr/>
            </a:pPr>
            <a:endParaRPr lang="vi-VN"/>
          </a:p>
        </p:txBody>
      </p:sp>
      <p:sp>
        <p:nvSpPr>
          <p:cNvPr id="7" name="Slide Number Placeholder 6"/>
          <p:cNvSpPr>
            <a:spLocks noGrp="1"/>
          </p:cNvSpPr>
          <p:nvPr>
            <p:ph type="sldNum" sz="quarter" idx="12"/>
          </p:nvPr>
        </p:nvSpPr>
        <p:spPr/>
        <p:txBody>
          <a:bodyPr/>
          <a:lstStyle/>
          <a:p>
            <a:pPr>
              <a:defRPr/>
            </a:pPr>
            <a:fld id="{623CAC19-4219-47E7-86AA-8536DC8DD55C}" type="slidenum">
              <a:rPr lang="vi-VN" smtClean="0"/>
              <a:pPr>
                <a:defRPr/>
              </a:pPr>
              <a:t>‹#›</a:t>
            </a:fld>
            <a:endParaRPr lang="vi-VN"/>
          </a:p>
        </p:txBody>
      </p:sp>
    </p:spTree>
    <p:extLst>
      <p:ext uri="{BB962C8B-B14F-4D97-AF65-F5344CB8AC3E}">
        <p14:creationId xmlns:p14="http://schemas.microsoft.com/office/powerpoint/2010/main" val="2374534844"/>
      </p:ext>
    </p:extLst>
  </p:cSld>
  <p:clrMapOvr>
    <a:masterClrMapping/>
  </p:clrMapOvr>
  <p:transition>
    <p:wedge/>
  </p:transition>
  <p:timing>
    <p:tnLst>
      <p:par>
        <p:cTn id="1" dur="indefinite" restart="never" nodeType="tmRoot"/>
      </p:par>
    </p:tnLst>
  </p:timing>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vi-VN"/>
          </a:p>
        </p:txBody>
      </p:sp>
      <p:sp>
        <p:nvSpPr>
          <p:cNvPr id="5" name="Footer Placeholder 4"/>
          <p:cNvSpPr>
            <a:spLocks noGrp="1"/>
          </p:cNvSpPr>
          <p:nvPr>
            <p:ph type="ftr" sz="quarter" idx="11"/>
          </p:nvPr>
        </p:nvSpPr>
        <p:spPr/>
        <p:txBody>
          <a:bodyPr/>
          <a:lstStyle/>
          <a:p>
            <a:pPr>
              <a:defRPr/>
            </a:pPr>
            <a:endParaRPr lang="vi-VN"/>
          </a:p>
        </p:txBody>
      </p:sp>
      <p:sp>
        <p:nvSpPr>
          <p:cNvPr id="6" name="Slide Number Placeholder 5"/>
          <p:cNvSpPr>
            <a:spLocks noGrp="1"/>
          </p:cNvSpPr>
          <p:nvPr>
            <p:ph type="sldNum" sz="quarter" idx="12"/>
          </p:nvPr>
        </p:nvSpPr>
        <p:spPr/>
        <p:txBody>
          <a:bodyPr/>
          <a:lstStyle/>
          <a:p>
            <a:pPr>
              <a:defRPr/>
            </a:pPr>
            <a:fld id="{6A2308B6-0DCB-491C-B919-167D2493E79C}" type="slidenum">
              <a:rPr lang="vi-VN" smtClean="0"/>
              <a:pPr>
                <a:defRPr/>
              </a:pPr>
              <a:t>‹#›</a:t>
            </a:fld>
            <a:endParaRPr lang="vi-VN"/>
          </a:p>
        </p:txBody>
      </p:sp>
    </p:spTree>
    <p:extLst>
      <p:ext uri="{BB962C8B-B14F-4D97-AF65-F5344CB8AC3E}">
        <p14:creationId xmlns:p14="http://schemas.microsoft.com/office/powerpoint/2010/main" val="274695485"/>
      </p:ext>
    </p:extLst>
  </p:cSld>
  <p:clrMapOvr>
    <a:masterClrMapping/>
  </p:clrMapOvr>
  <p:transition>
    <p:wedge/>
  </p:transition>
  <p:timing>
    <p:tnLst>
      <p:par>
        <p:cTn id="1" dur="indefinite" restart="never" nodeType="tmRoot"/>
      </p:par>
    </p:tnLst>
  </p:timing>
</p:sldLayout>
</file>

<file path=ppt/slideLayouts/slideLayout1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vi-VN"/>
          </a:p>
        </p:txBody>
      </p:sp>
      <p:sp>
        <p:nvSpPr>
          <p:cNvPr id="5" name="Footer Placeholder 4"/>
          <p:cNvSpPr>
            <a:spLocks noGrp="1"/>
          </p:cNvSpPr>
          <p:nvPr>
            <p:ph type="ftr" sz="quarter" idx="11"/>
          </p:nvPr>
        </p:nvSpPr>
        <p:spPr/>
        <p:txBody>
          <a:bodyPr/>
          <a:lstStyle/>
          <a:p>
            <a:pPr>
              <a:defRPr/>
            </a:pPr>
            <a:endParaRPr lang="vi-VN"/>
          </a:p>
        </p:txBody>
      </p:sp>
      <p:sp>
        <p:nvSpPr>
          <p:cNvPr id="6" name="Slide Number Placeholder 5"/>
          <p:cNvSpPr>
            <a:spLocks noGrp="1"/>
          </p:cNvSpPr>
          <p:nvPr>
            <p:ph type="sldNum" sz="quarter" idx="12"/>
          </p:nvPr>
        </p:nvSpPr>
        <p:spPr/>
        <p:txBody>
          <a:bodyPr/>
          <a:lstStyle/>
          <a:p>
            <a:pPr>
              <a:defRPr/>
            </a:pPr>
            <a:fld id="{EE22DA47-E61D-4313-93C4-9F0D4633F188}" type="slidenum">
              <a:rPr lang="vi-VN" smtClean="0"/>
              <a:pPr>
                <a:defRPr/>
              </a:pPr>
              <a:t>‹#›</a:t>
            </a:fld>
            <a:endParaRPr lang="vi-VN"/>
          </a:p>
        </p:txBody>
      </p:sp>
    </p:spTree>
    <p:extLst>
      <p:ext uri="{BB962C8B-B14F-4D97-AF65-F5344CB8AC3E}">
        <p14:creationId xmlns:p14="http://schemas.microsoft.com/office/powerpoint/2010/main" val="2533528240"/>
      </p:ext>
    </p:extLst>
  </p:cSld>
  <p:clrMapOvr>
    <a:masterClrMapping/>
  </p:clrMapOvr>
  <p:transition>
    <p:wedg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theme" Target="../theme/theme7.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theme" Target="../theme/theme8.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1.xml"/><Relationship Id="rId13" Type="http://schemas.openxmlformats.org/officeDocument/2006/relationships/image" Target="../media/image2.png"/><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9.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 Id="rId14" Type="http://schemas.openxmlformats.org/officeDocument/2006/relationships/image" Target="../media/image3.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17" Type="http://schemas.openxmlformats.org/officeDocument/2006/relationships/theme" Target="../theme/theme10.xml"/><Relationship Id="rId2" Type="http://schemas.openxmlformats.org/officeDocument/2006/relationships/slideLayout" Target="../slideLayouts/slideLayout106.xml"/><Relationship Id="rId16" Type="http://schemas.openxmlformats.org/officeDocument/2006/relationships/slideLayout" Target="../slideLayouts/slideLayout120.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slideLayout" Target="../slideLayouts/slideLayout11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slideLayout" Target="../slideLayouts/slideLayout11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slideLayout" Target="../slideLayouts/slideLayout133.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17" Type="http://schemas.openxmlformats.org/officeDocument/2006/relationships/theme" Target="../theme/theme11.xml"/><Relationship Id="rId2" Type="http://schemas.openxmlformats.org/officeDocument/2006/relationships/slideLayout" Target="../slideLayouts/slideLayout122.xml"/><Relationship Id="rId16" Type="http://schemas.openxmlformats.org/officeDocument/2006/relationships/slideLayout" Target="../slideLayouts/slideLayout136.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5" Type="http://schemas.openxmlformats.org/officeDocument/2006/relationships/slideLayout" Target="../slideLayouts/slideLayout13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 Id="rId14" Type="http://schemas.openxmlformats.org/officeDocument/2006/relationships/slideLayout" Target="../slideLayouts/slideLayout134.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4.xml"/><Relationship Id="rId13" Type="http://schemas.openxmlformats.org/officeDocument/2006/relationships/slideLayout" Target="../slideLayouts/slideLayout149.xml"/><Relationship Id="rId3" Type="http://schemas.openxmlformats.org/officeDocument/2006/relationships/slideLayout" Target="../slideLayouts/slideLayout139.xml"/><Relationship Id="rId7" Type="http://schemas.openxmlformats.org/officeDocument/2006/relationships/slideLayout" Target="../slideLayouts/slideLayout143.xml"/><Relationship Id="rId12" Type="http://schemas.openxmlformats.org/officeDocument/2006/relationships/slideLayout" Target="../slideLayouts/slideLayout148.xml"/><Relationship Id="rId17" Type="http://schemas.openxmlformats.org/officeDocument/2006/relationships/theme" Target="../theme/theme12.xml"/><Relationship Id="rId2" Type="http://schemas.openxmlformats.org/officeDocument/2006/relationships/slideLayout" Target="../slideLayouts/slideLayout138.xml"/><Relationship Id="rId16" Type="http://schemas.openxmlformats.org/officeDocument/2006/relationships/slideLayout" Target="../slideLayouts/slideLayout152.xml"/><Relationship Id="rId1" Type="http://schemas.openxmlformats.org/officeDocument/2006/relationships/slideLayout" Target="../slideLayouts/slideLayout137.xml"/><Relationship Id="rId6" Type="http://schemas.openxmlformats.org/officeDocument/2006/relationships/slideLayout" Target="../slideLayouts/slideLayout142.xml"/><Relationship Id="rId11" Type="http://schemas.openxmlformats.org/officeDocument/2006/relationships/slideLayout" Target="../slideLayouts/slideLayout147.xml"/><Relationship Id="rId5" Type="http://schemas.openxmlformats.org/officeDocument/2006/relationships/slideLayout" Target="../slideLayouts/slideLayout141.xml"/><Relationship Id="rId15" Type="http://schemas.openxmlformats.org/officeDocument/2006/relationships/slideLayout" Target="../slideLayouts/slideLayout151.xml"/><Relationship Id="rId10" Type="http://schemas.openxmlformats.org/officeDocument/2006/relationships/slideLayout" Target="../slideLayouts/slideLayout146.xml"/><Relationship Id="rId4" Type="http://schemas.openxmlformats.org/officeDocument/2006/relationships/slideLayout" Target="../slideLayouts/slideLayout140.xml"/><Relationship Id="rId9" Type="http://schemas.openxmlformats.org/officeDocument/2006/relationships/slideLayout" Target="../slideLayouts/slideLayout145.xml"/><Relationship Id="rId14" Type="http://schemas.openxmlformats.org/officeDocument/2006/relationships/slideLayout" Target="../slideLayouts/slideLayout15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60.xml"/><Relationship Id="rId3" Type="http://schemas.openxmlformats.org/officeDocument/2006/relationships/slideLayout" Target="../slideLayouts/slideLayout155.xml"/><Relationship Id="rId7" Type="http://schemas.openxmlformats.org/officeDocument/2006/relationships/slideLayout" Target="../slideLayouts/slideLayout159.xml"/><Relationship Id="rId12" Type="http://schemas.openxmlformats.org/officeDocument/2006/relationships/theme" Target="../theme/theme13.xml"/><Relationship Id="rId2" Type="http://schemas.openxmlformats.org/officeDocument/2006/relationships/slideLayout" Target="../slideLayouts/slideLayout154.xml"/><Relationship Id="rId1" Type="http://schemas.openxmlformats.org/officeDocument/2006/relationships/slideLayout" Target="../slideLayouts/slideLayout153.xml"/><Relationship Id="rId6" Type="http://schemas.openxmlformats.org/officeDocument/2006/relationships/slideLayout" Target="../slideLayouts/slideLayout158.xml"/><Relationship Id="rId11" Type="http://schemas.openxmlformats.org/officeDocument/2006/relationships/slideLayout" Target="../slideLayouts/slideLayout163.xml"/><Relationship Id="rId5" Type="http://schemas.openxmlformats.org/officeDocument/2006/relationships/slideLayout" Target="../slideLayouts/slideLayout157.xml"/><Relationship Id="rId10" Type="http://schemas.openxmlformats.org/officeDocument/2006/relationships/slideLayout" Target="../slideLayouts/slideLayout162.xml"/><Relationship Id="rId4" Type="http://schemas.openxmlformats.org/officeDocument/2006/relationships/slideLayout" Target="../slideLayouts/slideLayout156.xml"/><Relationship Id="rId9" Type="http://schemas.openxmlformats.org/officeDocument/2006/relationships/slideLayout" Target="../slideLayouts/slideLayout16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71.xml"/><Relationship Id="rId3" Type="http://schemas.openxmlformats.org/officeDocument/2006/relationships/slideLayout" Target="../slideLayouts/slideLayout166.xml"/><Relationship Id="rId7" Type="http://schemas.openxmlformats.org/officeDocument/2006/relationships/slideLayout" Target="../slideLayouts/slideLayout170.xml"/><Relationship Id="rId12" Type="http://schemas.openxmlformats.org/officeDocument/2006/relationships/theme" Target="../theme/theme14.xml"/><Relationship Id="rId2" Type="http://schemas.openxmlformats.org/officeDocument/2006/relationships/slideLayout" Target="../slideLayouts/slideLayout165.xml"/><Relationship Id="rId1" Type="http://schemas.openxmlformats.org/officeDocument/2006/relationships/slideLayout" Target="../slideLayouts/slideLayout164.xml"/><Relationship Id="rId6" Type="http://schemas.openxmlformats.org/officeDocument/2006/relationships/slideLayout" Target="../slideLayouts/slideLayout169.xml"/><Relationship Id="rId11" Type="http://schemas.openxmlformats.org/officeDocument/2006/relationships/slideLayout" Target="../slideLayouts/slideLayout174.xml"/><Relationship Id="rId5" Type="http://schemas.openxmlformats.org/officeDocument/2006/relationships/slideLayout" Target="../slideLayouts/slideLayout168.xml"/><Relationship Id="rId10" Type="http://schemas.openxmlformats.org/officeDocument/2006/relationships/slideLayout" Target="../slideLayouts/slideLayout173.xml"/><Relationship Id="rId4" Type="http://schemas.openxmlformats.org/officeDocument/2006/relationships/slideLayout" Target="../slideLayouts/slideLayout167.xml"/><Relationship Id="rId9" Type="http://schemas.openxmlformats.org/officeDocument/2006/relationships/slideLayout" Target="../slideLayouts/slideLayout1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6/24/2020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225886162"/>
      </p:ext>
    </p:extLst>
  </p:cSld>
  <p:clrMap bg1="dk2" tx1="lt1" bg2="dk1"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2" name="Rectangle 4"/>
          <p:cNvSpPr>
            <a:spLocks noGrp="1" noChangeArrowheads="1"/>
          </p:cNvSpPr>
          <p:nvPr>
            <p:ph type="dt" sz="half" idx="2"/>
          </p:nvPr>
        </p:nvSpPr>
        <p:spPr bwMode="auto">
          <a:xfrm>
            <a:off x="609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3" name="Rectangle 5"/>
          <p:cNvSpPr>
            <a:spLocks noGrp="1" noChangeArrowheads="1"/>
          </p:cNvSpPr>
          <p:nvPr>
            <p:ph type="ftr" sz="quarter" idx="3"/>
          </p:nvPr>
        </p:nvSpPr>
        <p:spPr bwMode="auto">
          <a:xfrm>
            <a:off x="4165600" y="624522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4" name="Rectangle 6"/>
          <p:cNvSpPr>
            <a:spLocks noGrp="1" noChangeArrowheads="1"/>
          </p:cNvSpPr>
          <p:nvPr>
            <p:ph type="sldNum" sz="quarter" idx="4"/>
          </p:nvPr>
        </p:nvSpPr>
        <p:spPr bwMode="auto">
          <a:xfrm>
            <a:off x="8737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400" b="0" i="0">
                <a:latin typeface="+mn-lt"/>
              </a:defRPr>
            </a:lvl1pPr>
          </a:lstStyle>
          <a:p>
            <a:pPr fontAlgn="base">
              <a:spcBef>
                <a:spcPct val="0"/>
              </a:spcBef>
              <a:spcAft>
                <a:spcPct val="0"/>
              </a:spcAft>
              <a:defRPr/>
            </a:pPr>
            <a:fld id="{BA7CB669-61DD-4F4C-AE48-F6F90B9662F2}"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632769062"/>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300977444"/>
      </p:ext>
    </p:extLst>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345744150"/>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6/24/2020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Freeform 11"/>
          <p:cNvSpPr>
            <a:spLocks/>
          </p:cNvSpPr>
          <p:nvPr/>
        </p:nvSpPr>
        <p:spPr bwMode="auto">
          <a:xfrm>
            <a:off x="-52917" y="5784850"/>
            <a:ext cx="5050368" cy="838200"/>
          </a:xfrm>
          <a:custGeom>
            <a:avLst/>
            <a:gdLst>
              <a:gd name="T0" fmla="*/ 2147483646 w 5760"/>
              <a:gd name="T1" fmla="*/ 2147483646 h 528"/>
              <a:gd name="T2" fmla="*/ 2147483646 w 5760"/>
              <a:gd name="T3" fmla="*/ 2147483646 h 528"/>
              <a:gd name="T4" fmla="*/ 2147483646 w 5760"/>
              <a:gd name="T5" fmla="*/ 2147483646 h 528"/>
              <a:gd name="T6" fmla="*/ 2147483646 w 5760"/>
              <a:gd name="T7" fmla="*/ 2147483646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1800" smtClean="0">
              <a:solidFill>
                <a:srgbClr val="000000"/>
              </a:solidFill>
              <a:latin typeface="Calibri" panose="020F0502020204030204" pitchFamily="34" charset="0"/>
              <a:cs typeface="Arial" panose="020B0604020202020204" pitchFamily="34" charset="0"/>
            </a:endParaRPr>
          </a:p>
        </p:txBody>
      </p:sp>
      <p:grpSp>
        <p:nvGrpSpPr>
          <p:cNvPr id="3075" name="Group 4"/>
          <p:cNvGrpSpPr>
            <a:grpSpLocks/>
          </p:cNvGrpSpPr>
          <p:nvPr/>
        </p:nvGrpSpPr>
        <p:grpSpPr bwMode="auto">
          <a:xfrm>
            <a:off x="1" y="5791200"/>
            <a:ext cx="4527551" cy="1079500"/>
            <a:chOff x="0" y="0"/>
            <a:chExt cx="2143" cy="680"/>
          </a:xfrm>
        </p:grpSpPr>
        <p:pic>
          <p:nvPicPr>
            <p:cNvPr id="3082" name="Right Triangle 13"/>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2143"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6"/>
            <p:cNvSpPr txBox="1">
              <a:spLocks noChangeArrowheads="1"/>
            </p:cNvSpPr>
            <p:nvPr/>
          </p:nvSpPr>
          <p:spPr bwMode="auto">
            <a:xfrm>
              <a:off x="179" y="397"/>
              <a:ext cx="1071"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eaLnBrk="1" fontAlgn="base" hangingPunct="1">
                <a:spcBef>
                  <a:spcPct val="0"/>
                </a:spcBef>
                <a:spcAft>
                  <a:spcPct val="0"/>
                </a:spcAft>
                <a:buFont typeface="Arial" panose="020B0604020202020204" pitchFamily="34" charset="0"/>
                <a:buNone/>
                <a:defRPr/>
              </a:pPr>
              <a:endParaRPr lang="en-US" sz="1800" smtClean="0">
                <a:solidFill>
                  <a:srgbClr val="FFFFFF"/>
                </a:solidFill>
                <a:latin typeface="Lucida Sans Unicode" panose="020B0602030504020204" pitchFamily="34" charset="0"/>
                <a:cs typeface="Arial" panose="020B0604020202020204" pitchFamily="34" charset="0"/>
              </a:endParaRPr>
            </a:p>
          </p:txBody>
        </p:sp>
      </p:grpSp>
      <p:pic>
        <p:nvPicPr>
          <p:cNvPr id="3076" name="Straight Connector 14"/>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351" y="5778500"/>
            <a:ext cx="4533901"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itle Placeholder 8"/>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8" name="Text Placeholder 29"/>
          <p:cNvSpPr>
            <a:spLocks noGrp="1" noChangeArrowheads="1"/>
          </p:cNvSpPr>
          <p:nvPr>
            <p:ph type="body" idx="1"/>
          </p:nvPr>
        </p:nvSpPr>
        <p:spPr bwMode="auto">
          <a:xfrm>
            <a:off x="609600" y="14811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4" name="Date Placeholder 9"/>
          <p:cNvSpPr>
            <a:spLocks noGrp="1" noChangeArrowheads="1"/>
          </p:cNvSpPr>
          <p:nvPr>
            <p:ph type="dt" sz="half" idx="2"/>
          </p:nvPr>
        </p:nvSpPr>
        <p:spPr bwMode="auto">
          <a:xfrm>
            <a:off x="8970433" y="6408739"/>
            <a:ext cx="2559051"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5" name="Footer Placeholder 21"/>
          <p:cNvSpPr>
            <a:spLocks noGrp="1" noChangeArrowheads="1"/>
          </p:cNvSpPr>
          <p:nvPr>
            <p:ph type="ftr" sz="quarter" idx="3"/>
          </p:nvPr>
        </p:nvSpPr>
        <p:spPr bwMode="auto">
          <a:xfrm>
            <a:off x="5839884" y="6408739"/>
            <a:ext cx="313478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1036" name="Slide Number Placeholder 17"/>
          <p:cNvSpPr>
            <a:spLocks noGrp="1" noChangeArrowheads="1"/>
          </p:cNvSpPr>
          <p:nvPr>
            <p:ph type="sldNum" sz="quarter" idx="4"/>
          </p:nvPr>
        </p:nvSpPr>
        <p:spPr bwMode="auto">
          <a:xfrm>
            <a:off x="11529484" y="6408739"/>
            <a:ext cx="488949"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000">
                <a:solidFill>
                  <a:srgbClr val="000000"/>
                </a:solidFill>
                <a:latin typeface="Arial" panose="020B0604020202020204" pitchFamily="34" charset="0"/>
              </a:defRPr>
            </a:lvl1pPr>
          </a:lstStyle>
          <a:p>
            <a:pPr fontAlgn="base">
              <a:spcBef>
                <a:spcPct val="0"/>
              </a:spcBef>
              <a:spcAft>
                <a:spcPct val="0"/>
              </a:spcAft>
              <a:defRPr/>
            </a:pPr>
            <a:fld id="{F6A5CC11-E444-406B-9C41-34B4759F5AE7}"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892286226"/>
      </p:ext>
    </p:extLst>
  </p:cSld>
  <p:clrMap bg1="lt1" tx1="dk1" bg2="lt2" tx2="dk2" accent1="accent1" accent2="accent2" accent3="accent3" accent4="accent4" accent5="accent5" accent6="accent6" hlink="hlink" folHlink="folHlink"/>
  <p:sldLayoutIdLst>
    <p:sldLayoutId id="2147484014" r:id="rId1"/>
    <p:sldLayoutId id="2147484015" r:id="rId2"/>
    <p:sldLayoutId id="2147484016" r:id="rId3"/>
    <p:sldLayoutId id="2147484017" r:id="rId4"/>
    <p:sldLayoutId id="2147484018" r:id="rId5"/>
    <p:sldLayoutId id="2147484019" r:id="rId6"/>
    <p:sldLayoutId id="2147484020" r:id="rId7"/>
    <p:sldLayoutId id="2147484021" r:id="rId8"/>
    <p:sldLayoutId id="2147484022" r:id="rId9"/>
    <p:sldLayoutId id="2147484023" r:id="rId10"/>
    <p:sldLayoutId id="2147484024" r:id="rId11"/>
  </p:sldLayoutIdLst>
  <p:txStyles>
    <p:titleStyle>
      <a:lvl1pPr algn="l" rtl="0" eaLnBrk="0" fontAlgn="base" hangingPunct="0">
        <a:spcBef>
          <a:spcPct val="0"/>
        </a:spcBef>
        <a:spcAft>
          <a:spcPct val="0"/>
        </a:spcAft>
        <a:defRPr sz="4100" b="1" kern="1200">
          <a:solidFill>
            <a:schemeClr val="tx2"/>
          </a:solidFill>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anose="020B0602030504020204" pitchFamily="34" charset="0"/>
        </a:defRPr>
      </a:lvl2pPr>
      <a:lvl3pPr algn="l" rtl="0" eaLnBrk="0" fontAlgn="base" hangingPunct="0">
        <a:spcBef>
          <a:spcPct val="0"/>
        </a:spcBef>
        <a:spcAft>
          <a:spcPct val="0"/>
        </a:spcAft>
        <a:defRPr sz="4100" b="1">
          <a:solidFill>
            <a:schemeClr val="tx2"/>
          </a:solidFill>
          <a:latin typeface="Lucida Sans Unicode" panose="020B0602030504020204" pitchFamily="34" charset="0"/>
        </a:defRPr>
      </a:lvl3pPr>
      <a:lvl4pPr algn="l" rtl="0" eaLnBrk="0" fontAlgn="base" hangingPunct="0">
        <a:spcBef>
          <a:spcPct val="0"/>
        </a:spcBef>
        <a:spcAft>
          <a:spcPct val="0"/>
        </a:spcAft>
        <a:defRPr sz="4100" b="1">
          <a:solidFill>
            <a:schemeClr val="tx2"/>
          </a:solidFill>
          <a:latin typeface="Lucida Sans Unicode" panose="020B0602030504020204" pitchFamily="34" charset="0"/>
        </a:defRPr>
      </a:lvl4pPr>
      <a:lvl5pPr algn="l" rtl="0" eaLnBrk="0" fontAlgn="base" hangingPunct="0">
        <a:spcBef>
          <a:spcPct val="0"/>
        </a:spcBef>
        <a:spcAft>
          <a:spcPct val="0"/>
        </a:spcAft>
        <a:defRPr sz="4100" b="1">
          <a:solidFill>
            <a:schemeClr val="tx2"/>
          </a:solidFill>
          <a:latin typeface="Lucida Sans Unicode" panose="020B0602030504020204" pitchFamily="34" charset="0"/>
        </a:defRPr>
      </a:lvl5pPr>
      <a:lvl6pPr marL="457200" algn="l" rtl="0" eaLnBrk="0" fontAlgn="base" hangingPunct="0">
        <a:spcBef>
          <a:spcPct val="0"/>
        </a:spcBef>
        <a:spcAft>
          <a:spcPct val="0"/>
        </a:spcAft>
        <a:defRPr sz="4100" b="1">
          <a:solidFill>
            <a:schemeClr val="tx2"/>
          </a:solidFill>
          <a:latin typeface="Lucida Sans Unicode" panose="020B0602030504020204" pitchFamily="34" charset="0"/>
        </a:defRPr>
      </a:lvl6pPr>
      <a:lvl7pPr marL="914400" algn="l" rtl="0" eaLnBrk="0" fontAlgn="base" hangingPunct="0">
        <a:spcBef>
          <a:spcPct val="0"/>
        </a:spcBef>
        <a:spcAft>
          <a:spcPct val="0"/>
        </a:spcAft>
        <a:defRPr sz="4100" b="1">
          <a:solidFill>
            <a:schemeClr val="tx2"/>
          </a:solidFill>
          <a:latin typeface="Lucida Sans Unicode" panose="020B0602030504020204" pitchFamily="34" charset="0"/>
        </a:defRPr>
      </a:lvl7pPr>
      <a:lvl8pPr marL="1371600" algn="l" rtl="0" eaLnBrk="0" fontAlgn="base" hangingPunct="0">
        <a:spcBef>
          <a:spcPct val="0"/>
        </a:spcBef>
        <a:spcAft>
          <a:spcPct val="0"/>
        </a:spcAft>
        <a:defRPr sz="4100" b="1">
          <a:solidFill>
            <a:schemeClr val="tx2"/>
          </a:solidFill>
          <a:latin typeface="Lucida Sans Unicode" panose="020B0602030504020204" pitchFamily="34" charset="0"/>
        </a:defRPr>
      </a:lvl8pPr>
      <a:lvl9pPr marL="1828800" algn="l" rtl="0" eaLnBrk="0" fontAlgn="base" hangingPunct="0">
        <a:spcBef>
          <a:spcPct val="0"/>
        </a:spcBef>
        <a:spcAft>
          <a:spcPct val="0"/>
        </a:spcAft>
        <a:defRPr sz="4100" b="1">
          <a:solidFill>
            <a:schemeClr val="tx2"/>
          </a:solidFill>
          <a:latin typeface="Lucida Sans Unicode" panose="020B0602030504020204" pitchFamily="34" charset="0"/>
        </a:defRPr>
      </a:lvl9pPr>
    </p:titleStyle>
    <p:body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1"/>
        </a:buClr>
        <a:buSzPct val="68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1"/>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1"/>
        </a:buClr>
        <a:buFont typeface="Wingdings 2" panose="05020102010507070707" pitchFamily="18"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996825049"/>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 id="2147484037" r:id="rId12"/>
    <p:sldLayoutId id="2147484038" r:id="rId13"/>
    <p:sldLayoutId id="2147484039" r:id="rId14"/>
    <p:sldLayoutId id="2147484040" r:id="rId15"/>
    <p:sldLayoutId id="2147484041"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774489886"/>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 id="2147484054" r:id="rId12"/>
    <p:sldLayoutId id="2147484055" r:id="rId13"/>
    <p:sldLayoutId id="2147484056" r:id="rId14"/>
    <p:sldLayoutId id="2147484057" r:id="rId15"/>
    <p:sldLayoutId id="2147484058"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5611ABFA-0959-4B97-A0DB-9CEEE2D168F6}"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98006793"/>
      </p:ext>
    </p:extLst>
  </p:cSld>
  <p:clrMap bg1="lt1" tx1="dk1" bg2="lt2" tx2="dk2" accent1="accent1" accent2="accent2" accent3="accent3" accent4="accent4" accent5="accent5" accent6="accent6" hlink="hlink" folHlink="folHlink"/>
  <p:sldLayoutIdLst>
    <p:sldLayoutId id="2147484077" r:id="rId1"/>
    <p:sldLayoutId id="2147484078" r:id="rId2"/>
    <p:sldLayoutId id="2147484079" r:id="rId3"/>
    <p:sldLayoutId id="2147484080" r:id="rId4"/>
    <p:sldLayoutId id="2147484081" r:id="rId5"/>
    <p:sldLayoutId id="2147484082" r:id="rId6"/>
    <p:sldLayoutId id="2147484083" r:id="rId7"/>
    <p:sldLayoutId id="2147484084" r:id="rId8"/>
    <p:sldLayoutId id="2147484085" r:id="rId9"/>
    <p:sldLayoutId id="2147484086" r:id="rId10"/>
    <p:sldLayoutId id="2147484087" r:id="rId11"/>
    <p:sldLayoutId id="2147484088" r:id="rId12"/>
    <p:sldLayoutId id="2147484089" r:id="rId13"/>
    <p:sldLayoutId id="2147484090" r:id="rId14"/>
    <p:sldLayoutId id="2147484091" r:id="rId15"/>
    <p:sldLayoutId id="2147484092"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6/24/2020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752476251"/>
      </p:ext>
    </p:extLst>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6/24/2020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3020543980"/>
      </p:ext>
    </p:extLst>
  </p:cSld>
  <p:clrMap bg1="lt1" tx1="dk1" bg2="lt2" tx2="dk2" accent1="accent1" accent2="accent2" accent3="accent3" accent4="accent4" accent5="accent5" accent6="accent6" hlink="hlink" folHlink="folHlink"/>
  <p:sldLayoutIdLst>
    <p:sldLayoutId id="2147484142" r:id="rId1"/>
    <p:sldLayoutId id="2147484143" r:id="rId2"/>
    <p:sldLayoutId id="2147484144" r:id="rId3"/>
    <p:sldLayoutId id="2147484145" r:id="rId4"/>
    <p:sldLayoutId id="2147484146" r:id="rId5"/>
    <p:sldLayoutId id="2147484147" r:id="rId6"/>
    <p:sldLayoutId id="2147484148" r:id="rId7"/>
    <p:sldLayoutId id="2147484149" r:id="rId8"/>
    <p:sldLayoutId id="2147484150" r:id="rId9"/>
    <p:sldLayoutId id="2147484151" r:id="rId10"/>
    <p:sldLayoutId id="2147484152" r:id="rId11"/>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68" decel="100000"/>
                                        <p:tgtEl>
                                          <p:spTgt spid="2"/>
                                        </p:tgtEl>
                                      </p:cBhvr>
                                    </p:animEffect>
                                    <p:animScale>
                                      <p:cBhvr>
                                        <p:cTn id="8" dur="768" decel="100000"/>
                                        <p:tgtEl>
                                          <p:spTgt spid="2"/>
                                        </p:tgtEl>
                                      </p:cBhvr>
                                      <p:from x="10000" y="10000"/>
                                      <p:to x="200000" y="450000"/>
                                    </p:animScale>
                                    <p:animScale>
                                      <p:cBhvr>
                                        <p:cTn id="9" dur="1230" accel="100000" fill="hold">
                                          <p:stCondLst>
                                            <p:cond delay="768"/>
                                          </p:stCondLst>
                                        </p:cTn>
                                        <p:tgtEl>
                                          <p:spTgt spid="2"/>
                                        </p:tgtEl>
                                      </p:cBhvr>
                                      <p:from x="200000" y="450000"/>
                                      <p:to x="100000" y="100000"/>
                                    </p:animScale>
                                    <p:set>
                                      <p:cBhvr>
                                        <p:cTn id="10" dur="768" fill="hold"/>
                                        <p:tgtEl>
                                          <p:spTgt spid="2"/>
                                        </p:tgtEl>
                                        <p:attrNameLst>
                                          <p:attrName>ppt_x</p:attrName>
                                        </p:attrNameLst>
                                      </p:cBhvr>
                                      <p:to>
                                        <p:strVal val="(0.5)"/>
                                      </p:to>
                                    </p:set>
                                    <p:anim from="(0.5)" to="(#ppt_x)" calcmode="lin" valueType="num">
                                      <p:cBhvr>
                                        <p:cTn id="11" dur="1230" accel="100000" fill="hold">
                                          <p:stCondLst>
                                            <p:cond delay="768"/>
                                          </p:stCondLst>
                                        </p:cTn>
                                        <p:tgtEl>
                                          <p:spTgt spid="2"/>
                                        </p:tgtEl>
                                        <p:attrNameLst>
                                          <p:attrName>ppt_x</p:attrName>
                                        </p:attrNameLst>
                                      </p:cBhvr>
                                    </p:anim>
                                    <p:set>
                                      <p:cBhvr>
                                        <p:cTn id="12" dur="768" fill="hold"/>
                                        <p:tgtEl>
                                          <p:spTgt spid="2"/>
                                        </p:tgtEl>
                                        <p:attrNameLst>
                                          <p:attrName>ppt_y</p:attrName>
                                        </p:attrNameLst>
                                      </p:cBhvr>
                                      <p:to>
                                        <p:strVal val="(#ppt_y+0.4)"/>
                                      </p:to>
                                    </p:set>
                                    <p:anim from="(#ppt_y+0.4)" to="(#ppt_y)" calcmode="lin" valueType="num">
                                      <p:cBhvr>
                                        <p:cTn id="13" dur="1230" accel="100000" fill="hold">
                                          <p:stCondLst>
                                            <p:cond delay="768"/>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3">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3">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p:cTn id="3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eg"/><Relationship Id="rId7" Type="http://schemas.openxmlformats.org/officeDocument/2006/relationships/image" Target="../media/image8.wmf"/><Relationship Id="rId2" Type="http://schemas.openxmlformats.org/officeDocument/2006/relationships/notesSlide" Target="../notesSlides/notesSlide1.xml"/><Relationship Id="rId1" Type="http://schemas.openxmlformats.org/officeDocument/2006/relationships/slideLayout" Target="../slideLayouts/slideLayout170.xml"/><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 Id="rId9" Type="http://schemas.openxmlformats.org/officeDocument/2006/relationships/image" Target="../media/image10.gif"/></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3.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slide" Target="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54.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5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19.png"/><Relationship Id="rId16" Type="http://schemas.openxmlformats.org/officeDocument/2006/relationships/image" Target="../media/image32.jpeg"/><Relationship Id="rId1" Type="http://schemas.openxmlformats.org/officeDocument/2006/relationships/slideLayout" Target="../slideLayouts/slideLayout154.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1.jpe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slide" Target="slide15.xml"/></Relationships>
</file>

<file path=ppt/slides/_rels/slide15.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33.jpeg"/><Relationship Id="rId1" Type="http://schemas.openxmlformats.org/officeDocument/2006/relationships/slideLayout" Target="../slideLayouts/slideLayout170.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4.gif"/><Relationship Id="rId1" Type="http://schemas.openxmlformats.org/officeDocument/2006/relationships/slideLayout" Target="../slideLayouts/slideLayout170.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70.xm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0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89.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89.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89.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2.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2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170.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51.xml"/></Relationships>
</file>

<file path=ppt/slides/_rels/slide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4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29.xml"/><Relationship Id="rId4" Type="http://schemas.openxmlformats.org/officeDocument/2006/relationships/image" Target="../media/image53.jpeg"/></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1.png"/><Relationship Id="rId1" Type="http://schemas.openxmlformats.org/officeDocument/2006/relationships/slideLayout" Target="../slideLayouts/slideLayout62.xml"/><Relationship Id="rId5" Type="http://schemas.openxmlformats.org/officeDocument/2006/relationships/image" Target="../media/image59.png"/><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100.xml"/></Relationships>
</file>

<file path=ppt/slides/_rels/slide4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2.xml"/></Relationships>
</file>

<file path=ppt/slides/_rels/slide4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62.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6.png"/><Relationship Id="rId1" Type="http://schemas.openxmlformats.org/officeDocument/2006/relationships/slideLayout" Target="../slideLayouts/slideLayout6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4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6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66.png"/><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69.png"/><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3268664" y="3324226"/>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defRPr/>
            </a:pPr>
            <a:endParaRPr lang="en-US" altLang="en-US" sz="1350" dirty="0">
              <a:solidFill>
                <a:srgbClr val="000000"/>
              </a:solidFill>
              <a:latin typeface=".VnTime" panose="020B7200000000000000" pitchFamily="34" charset="0"/>
            </a:endParaRPr>
          </a:p>
        </p:txBody>
      </p:sp>
      <p:sp>
        <p:nvSpPr>
          <p:cNvPr id="5" name="Rectangle 4"/>
          <p:cNvSpPr>
            <a:spLocks noChangeArrowheads="1"/>
          </p:cNvSpPr>
          <p:nvPr/>
        </p:nvSpPr>
        <p:spPr bwMode="auto">
          <a:xfrm>
            <a:off x="2706688" y="1970088"/>
            <a:ext cx="6557962" cy="570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1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225"/>
              </a:spcBef>
              <a:spcAft>
                <a:spcPts val="750"/>
              </a:spcAft>
              <a:buNone/>
            </a:pPr>
            <a:r>
              <a:rPr lang="en-US" altLang="en-US"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 MÔN</a:t>
            </a:r>
            <a:endParaRPr lang="en-US" altLang="en-US" sz="2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2706688" y="2477401"/>
            <a:ext cx="653415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1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15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4500" b="1" dirty="0">
                <a:solidFill>
                  <a:srgbClr val="003300"/>
                </a:solidFill>
              </a:rPr>
              <a:t>GIÁO DỤC CHÍNH TRỊ</a:t>
            </a:r>
            <a:endParaRPr lang="en-US" altLang="en-US" sz="4500" dirty="0">
              <a:solidFill>
                <a:srgbClr val="003300"/>
              </a:solidFill>
            </a:endParaRPr>
          </a:p>
        </p:txBody>
      </p:sp>
      <p:sp>
        <p:nvSpPr>
          <p:cNvPr id="16" name="WordArt 4"/>
          <p:cNvSpPr>
            <a:spLocks noChangeArrowheads="1" noChangeShapeType="1" noTextEdit="1"/>
          </p:cNvSpPr>
          <p:nvPr/>
        </p:nvSpPr>
        <p:spPr bwMode="auto">
          <a:xfrm>
            <a:off x="6162675" y="5078018"/>
            <a:ext cx="3819525" cy="922733"/>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defRPr/>
            </a:pPr>
            <a:r>
              <a:rPr lang="vi-VN" sz="2700" kern="10" dirty="0">
                <a:ln w="9525">
                  <a:solidFill>
                    <a:srgbClr val="000000"/>
                  </a:solidFill>
                  <a:round/>
                  <a:headEnd/>
                  <a:tailEnd/>
                </a:ln>
                <a:solidFill>
                  <a:srgbClr val="FF0000"/>
                </a:solidFill>
                <a:latin typeface="Arial Đen"/>
              </a:rPr>
              <a:t>Giảng viên</a:t>
            </a:r>
          </a:p>
          <a:p>
            <a:pPr algn="ctr" eaLnBrk="0" fontAlgn="base" hangingPunct="0">
              <a:spcBef>
                <a:spcPct val="0"/>
              </a:spcBef>
              <a:spcAft>
                <a:spcPct val="0"/>
              </a:spcAft>
              <a:defRPr/>
            </a:pPr>
            <a:r>
              <a:rPr lang="vi-VN" sz="2700" kern="10" dirty="0">
                <a:ln w="9525">
                  <a:solidFill>
                    <a:srgbClr val="000000"/>
                  </a:solidFill>
                  <a:round/>
                  <a:headEnd/>
                  <a:tailEnd/>
                </a:ln>
                <a:solidFill>
                  <a:srgbClr val="FF0000"/>
                </a:solidFill>
                <a:latin typeface="Arial Đen"/>
              </a:rPr>
              <a:t> </a:t>
            </a:r>
            <a:r>
              <a:rPr lang="vi-VN" sz="2700" kern="10" dirty="0">
                <a:ln w="9525">
                  <a:solidFill>
                    <a:srgbClr val="000000"/>
                  </a:solidFill>
                  <a:round/>
                  <a:headEnd/>
                  <a:tailEnd/>
                </a:ln>
                <a:solidFill>
                  <a:srgbClr val="00B050"/>
                </a:solidFill>
                <a:latin typeface="Arial Đen"/>
              </a:rPr>
              <a:t>Đinh Thị Huyên</a:t>
            </a:r>
            <a:endParaRPr lang="en-US" sz="2700" kern="10" dirty="0">
              <a:ln w="9525">
                <a:solidFill>
                  <a:srgbClr val="000000"/>
                </a:solidFill>
                <a:round/>
                <a:headEnd/>
                <a:tailEnd/>
              </a:ln>
              <a:solidFill>
                <a:srgbClr val="00B050"/>
              </a:solidFill>
              <a:latin typeface="Arial Đen"/>
            </a:endParaRPr>
          </a:p>
          <a:p>
            <a:pPr algn="ctr" eaLnBrk="0" fontAlgn="base" hangingPunct="0">
              <a:spcBef>
                <a:spcPct val="0"/>
              </a:spcBef>
              <a:spcAft>
                <a:spcPct val="0"/>
              </a:spcAft>
              <a:defRPr/>
            </a:pPr>
            <a:r>
              <a:rPr lang="en-US" sz="2700" kern="10" dirty="0">
                <a:ln w="9525">
                  <a:solidFill>
                    <a:srgbClr val="000000"/>
                  </a:solidFill>
                  <a:round/>
                  <a:headEnd/>
                  <a:tailEnd/>
                </a:ln>
                <a:solidFill>
                  <a:srgbClr val="FF0000"/>
                </a:solidFill>
                <a:latin typeface="Arial Đen"/>
              </a:rPr>
              <a:t>SĐT</a:t>
            </a:r>
            <a:r>
              <a:rPr lang="en-US" sz="2700" kern="10" dirty="0">
                <a:ln w="9525">
                  <a:solidFill>
                    <a:srgbClr val="000000"/>
                  </a:solidFill>
                  <a:round/>
                  <a:headEnd/>
                  <a:tailEnd/>
                </a:ln>
                <a:solidFill>
                  <a:srgbClr val="00FF00"/>
                </a:solidFill>
                <a:latin typeface="Arial Đen"/>
              </a:rPr>
              <a:t>: 0975902369</a:t>
            </a:r>
          </a:p>
        </p:txBody>
      </p:sp>
      <p:sp>
        <p:nvSpPr>
          <p:cNvPr id="431110" name="Rectangle 21"/>
          <p:cNvSpPr>
            <a:spLocks noChangeArrowheads="1"/>
          </p:cNvSpPr>
          <p:nvPr/>
        </p:nvSpPr>
        <p:spPr bwMode="auto">
          <a:xfrm>
            <a:off x="2667000" y="877889"/>
            <a:ext cx="184150" cy="30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defRPr/>
            </a:pPr>
            <a:endParaRPr lang="en-US" altLang="en-US" sz="1350" dirty="0">
              <a:solidFill>
                <a:srgbClr val="000000"/>
              </a:solidFill>
              <a:latin typeface=".VnTime" panose="020B7200000000000000" pitchFamily="34" charset="0"/>
            </a:endParaRPr>
          </a:p>
        </p:txBody>
      </p:sp>
      <p:grpSp>
        <p:nvGrpSpPr>
          <p:cNvPr id="3" name="Group 11"/>
          <p:cNvGrpSpPr>
            <a:grpSpLocks/>
          </p:cNvGrpSpPr>
          <p:nvPr/>
        </p:nvGrpSpPr>
        <p:grpSpPr bwMode="auto">
          <a:xfrm>
            <a:off x="3292476" y="3752851"/>
            <a:ext cx="2155825" cy="1450975"/>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defRPr/>
              </a:pPr>
              <a:endParaRPr lang="en-US" altLang="en-US" sz="1350" dirty="0">
                <a:solidFill>
                  <a:srgbClr val="000000"/>
                </a:solidFill>
                <a:latin typeface=".VnTime" panose="020B7200000000000000" pitchFamily="34" charset="0"/>
              </a:endParaRPr>
            </a:p>
          </p:txBody>
        </p:sp>
        <p:pic>
          <p:nvPicPr>
            <p:cNvPr id="137228"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29"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30"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7231"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8"/>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defRPr/>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defRPr/>
              </a:pPr>
              <a:endParaRPr lang="en-US" altLang="en-US" sz="1350" dirty="0">
                <a:solidFill>
                  <a:srgbClr val="000000"/>
                </a:solidFill>
                <a:latin typeface=".VnTime" panose="020B7200000000000000" pitchFamily="34" charset="0"/>
              </a:endParaRPr>
            </a:p>
          </p:txBody>
        </p:sp>
        <p:sp>
          <p:nvSpPr>
            <p:cNvPr id="137234"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2700" b="1" i="1" kern="10">
                  <a:solidFill>
                    <a:srgbClr val="FFFFFF"/>
                  </a:solidFill>
                  <a:latin typeface="VNbritannic"/>
                </a:rPr>
                <a:t>NÀM </a:t>
              </a:r>
            </a:p>
          </p:txBody>
        </p:sp>
        <p:sp>
          <p:nvSpPr>
            <p:cNvPr id="431123" name="Text Box 12"/>
            <p:cNvSpPr txBox="1">
              <a:spLocks noChangeArrowheads="1"/>
            </p:cNvSpPr>
            <p:nvPr/>
          </p:nvSpPr>
          <p:spPr bwMode="auto">
            <a:xfrm>
              <a:off x="6622"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defRPr/>
              </a:pPr>
              <a:endParaRPr lang="en-US" altLang="en-US" sz="1350" dirty="0">
                <a:solidFill>
                  <a:srgbClr val="000000"/>
                </a:solidFill>
                <a:latin typeface=".VnTime" panose="020B7200000000000000" pitchFamily="34" charset="0"/>
              </a:endParaRPr>
            </a:p>
          </p:txBody>
        </p:sp>
      </p:grpSp>
      <p:sp>
        <p:nvSpPr>
          <p:cNvPr id="2" name="Rectangle 1"/>
          <p:cNvSpPr/>
          <p:nvPr/>
        </p:nvSpPr>
        <p:spPr>
          <a:xfrm>
            <a:off x="-1" y="6351"/>
            <a:ext cx="10327341" cy="77152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pic>
        <p:nvPicPr>
          <p:cNvPr id="137226" name="Picture 2" descr="Không có mô tả ảnh."/>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27340" y="0"/>
            <a:ext cx="1799572"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4" descr="007"/>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0" y="6414692"/>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6507589"/>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9460" name="Audio 1">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0" y="6083121"/>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41294" y="486618"/>
            <a:ext cx="8964706" cy="2308324"/>
          </a:xfrm>
          <a:prstGeom prst="rect">
            <a:avLst/>
          </a:prstGeom>
        </p:spPr>
        <p:txBody>
          <a:bodyPr wrap="square">
            <a:spAutoFit/>
          </a:bodyPr>
          <a:lstStyle/>
          <a:p>
            <a:pPr algn="ctr"/>
            <a:r>
              <a:rPr lang="vi-VN" sz="3600" b="1" u="sng" dirty="0"/>
              <a:t>Bài 3</a:t>
            </a:r>
          </a:p>
          <a:p>
            <a:pPr algn="ctr"/>
            <a:r>
              <a:rPr lang="vi-VN" sz="3600" b="1" dirty="0">
                <a:solidFill>
                  <a:srgbClr val="FF0000"/>
                </a:solidFill>
              </a:rPr>
              <a:t>NHỮNG THÀNH TỰU CỦA CÁCH MẠNG VIỆT </a:t>
            </a:r>
            <a:r>
              <a:rPr lang="vi-VN" sz="3600" b="1" dirty="0" smtClean="0">
                <a:solidFill>
                  <a:srgbClr val="FF0000"/>
                </a:solidFill>
              </a:rPr>
              <a:t>NAM</a:t>
            </a:r>
            <a:r>
              <a:rPr lang="en-US" sz="3600" b="1" dirty="0" smtClean="0">
                <a:solidFill>
                  <a:srgbClr val="FF0000"/>
                </a:solidFill>
              </a:rPr>
              <a:t> </a:t>
            </a:r>
            <a:r>
              <a:rPr lang="vi-VN" sz="3600" b="1" dirty="0" smtClean="0">
                <a:solidFill>
                  <a:srgbClr val="FF0000"/>
                </a:solidFill>
              </a:rPr>
              <a:t>DƯỚI </a:t>
            </a:r>
            <a:r>
              <a:rPr lang="vi-VN" sz="3600" b="1" dirty="0">
                <a:solidFill>
                  <a:srgbClr val="FF0000"/>
                </a:solidFill>
              </a:rPr>
              <a:t>SỰ LÃNH ĐẠO CỦA ĐẢNG</a:t>
            </a:r>
          </a:p>
        </p:txBody>
      </p:sp>
      <p:pic>
        <p:nvPicPr>
          <p:cNvPr id="4" name="Picture 3"/>
          <p:cNvPicPr>
            <a:picLocks noChangeAspect="1"/>
          </p:cNvPicPr>
          <p:nvPr/>
        </p:nvPicPr>
        <p:blipFill>
          <a:blip r:embed="rId3"/>
          <a:stretch>
            <a:fillRect/>
          </a:stretch>
        </p:blipFill>
        <p:spPr>
          <a:xfrm>
            <a:off x="6131859" y="3601578"/>
            <a:ext cx="6060141" cy="3256422"/>
          </a:xfrm>
          <a:prstGeom prst="rect">
            <a:avLst/>
          </a:prstGeom>
        </p:spPr>
      </p:pic>
      <p:pic>
        <p:nvPicPr>
          <p:cNvPr id="3" name="Picture 2"/>
          <p:cNvPicPr>
            <a:picLocks noChangeAspect="1"/>
          </p:cNvPicPr>
          <p:nvPr/>
        </p:nvPicPr>
        <p:blipFill>
          <a:blip r:embed="rId4"/>
          <a:stretch>
            <a:fillRect/>
          </a:stretch>
        </p:blipFill>
        <p:spPr>
          <a:xfrm>
            <a:off x="0" y="3601578"/>
            <a:ext cx="6131860" cy="3256422"/>
          </a:xfrm>
          <a:prstGeom prst="rect">
            <a:avLst/>
          </a:prstGeom>
          <a:ln>
            <a:noFill/>
          </a:ln>
        </p:spPr>
      </p:pic>
    </p:spTree>
    <p:extLst>
      <p:ext uri="{BB962C8B-B14F-4D97-AF65-F5344CB8AC3E}">
        <p14:creationId xmlns:p14="http://schemas.microsoft.com/office/powerpoint/2010/main" val="241671972"/>
      </p:ext>
    </p:extLst>
  </p:cSld>
  <p:clrMapOvr>
    <a:masterClrMapping/>
  </p:clrMapOvr>
  <p:transition advClick="0" advTm="5953">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482619771"/>
              </p:ext>
            </p:extLst>
          </p:nvPr>
        </p:nvGraphicFramePr>
        <p:xfrm>
          <a:off x="1142999" y="0"/>
          <a:ext cx="10367683"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261618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Effect transition="in" filter="fade">
                                      <p:cBhvr>
                                        <p:cTn id="7" dur="500"/>
                                        <p:tgtEl>
                                          <p:spTgt spid="2">
                                            <p:graphicEl>
                                              <a:dgm id="{0C58192F-F14B-49FF-82FA-FAB89F425D7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3E5E6FE-5163-464F-8418-66592E811DDF}"/>
                                            </p:graphicEl>
                                          </p:spTgt>
                                        </p:tgtEl>
                                        <p:attrNameLst>
                                          <p:attrName>style.visibility</p:attrName>
                                        </p:attrNameLst>
                                      </p:cBhvr>
                                      <p:to>
                                        <p:strVal val="visible"/>
                                      </p:to>
                                    </p:set>
                                    <p:animEffect transition="in" filter="fade">
                                      <p:cBhvr>
                                        <p:cTn id="12" dur="500"/>
                                        <p:tgtEl>
                                          <p:spTgt spid="2">
                                            <p:graphicEl>
                                              <a:dgm id="{13E5E6FE-5163-464F-8418-66592E811DD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0AC07D0-8156-4F02-AB13-0475D6B4AE78}"/>
                                            </p:graphicEl>
                                          </p:spTgt>
                                        </p:tgtEl>
                                        <p:attrNameLst>
                                          <p:attrName>style.visibility</p:attrName>
                                        </p:attrNameLst>
                                      </p:cBhvr>
                                      <p:to>
                                        <p:strVal val="visible"/>
                                      </p:to>
                                    </p:set>
                                    <p:animEffect transition="in" filter="fade">
                                      <p:cBhvr>
                                        <p:cTn id="17" dur="500"/>
                                        <p:tgtEl>
                                          <p:spTgt spid="2">
                                            <p:graphicEl>
                                              <a:dgm id="{50AC07D0-8156-4F02-AB13-0475D6B4AE7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A4EE7241-6D5A-4B8D-98BF-B66177FCF871}"/>
                                            </p:graphicEl>
                                          </p:spTgt>
                                        </p:tgtEl>
                                        <p:attrNameLst>
                                          <p:attrName>style.visibility</p:attrName>
                                        </p:attrNameLst>
                                      </p:cBhvr>
                                      <p:to>
                                        <p:strVal val="visible"/>
                                      </p:to>
                                    </p:set>
                                    <p:animEffect transition="in" filter="fade">
                                      <p:cBhvr>
                                        <p:cTn id="22" dur="500"/>
                                        <p:tgtEl>
                                          <p:spTgt spid="2">
                                            <p:graphicEl>
                                              <a:dgm id="{A4EE7241-6D5A-4B8D-98BF-B66177FCF87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9D421759-FE58-4B71-8F6E-DF5D75CDBA60}"/>
                                            </p:graphicEl>
                                          </p:spTgt>
                                        </p:tgtEl>
                                        <p:attrNameLst>
                                          <p:attrName>style.visibility</p:attrName>
                                        </p:attrNameLst>
                                      </p:cBhvr>
                                      <p:to>
                                        <p:strVal val="visible"/>
                                      </p:to>
                                    </p:set>
                                    <p:animEffect transition="in" filter="fade">
                                      <p:cBhvr>
                                        <p:cTn id="27" dur="500"/>
                                        <p:tgtEl>
                                          <p:spTgt spid="2">
                                            <p:graphicEl>
                                              <a:dgm id="{9D421759-FE58-4B71-8F6E-DF5D75CDBA6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5685B0DC-F1D7-4CA9-9FAE-CD8A12BFD410}"/>
                                            </p:graphicEl>
                                          </p:spTgt>
                                        </p:tgtEl>
                                        <p:attrNameLst>
                                          <p:attrName>style.visibility</p:attrName>
                                        </p:attrNameLst>
                                      </p:cBhvr>
                                      <p:to>
                                        <p:strVal val="visible"/>
                                      </p:to>
                                    </p:set>
                                    <p:animEffect transition="in" filter="fade">
                                      <p:cBhvr>
                                        <p:cTn id="32" dur="500"/>
                                        <p:tgtEl>
                                          <p:spTgt spid="2">
                                            <p:graphicEl>
                                              <a:dgm id="{5685B0DC-F1D7-4CA9-9FAE-CD8A12BFD41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887155383"/>
              </p:ext>
            </p:extLst>
          </p:nvPr>
        </p:nvGraphicFramePr>
        <p:xfrm>
          <a:off x="0" y="598642"/>
          <a:ext cx="119678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547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51AFE9B-FD02-40A4-B473-468EA0C1490E}"/>
                                            </p:graphicEl>
                                          </p:spTgt>
                                        </p:tgtEl>
                                        <p:attrNameLst>
                                          <p:attrName>style.visibility</p:attrName>
                                        </p:attrNameLst>
                                      </p:cBhvr>
                                      <p:to>
                                        <p:strVal val="visible"/>
                                      </p:to>
                                    </p:set>
                                    <p:animEffect transition="in" filter="fade">
                                      <p:cBhvr>
                                        <p:cTn id="7" dur="500"/>
                                        <p:tgtEl>
                                          <p:spTgt spid="2">
                                            <p:graphicEl>
                                              <a:dgm id="{651AFE9B-FD02-40A4-B473-468EA0C1490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CD18F88-2FD2-458A-BC8A-5E046BBD3A8D}"/>
                                            </p:graphicEl>
                                          </p:spTgt>
                                        </p:tgtEl>
                                        <p:attrNameLst>
                                          <p:attrName>style.visibility</p:attrName>
                                        </p:attrNameLst>
                                      </p:cBhvr>
                                      <p:to>
                                        <p:strVal val="visible"/>
                                      </p:to>
                                    </p:set>
                                    <p:animEffect transition="in" filter="fade">
                                      <p:cBhvr>
                                        <p:cTn id="12" dur="500"/>
                                        <p:tgtEl>
                                          <p:spTgt spid="2">
                                            <p:graphicEl>
                                              <a:dgm id="{ACD18F88-2FD2-458A-BC8A-5E046BBD3A8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2E0B1002-AEA3-43E8-93DF-DA85E85585DE}"/>
                                            </p:graphicEl>
                                          </p:spTgt>
                                        </p:tgtEl>
                                        <p:attrNameLst>
                                          <p:attrName>style.visibility</p:attrName>
                                        </p:attrNameLst>
                                      </p:cBhvr>
                                      <p:to>
                                        <p:strVal val="visible"/>
                                      </p:to>
                                    </p:set>
                                    <p:animEffect transition="in" filter="fade">
                                      <p:cBhvr>
                                        <p:cTn id="17" dur="500"/>
                                        <p:tgtEl>
                                          <p:spTgt spid="2">
                                            <p:graphicEl>
                                              <a:dgm id="{2E0B1002-AEA3-43E8-93DF-DA85E85585D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379A53C-55FD-41CE-AB2B-3D43C720ECD3}"/>
                                            </p:graphicEl>
                                          </p:spTgt>
                                        </p:tgtEl>
                                        <p:attrNameLst>
                                          <p:attrName>style.visibility</p:attrName>
                                        </p:attrNameLst>
                                      </p:cBhvr>
                                      <p:to>
                                        <p:strVal val="visible"/>
                                      </p:to>
                                    </p:set>
                                    <p:animEffect transition="in" filter="fade">
                                      <p:cBhvr>
                                        <p:cTn id="22" dur="500"/>
                                        <p:tgtEl>
                                          <p:spTgt spid="2">
                                            <p:graphicEl>
                                              <a:dgm id="{E379A53C-55FD-41CE-AB2B-3D43C720ECD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357462571"/>
              </p:ext>
            </p:extLst>
          </p:nvPr>
        </p:nvGraphicFramePr>
        <p:xfrm>
          <a:off x="1362299" y="982127"/>
          <a:ext cx="10160000" cy="5597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p:grpSpPr>
        <p:sp>
          <p:nvSpPr>
            <p:cNvPr id="5" name="Rectangle 4"/>
            <p:cNvSpPr/>
            <p:nvPr/>
          </p:nvSpPr>
          <p:spPr>
            <a:xfrm>
              <a:off x="0" y="67779"/>
              <a:ext cx="5592413" cy="1756900"/>
            </a:xfrm>
            <a:prstGeom prst="rect">
              <a:avLst/>
            </a:prstGeom>
            <a:solidFill>
              <a:srgbClr val="00B050"/>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5"/>
            <p:cNvSpPr/>
            <p:nvPr/>
          </p:nvSpPr>
          <p:spPr>
            <a:xfrm>
              <a:off x="0" y="67779"/>
              <a:ext cx="5592413" cy="17569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smtClean="0">
                  <a:solidFill>
                    <a:schemeClr val="bg1"/>
                  </a:solidFill>
                </a:rPr>
                <a:t>1.1.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24984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F767580-E87B-4FAB-9FDB-504A3C26EA87}"/>
                                            </p:graphicEl>
                                          </p:spTgt>
                                        </p:tgtEl>
                                        <p:attrNameLst>
                                          <p:attrName>style.visibility</p:attrName>
                                        </p:attrNameLst>
                                      </p:cBhvr>
                                      <p:to>
                                        <p:strVal val="visible"/>
                                      </p:to>
                                    </p:set>
                                    <p:animEffect transition="in" filter="fade">
                                      <p:cBhvr>
                                        <p:cTn id="12" dur="500"/>
                                        <p:tgtEl>
                                          <p:spTgt spid="2">
                                            <p:graphicEl>
                                              <a:dgm id="{8F767580-E87B-4FAB-9FDB-504A3C26EA8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AC3516C9-C090-4302-A4BD-989E90B16B5E}"/>
                                            </p:graphicEl>
                                          </p:spTgt>
                                        </p:tgtEl>
                                        <p:attrNameLst>
                                          <p:attrName>style.visibility</p:attrName>
                                        </p:attrNameLst>
                                      </p:cBhvr>
                                      <p:to>
                                        <p:strVal val="visible"/>
                                      </p:to>
                                    </p:set>
                                    <p:animEffect transition="in" filter="fade">
                                      <p:cBhvr>
                                        <p:cTn id="17" dur="500"/>
                                        <p:tgtEl>
                                          <p:spTgt spid="2">
                                            <p:graphicEl>
                                              <a:dgm id="{AC3516C9-C090-4302-A4BD-989E90B16B5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98C1A132-4B8D-4DDE-B211-AFA8E2E9E961}"/>
                                            </p:graphicEl>
                                          </p:spTgt>
                                        </p:tgtEl>
                                        <p:attrNameLst>
                                          <p:attrName>style.visibility</p:attrName>
                                        </p:attrNameLst>
                                      </p:cBhvr>
                                      <p:to>
                                        <p:strVal val="visible"/>
                                      </p:to>
                                    </p:set>
                                    <p:animEffect transition="in" filter="fade">
                                      <p:cBhvr>
                                        <p:cTn id="22" dur="500"/>
                                        <p:tgtEl>
                                          <p:spTgt spid="2">
                                            <p:graphicEl>
                                              <a:dgm id="{98C1A132-4B8D-4DDE-B211-AFA8E2E9E9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AFF02E-EE5C-40A6-9260-E4697F88C572}"/>
                                            </p:graphicEl>
                                          </p:spTgt>
                                        </p:tgtEl>
                                        <p:attrNameLst>
                                          <p:attrName>style.visibility</p:attrName>
                                        </p:attrNameLst>
                                      </p:cBhvr>
                                      <p:to>
                                        <p:strVal val="visible"/>
                                      </p:to>
                                    </p:set>
                                    <p:animEffect transition="in" filter="fade">
                                      <p:cBhvr>
                                        <p:cTn id="27" dur="500"/>
                                        <p:tgtEl>
                                          <p:spTgt spid="2">
                                            <p:graphicEl>
                                              <a:dgm id="{B3AFF02E-EE5C-40A6-9260-E4697F88C57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8719F791-7501-48E3-AD9A-3979FD914564}"/>
                                            </p:graphicEl>
                                          </p:spTgt>
                                        </p:tgtEl>
                                        <p:attrNameLst>
                                          <p:attrName>style.visibility</p:attrName>
                                        </p:attrNameLst>
                                      </p:cBhvr>
                                      <p:to>
                                        <p:strVal val="visible"/>
                                      </p:to>
                                    </p:set>
                                    <p:animEffect transition="in" filter="fade">
                                      <p:cBhvr>
                                        <p:cTn id="32" dur="500"/>
                                        <p:tgtEl>
                                          <p:spTgt spid="2">
                                            <p:graphicEl>
                                              <a:dgm id="{8719F791-7501-48E3-AD9A-3979FD9145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197" name="Rectangle 16">
            <a:hlinkClick r:id="rId2" action="ppaction://hlinksldjump"/>
          </p:cNvPr>
          <p:cNvSpPr>
            <a:spLocks noChangeArrowheads="1"/>
          </p:cNvSpPr>
          <p:nvPr/>
        </p:nvSpPr>
        <p:spPr bwMode="auto">
          <a:xfrm>
            <a:off x="1050149" y="3886200"/>
            <a:ext cx="3995702" cy="1600200"/>
          </a:xfrm>
          <a:prstGeom prst="rect">
            <a:avLst/>
          </a:prstGeom>
          <a:solidFill>
            <a:schemeClr val="bg2">
              <a:lumMod val="10000"/>
            </a:schemeClr>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ctr">
              <a:buNone/>
            </a:pPr>
            <a:r>
              <a:rPr lang="en-US" sz="2800" dirty="0" smtClean="0">
                <a:solidFill>
                  <a:schemeClr val="bg1"/>
                </a:solidFill>
              </a:rPr>
              <a:t>a) </a:t>
            </a:r>
            <a:r>
              <a:rPr lang="en-US" sz="2800" dirty="0" err="1" smtClean="0">
                <a:solidFill>
                  <a:schemeClr val="bg1"/>
                </a:solidFill>
              </a:rPr>
              <a:t>Hoàn</a:t>
            </a:r>
            <a:r>
              <a:rPr lang="en-US" sz="2800" dirty="0" smtClean="0">
                <a:solidFill>
                  <a:schemeClr val="bg1"/>
                </a:solidFill>
              </a:rPr>
              <a:t> </a:t>
            </a:r>
            <a:r>
              <a:rPr lang="en-US" sz="2800" dirty="0" err="1">
                <a:solidFill>
                  <a:schemeClr val="bg1"/>
                </a:solidFill>
              </a:rPr>
              <a:t>cảnh</a:t>
            </a:r>
            <a:r>
              <a:rPr lang="en-US" sz="2800" dirty="0">
                <a:solidFill>
                  <a:schemeClr val="bg1"/>
                </a:solidFill>
              </a:rPr>
              <a:t> </a:t>
            </a:r>
            <a:r>
              <a:rPr lang="en-US" sz="2800" dirty="0" err="1">
                <a:solidFill>
                  <a:schemeClr val="bg1"/>
                </a:solidFill>
              </a:rPr>
              <a:t>quốc</a:t>
            </a:r>
            <a:r>
              <a:rPr lang="en-US" sz="2800" dirty="0">
                <a:solidFill>
                  <a:schemeClr val="bg1"/>
                </a:solidFill>
              </a:rPr>
              <a:t> </a:t>
            </a:r>
            <a:r>
              <a:rPr lang="en-US" sz="2800" dirty="0" err="1">
                <a:solidFill>
                  <a:schemeClr val="bg1"/>
                </a:solidFill>
              </a:rPr>
              <a:t>tế</a:t>
            </a:r>
            <a:r>
              <a:rPr lang="en-US" sz="2800" dirty="0">
                <a:solidFill>
                  <a:schemeClr val="bg1"/>
                </a:solidFill>
              </a:rPr>
              <a:t> </a:t>
            </a:r>
          </a:p>
        </p:txBody>
      </p:sp>
      <p:sp>
        <p:nvSpPr>
          <p:cNvPr id="8198" name="Rectangle 25">
            <a:hlinkClick r:id="rId3" action="ppaction://hlinksldjump"/>
          </p:cNvPr>
          <p:cNvSpPr>
            <a:spLocks noChangeArrowheads="1"/>
          </p:cNvSpPr>
          <p:nvPr/>
        </p:nvSpPr>
        <p:spPr bwMode="auto">
          <a:xfrm>
            <a:off x="7272617" y="3857103"/>
            <a:ext cx="3895165" cy="1690889"/>
          </a:xfrm>
          <a:prstGeom prst="rect">
            <a:avLst/>
          </a:prstGeom>
          <a:solidFill>
            <a:schemeClr val="bg2">
              <a:lumMod val="10000"/>
            </a:schemeClr>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just">
              <a:buNone/>
            </a:pPr>
            <a:r>
              <a:rPr lang="en-US" sz="2800" b="1" dirty="0" smtClean="0">
                <a:solidFill>
                  <a:schemeClr val="bg1"/>
                </a:solidFill>
              </a:rPr>
              <a:t>b) </a:t>
            </a:r>
            <a:r>
              <a:rPr lang="en-US" sz="2800" b="1" dirty="0" err="1" smtClean="0">
                <a:solidFill>
                  <a:schemeClr val="bg1"/>
                </a:solidFill>
              </a:rPr>
              <a:t>Hoàn</a:t>
            </a:r>
            <a:r>
              <a:rPr lang="en-US" sz="2800" b="1" dirty="0" smtClean="0">
                <a:solidFill>
                  <a:schemeClr val="bg1"/>
                </a:solidFill>
              </a:rPr>
              <a:t> </a:t>
            </a:r>
            <a:r>
              <a:rPr lang="en-US" sz="2800" b="1" dirty="0" err="1">
                <a:solidFill>
                  <a:schemeClr val="bg1"/>
                </a:solidFill>
              </a:rPr>
              <a:t>cảnh</a:t>
            </a:r>
            <a:r>
              <a:rPr lang="en-US" sz="2800" b="1" dirty="0">
                <a:solidFill>
                  <a:schemeClr val="bg1"/>
                </a:solidFill>
              </a:rPr>
              <a:t> </a:t>
            </a:r>
            <a:r>
              <a:rPr lang="en-US" sz="2800" b="1" dirty="0" err="1">
                <a:solidFill>
                  <a:schemeClr val="bg1"/>
                </a:solidFill>
              </a:rPr>
              <a:t>trong</a:t>
            </a:r>
            <a:r>
              <a:rPr lang="en-US" sz="2800" b="1" dirty="0">
                <a:solidFill>
                  <a:schemeClr val="bg1"/>
                </a:solidFill>
              </a:rPr>
              <a:t> </a:t>
            </a:r>
            <a:r>
              <a:rPr lang="en-US" sz="2800" b="1" dirty="0" err="1">
                <a:solidFill>
                  <a:schemeClr val="bg1"/>
                </a:solidFill>
              </a:rPr>
              <a:t>nước</a:t>
            </a:r>
            <a:endParaRPr lang="en-US" sz="2800" dirty="0">
              <a:solidFill>
                <a:schemeClr val="bg1"/>
              </a:solidFill>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13" name="Rectangle 15"/>
          <p:cNvSpPr>
            <a:spLocks noChangeArrowheads="1"/>
          </p:cNvSpPr>
          <p:nvPr/>
        </p:nvSpPr>
        <p:spPr bwMode="auto">
          <a:xfrm>
            <a:off x="4232991" y="1558343"/>
            <a:ext cx="3844208" cy="1575381"/>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grpSp>
        <p:nvGrpSpPr>
          <p:cNvPr id="12" name="Group 11"/>
          <p:cNvGrpSpPr/>
          <p:nvPr/>
        </p:nvGrpSpPr>
        <p:grpSpPr>
          <a:xfrm>
            <a:off x="0" y="0"/>
            <a:ext cx="12192000" cy="793376"/>
            <a:chOff x="0" y="67779"/>
            <a:chExt cx="5592413" cy="1756900"/>
          </a:xfrm>
        </p:grpSpPr>
        <p:sp>
          <p:nvSpPr>
            <p:cNvPr id="14" name="Rectangle 13"/>
            <p:cNvSpPr/>
            <p:nvPr/>
          </p:nvSpPr>
          <p:spPr>
            <a:xfrm>
              <a:off x="0" y="67779"/>
              <a:ext cx="5592413" cy="1756900"/>
            </a:xfrm>
            <a:prstGeom prst="rect">
              <a:avLst/>
            </a:prstGeom>
            <a:solidFill>
              <a:srgbClr val="00B050"/>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Rectangle 14"/>
            <p:cNvSpPr/>
            <p:nvPr/>
          </p:nvSpPr>
          <p:spPr>
            <a:xfrm>
              <a:off x="0" y="67779"/>
              <a:ext cx="5592413" cy="17569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smtClean="0">
                  <a:solidFill>
                    <a:schemeClr val="bg1"/>
                  </a:solidFill>
                </a:rPr>
                <a:t>1.1.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7595377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 fill="hold"/>
                                        <p:tgtEl>
                                          <p:spTgt spid="8195"/>
                                        </p:tgtEl>
                                        <p:attrNameLst>
                                          <p:attrName>ppt_w</p:attrName>
                                        </p:attrNameLst>
                                      </p:cBhvr>
                                      <p:tavLst>
                                        <p:tav tm="0">
                                          <p:val>
                                            <p:strVal val="#ppt_w*0.70"/>
                                          </p:val>
                                        </p:tav>
                                        <p:tav tm="100000">
                                          <p:val>
                                            <p:strVal val="#ppt_w"/>
                                          </p:val>
                                        </p:tav>
                                      </p:tavLst>
                                    </p:anim>
                                    <p:anim calcmode="lin" valueType="num">
                                      <p:cBhvr>
                                        <p:cTn id="8" dur="500" fill="hold"/>
                                        <p:tgtEl>
                                          <p:spTgt spid="8195"/>
                                        </p:tgtEl>
                                        <p:attrNameLst>
                                          <p:attrName>ppt_h</p:attrName>
                                        </p:attrNameLst>
                                      </p:cBhvr>
                                      <p:tavLst>
                                        <p:tav tm="0">
                                          <p:val>
                                            <p:strVal val="#ppt_h"/>
                                          </p:val>
                                        </p:tav>
                                        <p:tav tm="100000">
                                          <p:val>
                                            <p:strVal val="#ppt_h"/>
                                          </p:val>
                                        </p:tav>
                                      </p:tavLst>
                                    </p:anim>
                                    <p:animEffect transition="in" filter="fade">
                                      <p:cBhvr>
                                        <p:cTn id="9" dur="500"/>
                                        <p:tgtEl>
                                          <p:spTgt spid="819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8200"/>
                                        </p:tgtEl>
                                        <p:attrNameLst>
                                          <p:attrName>style.visibility</p:attrName>
                                        </p:attrNameLst>
                                      </p:cBhvr>
                                      <p:to>
                                        <p:strVal val="visible"/>
                                      </p:to>
                                    </p:set>
                                    <p:anim calcmode="lin" valueType="num">
                                      <p:cBhvr>
                                        <p:cTn id="12" dur="500" fill="hold"/>
                                        <p:tgtEl>
                                          <p:spTgt spid="8200"/>
                                        </p:tgtEl>
                                        <p:attrNameLst>
                                          <p:attrName>ppt_w</p:attrName>
                                        </p:attrNameLst>
                                      </p:cBhvr>
                                      <p:tavLst>
                                        <p:tav tm="0">
                                          <p:val>
                                            <p:strVal val="#ppt_w*0.70"/>
                                          </p:val>
                                        </p:tav>
                                        <p:tav tm="100000">
                                          <p:val>
                                            <p:strVal val="#ppt_w"/>
                                          </p:val>
                                        </p:tav>
                                      </p:tavLst>
                                    </p:anim>
                                    <p:anim calcmode="lin" valueType="num">
                                      <p:cBhvr>
                                        <p:cTn id="13" dur="500" fill="hold"/>
                                        <p:tgtEl>
                                          <p:spTgt spid="8200"/>
                                        </p:tgtEl>
                                        <p:attrNameLst>
                                          <p:attrName>ppt_h</p:attrName>
                                        </p:attrNameLst>
                                      </p:cBhvr>
                                      <p:tavLst>
                                        <p:tav tm="0">
                                          <p:val>
                                            <p:strVal val="#ppt_h"/>
                                          </p:val>
                                        </p:tav>
                                        <p:tav tm="100000">
                                          <p:val>
                                            <p:strVal val="#ppt_h"/>
                                          </p:val>
                                        </p:tav>
                                      </p:tavLst>
                                    </p:anim>
                                    <p:animEffect transition="in" filter="fade">
                                      <p:cBhvr>
                                        <p:cTn id="14" dur="500"/>
                                        <p:tgtEl>
                                          <p:spTgt spid="820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p:cTn id="19" dur="500" fill="hold"/>
                                        <p:tgtEl>
                                          <p:spTgt spid="8197"/>
                                        </p:tgtEl>
                                        <p:attrNameLst>
                                          <p:attrName>ppt_w</p:attrName>
                                        </p:attrNameLst>
                                      </p:cBhvr>
                                      <p:tavLst>
                                        <p:tav tm="0">
                                          <p:val>
                                            <p:fltVal val="0"/>
                                          </p:val>
                                        </p:tav>
                                        <p:tav tm="100000">
                                          <p:val>
                                            <p:strVal val="#ppt_w"/>
                                          </p:val>
                                        </p:tav>
                                      </p:tavLst>
                                    </p:anim>
                                    <p:anim calcmode="lin" valueType="num">
                                      <p:cBhvr>
                                        <p:cTn id="20"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8199"/>
                                        </p:tgtEl>
                                        <p:attrNameLst>
                                          <p:attrName>style.visibility</p:attrName>
                                        </p:attrNameLst>
                                      </p:cBhvr>
                                      <p:to>
                                        <p:strVal val="visible"/>
                                      </p:to>
                                    </p:set>
                                    <p:anim calcmode="lin" valueType="num">
                                      <p:cBhvr>
                                        <p:cTn id="25" dur="1000" fill="hold"/>
                                        <p:tgtEl>
                                          <p:spTgt spid="8199"/>
                                        </p:tgtEl>
                                        <p:attrNameLst>
                                          <p:attrName>ppt_w</p:attrName>
                                        </p:attrNameLst>
                                      </p:cBhvr>
                                      <p:tavLst>
                                        <p:tav tm="0">
                                          <p:val>
                                            <p:strVal val="#ppt_w*0.70"/>
                                          </p:val>
                                        </p:tav>
                                        <p:tav tm="100000">
                                          <p:val>
                                            <p:strVal val="#ppt_w"/>
                                          </p:val>
                                        </p:tav>
                                      </p:tavLst>
                                    </p:anim>
                                    <p:anim calcmode="lin" valueType="num">
                                      <p:cBhvr>
                                        <p:cTn id="26" dur="1000" fill="hold"/>
                                        <p:tgtEl>
                                          <p:spTgt spid="8199"/>
                                        </p:tgtEl>
                                        <p:attrNameLst>
                                          <p:attrName>ppt_h</p:attrName>
                                        </p:attrNameLst>
                                      </p:cBhvr>
                                      <p:tavLst>
                                        <p:tav tm="0">
                                          <p:val>
                                            <p:strVal val="#ppt_h"/>
                                          </p:val>
                                        </p:tav>
                                        <p:tav tm="100000">
                                          <p:val>
                                            <p:strVal val="#ppt_h"/>
                                          </p:val>
                                        </p:tav>
                                      </p:tavLst>
                                    </p:anim>
                                    <p:animEffect transition="in" filter="fade">
                                      <p:cBhvr>
                                        <p:cTn id="27" dur="1000"/>
                                        <p:tgtEl>
                                          <p:spTgt spid="8199"/>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8201"/>
                                        </p:tgtEl>
                                        <p:attrNameLst>
                                          <p:attrName>style.visibility</p:attrName>
                                        </p:attrNameLst>
                                      </p:cBhvr>
                                      <p:to>
                                        <p:strVal val="visible"/>
                                      </p:to>
                                    </p:set>
                                    <p:anim calcmode="lin" valueType="num">
                                      <p:cBhvr>
                                        <p:cTn id="30" dur="1000" fill="hold"/>
                                        <p:tgtEl>
                                          <p:spTgt spid="8201"/>
                                        </p:tgtEl>
                                        <p:attrNameLst>
                                          <p:attrName>ppt_w</p:attrName>
                                        </p:attrNameLst>
                                      </p:cBhvr>
                                      <p:tavLst>
                                        <p:tav tm="0">
                                          <p:val>
                                            <p:strVal val="#ppt_w*0.70"/>
                                          </p:val>
                                        </p:tav>
                                        <p:tav tm="100000">
                                          <p:val>
                                            <p:strVal val="#ppt_w"/>
                                          </p:val>
                                        </p:tav>
                                      </p:tavLst>
                                    </p:anim>
                                    <p:anim calcmode="lin" valueType="num">
                                      <p:cBhvr>
                                        <p:cTn id="31" dur="1000" fill="hold"/>
                                        <p:tgtEl>
                                          <p:spTgt spid="8201"/>
                                        </p:tgtEl>
                                        <p:attrNameLst>
                                          <p:attrName>ppt_h</p:attrName>
                                        </p:attrNameLst>
                                      </p:cBhvr>
                                      <p:tavLst>
                                        <p:tav tm="0">
                                          <p:val>
                                            <p:strVal val="#ppt_h"/>
                                          </p:val>
                                        </p:tav>
                                        <p:tav tm="100000">
                                          <p:val>
                                            <p:strVal val="#ppt_h"/>
                                          </p:val>
                                        </p:tav>
                                      </p:tavLst>
                                    </p:anim>
                                    <p:animEffect transition="in" filter="fade">
                                      <p:cBhvr>
                                        <p:cTn id="32" dur="1000"/>
                                        <p:tgtEl>
                                          <p:spTgt spid="8201"/>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198"/>
                                        </p:tgtEl>
                                        <p:attrNameLst>
                                          <p:attrName>style.visibility</p:attrName>
                                        </p:attrNameLst>
                                      </p:cBhvr>
                                      <p:to>
                                        <p:strVal val="visible"/>
                                      </p:to>
                                    </p:set>
                                    <p:anim calcmode="lin" valueType="num">
                                      <p:cBhvr>
                                        <p:cTn id="35" dur="1000" fill="hold"/>
                                        <p:tgtEl>
                                          <p:spTgt spid="8198"/>
                                        </p:tgtEl>
                                        <p:attrNameLst>
                                          <p:attrName>ppt_w</p:attrName>
                                        </p:attrNameLst>
                                      </p:cBhvr>
                                      <p:tavLst>
                                        <p:tav tm="0">
                                          <p:val>
                                            <p:strVal val="#ppt_w*0.70"/>
                                          </p:val>
                                        </p:tav>
                                        <p:tav tm="100000">
                                          <p:val>
                                            <p:strVal val="#ppt_w"/>
                                          </p:val>
                                        </p:tav>
                                      </p:tavLst>
                                    </p:anim>
                                    <p:anim calcmode="lin" valueType="num">
                                      <p:cBhvr>
                                        <p:cTn id="36" dur="1000" fill="hold"/>
                                        <p:tgtEl>
                                          <p:spTgt spid="8198"/>
                                        </p:tgtEl>
                                        <p:attrNameLst>
                                          <p:attrName>ppt_h</p:attrName>
                                        </p:attrNameLst>
                                      </p:cBhvr>
                                      <p:tavLst>
                                        <p:tav tm="0">
                                          <p:val>
                                            <p:strVal val="#ppt_h"/>
                                          </p:val>
                                        </p:tav>
                                        <p:tav tm="100000">
                                          <p:val>
                                            <p:strVal val="#ppt_h"/>
                                          </p:val>
                                        </p:tav>
                                      </p:tavLst>
                                    </p:anim>
                                    <p:animEffect transition="in" filter="fade">
                                      <p:cBhvr>
                                        <p:cTn id="37" dur="1000"/>
                                        <p:tgtEl>
                                          <p:spTgt spid="819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7" grpId="0" bldLvl="0" animBg="1" autoUpdateAnimBg="0"/>
      <p:bldP spid="8198" grpId="0" animBg="1" autoUpdateAnimBg="0"/>
      <p:bldP spid="8199" grpId="0" animBg="1"/>
      <p:bldP spid="8200" grpId="0" animBg="1"/>
      <p:bldP spid="8201" grpId="0" animBg="1"/>
      <p:bldP spid="13"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352336011"/>
              </p:ext>
            </p:extLst>
          </p:nvPr>
        </p:nvGraphicFramePr>
        <p:xfrm>
          <a:off x="1233510" y="1273458"/>
          <a:ext cx="10061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15"/>
          <p:cNvSpPr>
            <a:spLocks noChangeArrowheads="1"/>
          </p:cNvSpPr>
          <p:nvPr/>
        </p:nvSpPr>
        <p:spPr bwMode="auto">
          <a:xfrm>
            <a:off x="0" y="0"/>
            <a:ext cx="12191999" cy="850006"/>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spTree>
    <p:extLst>
      <p:ext uri="{BB962C8B-B14F-4D97-AF65-F5344CB8AC3E}">
        <p14:creationId xmlns:p14="http://schemas.microsoft.com/office/powerpoint/2010/main" val="199198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FCA866C-EBDB-405E-A562-7B65328A9415}"/>
                                            </p:graphicEl>
                                          </p:spTgt>
                                        </p:tgtEl>
                                        <p:attrNameLst>
                                          <p:attrName>style.visibility</p:attrName>
                                        </p:attrNameLst>
                                      </p:cBhvr>
                                      <p:to>
                                        <p:strVal val="visible"/>
                                      </p:to>
                                    </p:set>
                                    <p:animEffect transition="in" filter="fade">
                                      <p:cBhvr>
                                        <p:cTn id="12" dur="500"/>
                                        <p:tgtEl>
                                          <p:spTgt spid="2">
                                            <p:graphicEl>
                                              <a:dgm id="{6FCA866C-EBDB-405E-A562-7B65328A94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10C03BE-5676-406E-9D0E-F37671AA3272}"/>
                                            </p:graphicEl>
                                          </p:spTgt>
                                        </p:tgtEl>
                                        <p:attrNameLst>
                                          <p:attrName>style.visibility</p:attrName>
                                        </p:attrNameLst>
                                      </p:cBhvr>
                                      <p:to>
                                        <p:strVal val="visible"/>
                                      </p:to>
                                    </p:set>
                                    <p:animEffect transition="in" filter="fade">
                                      <p:cBhvr>
                                        <p:cTn id="17" dur="500"/>
                                        <p:tgtEl>
                                          <p:spTgt spid="2">
                                            <p:graphicEl>
                                              <a:dgm id="{C10C03BE-5676-406E-9D0E-F37671AA3272}"/>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F687878-E5B5-452E-947C-93E8A0C2A940}"/>
                                            </p:graphicEl>
                                          </p:spTgt>
                                        </p:tgtEl>
                                        <p:attrNameLst>
                                          <p:attrName>style.visibility</p:attrName>
                                        </p:attrNameLst>
                                      </p:cBhvr>
                                      <p:to>
                                        <p:strVal val="visible"/>
                                      </p:to>
                                    </p:set>
                                    <p:animEffect transition="in" filter="fade">
                                      <p:cBhvr>
                                        <p:cTn id="20" dur="500"/>
                                        <p:tgtEl>
                                          <p:spTgt spid="2">
                                            <p:graphicEl>
                                              <a:dgm id="{CF687878-E5B5-452E-947C-93E8A0C2A94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0D763472-D19B-4A40-8F05-FF81D718A9AE}"/>
                                            </p:graphicEl>
                                          </p:spTgt>
                                        </p:tgtEl>
                                        <p:attrNameLst>
                                          <p:attrName>style.visibility</p:attrName>
                                        </p:attrNameLst>
                                      </p:cBhvr>
                                      <p:to>
                                        <p:strVal val="visible"/>
                                      </p:to>
                                    </p:set>
                                    <p:animEffect transition="in" filter="fade">
                                      <p:cBhvr>
                                        <p:cTn id="25" dur="500"/>
                                        <p:tgtEl>
                                          <p:spTgt spid="2">
                                            <p:graphicEl>
                                              <a:dgm id="{0D763472-D19B-4A40-8F05-FF81D718A9A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C647FD8C-4D02-43C7-BE5F-3E1B56CE9F25}"/>
                                            </p:graphicEl>
                                          </p:spTgt>
                                        </p:tgtEl>
                                        <p:attrNameLst>
                                          <p:attrName>style.visibility</p:attrName>
                                        </p:attrNameLst>
                                      </p:cBhvr>
                                      <p:to>
                                        <p:strVal val="visible"/>
                                      </p:to>
                                    </p:set>
                                    <p:animEffect transition="in" filter="fade">
                                      <p:cBhvr>
                                        <p:cTn id="28" dur="500"/>
                                        <p:tgtEl>
                                          <p:spTgt spid="2">
                                            <p:graphicEl>
                                              <a:dgm id="{C647FD8C-4D02-43C7-BE5F-3E1B56CE9F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7BD91232-99B9-4AAA-BF3F-707973CC8DA3}"/>
                                            </p:graphicEl>
                                          </p:spTgt>
                                        </p:tgtEl>
                                        <p:attrNameLst>
                                          <p:attrName>style.visibility</p:attrName>
                                        </p:attrNameLst>
                                      </p:cBhvr>
                                      <p:to>
                                        <p:strVal val="visible"/>
                                      </p:to>
                                    </p:set>
                                    <p:animEffect transition="in" filter="fade">
                                      <p:cBhvr>
                                        <p:cTn id="33" dur="500"/>
                                        <p:tgtEl>
                                          <p:spTgt spid="2">
                                            <p:graphicEl>
                                              <a:dgm id="{7BD91232-99B9-4AAA-BF3F-707973CC8DA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1706279-30D2-4ED5-8CA7-A9DC9E477C97}"/>
                                            </p:graphicEl>
                                          </p:spTgt>
                                        </p:tgtEl>
                                        <p:attrNameLst>
                                          <p:attrName>style.visibility</p:attrName>
                                        </p:attrNameLst>
                                      </p:cBhvr>
                                      <p:to>
                                        <p:strVal val="visible"/>
                                      </p:to>
                                    </p:set>
                                    <p:animEffect transition="in" filter="fade">
                                      <p:cBhvr>
                                        <p:cTn id="36" dur="500"/>
                                        <p:tgtEl>
                                          <p:spTgt spid="2">
                                            <p:graphicEl>
                                              <a:dgm id="{31706279-30D2-4ED5-8CA7-A9DC9E477C9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30805" y="1996809"/>
            <a:ext cx="4729059" cy="978729"/>
          </a:xfrm>
          <a:prstGeom prst="rect">
            <a:avLst/>
          </a:prstGeom>
          <a:solidFill>
            <a:srgbClr val="FF0000"/>
          </a:solidFill>
          <a:ln w="9525">
            <a:solidFill>
              <a:srgbClr val="000000"/>
            </a:solidFill>
            <a:miter lim="800000"/>
            <a:headEnd/>
            <a:tailEnd/>
          </a:ln>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chemeClr val="bg1"/>
                </a:solidFill>
                <a:latin typeface="Times New Roman" panose="02020603050405020304" pitchFamily="18" charset="0"/>
              </a:rPr>
              <a:t>- </a:t>
            </a:r>
            <a:r>
              <a:rPr lang="en-US" altLang="en-US" sz="2400" dirty="0" err="1" smtClean="0">
                <a:solidFill>
                  <a:schemeClr val="bg1"/>
                </a:solidFill>
                <a:latin typeface="Times New Roman" panose="02020603050405020304" pitchFamily="18" charset="0"/>
              </a:rPr>
              <a:t>Sự</a:t>
            </a:r>
            <a:r>
              <a:rPr lang="en-US" altLang="en-US" sz="2400" dirty="0" smtClean="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chuyển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biến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của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chủ</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nghĩa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tư</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bản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và</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hậu</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quả</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của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nó</a:t>
            </a:r>
            <a:endParaRPr lang="en-US" altLang="en-US" sz="2400" dirty="0">
              <a:solidFill>
                <a:schemeClr val="bg1"/>
              </a:solidFill>
              <a:latin typeface="Times New Roman" panose="02020603050405020304" pitchFamily="18" charset="0"/>
            </a:endParaRPr>
          </a:p>
        </p:txBody>
      </p:sp>
      <p:sp>
        <p:nvSpPr>
          <p:cNvPr id="10243" name="AutoShape 10"/>
          <p:cNvSpPr>
            <a:spLocks/>
          </p:cNvSpPr>
          <p:nvPr/>
        </p:nvSpPr>
        <p:spPr bwMode="auto">
          <a:xfrm rot="3421556">
            <a:off x="4668044" y="3104356"/>
            <a:ext cx="508000" cy="2528888"/>
          </a:xfrm>
          <a:prstGeom prst="leftBrace">
            <a:avLst>
              <a:gd name="adj1" fmla="val 4148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4" name="Rectangle 12"/>
          <p:cNvSpPr>
            <a:spLocks noChangeArrowheads="1"/>
          </p:cNvSpPr>
          <p:nvPr/>
        </p:nvSpPr>
        <p:spPr bwMode="auto">
          <a:xfrm>
            <a:off x="2133600" y="32766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VNI-Times" pitchFamily="2" charset="0"/>
              </a:rPr>
              <a:t>CNTB cạnh tranh tự do</a:t>
            </a:r>
          </a:p>
        </p:txBody>
      </p:sp>
      <p:sp>
        <p:nvSpPr>
          <p:cNvPr id="10245" name="Rectangle 13"/>
          <p:cNvSpPr>
            <a:spLocks noChangeArrowheads="1"/>
          </p:cNvSpPr>
          <p:nvPr/>
        </p:nvSpPr>
        <p:spPr bwMode="auto">
          <a:xfrm>
            <a:off x="6248400" y="16764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CNTB độc quyền</a:t>
            </a:r>
          </a:p>
        </p:txBody>
      </p:sp>
      <p:sp>
        <p:nvSpPr>
          <p:cNvPr id="10246" name="AutoShape 14"/>
          <p:cNvSpPr>
            <a:spLocks/>
          </p:cNvSpPr>
          <p:nvPr/>
        </p:nvSpPr>
        <p:spPr bwMode="auto">
          <a:xfrm rot="3421556">
            <a:off x="7448551" y="1619251"/>
            <a:ext cx="517525" cy="2460625"/>
          </a:xfrm>
          <a:prstGeom prst="leftBrace">
            <a:avLst>
              <a:gd name="adj1" fmla="val 3962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7" name="AutoShape 16"/>
          <p:cNvSpPr>
            <a:spLocks noChangeArrowheads="1"/>
          </p:cNvSpPr>
          <p:nvPr/>
        </p:nvSpPr>
        <p:spPr bwMode="auto">
          <a:xfrm rot="-1954442">
            <a:off x="3429001" y="3733800"/>
            <a:ext cx="6704013" cy="838200"/>
          </a:xfrm>
          <a:prstGeom prst="rightArrow">
            <a:avLst>
              <a:gd name="adj1" fmla="val 50000"/>
              <a:gd name="adj2" fmla="val 199953"/>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a:solidFill>
                  <a:schemeClr val="bg2"/>
                </a:solidFill>
                <a:latin typeface="VNI-Times" pitchFamily="2" charset="0"/>
              </a:rPr>
              <a:t> CNTB</a:t>
            </a:r>
          </a:p>
        </p:txBody>
      </p:sp>
      <p:grpSp>
        <p:nvGrpSpPr>
          <p:cNvPr id="10248" name="Group 28"/>
          <p:cNvGrpSpPr>
            <a:grpSpLocks/>
          </p:cNvGrpSpPr>
          <p:nvPr/>
        </p:nvGrpSpPr>
        <p:grpSpPr bwMode="auto">
          <a:xfrm>
            <a:off x="3657600" y="6324600"/>
            <a:ext cx="6400800" cy="533400"/>
            <a:chOff x="0" y="0"/>
            <a:chExt cx="4032" cy="336"/>
          </a:xfrm>
        </p:grpSpPr>
        <p:sp>
          <p:nvSpPr>
            <p:cNvPr id="24587" name="Rectangle 19"/>
            <p:cNvSpPr>
              <a:spLocks noChangeArrowheads="1"/>
            </p:cNvSpPr>
            <p:nvPr/>
          </p:nvSpPr>
          <p:spPr bwMode="auto">
            <a:xfrm>
              <a:off x="2304" y="0"/>
              <a:ext cx="1728"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Chủ nghĩa thực dân</a:t>
              </a:r>
            </a:p>
          </p:txBody>
        </p:sp>
        <p:sp>
          <p:nvSpPr>
            <p:cNvPr id="24588" name="Rectangle 20"/>
            <p:cNvSpPr>
              <a:spLocks noChangeArrowheads="1"/>
            </p:cNvSpPr>
            <p:nvPr/>
          </p:nvSpPr>
          <p:spPr bwMode="auto">
            <a:xfrm>
              <a:off x="0" y="0"/>
              <a:ext cx="1680"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Nhân dân thuộc địa</a:t>
              </a:r>
            </a:p>
          </p:txBody>
        </p:sp>
        <p:grpSp>
          <p:nvGrpSpPr>
            <p:cNvPr id="24589" name="Group 24"/>
            <p:cNvGrpSpPr>
              <a:grpSpLocks/>
            </p:cNvGrpSpPr>
            <p:nvPr/>
          </p:nvGrpSpPr>
          <p:grpSpPr bwMode="auto">
            <a:xfrm flipH="1">
              <a:off x="2016" y="0"/>
              <a:ext cx="192" cy="336"/>
              <a:chOff x="0" y="0"/>
              <a:chExt cx="192" cy="336"/>
            </a:xfrm>
          </p:grpSpPr>
          <p:sp>
            <p:nvSpPr>
              <p:cNvPr id="24593" name="Line 22"/>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4" name="Line 23"/>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4590" name="Group 25"/>
            <p:cNvGrpSpPr>
              <a:grpSpLocks/>
            </p:cNvGrpSpPr>
            <p:nvPr/>
          </p:nvGrpSpPr>
          <p:grpSpPr bwMode="auto">
            <a:xfrm>
              <a:off x="1776" y="0"/>
              <a:ext cx="192" cy="336"/>
              <a:chOff x="0" y="0"/>
              <a:chExt cx="192" cy="336"/>
            </a:xfrm>
          </p:grpSpPr>
          <p:sp>
            <p:nvSpPr>
              <p:cNvPr id="24591" name="Line 26"/>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2" name="Line 27"/>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20" name="Rectangle 15"/>
          <p:cNvSpPr>
            <a:spLocks noChangeArrowheads="1"/>
          </p:cNvSpPr>
          <p:nvPr/>
        </p:nvSpPr>
        <p:spPr bwMode="auto">
          <a:xfrm>
            <a:off x="0" y="0"/>
            <a:ext cx="12191999" cy="850006"/>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grpSp>
        <p:nvGrpSpPr>
          <p:cNvPr id="21" name="Group 20"/>
          <p:cNvGrpSpPr/>
          <p:nvPr/>
        </p:nvGrpSpPr>
        <p:grpSpPr>
          <a:xfrm>
            <a:off x="17707" y="838364"/>
            <a:ext cx="3788923" cy="821282"/>
            <a:chOff x="22160" y="0"/>
            <a:chExt cx="9656323" cy="1139752"/>
          </a:xfrm>
        </p:grpSpPr>
        <p:sp>
          <p:nvSpPr>
            <p:cNvPr id="22" name="Rounded Rectangle 21"/>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3" name="Rounded Rectangle 4"/>
            <p:cNvSpPr/>
            <p:nvPr/>
          </p:nvSpPr>
          <p:spPr>
            <a:xfrm>
              <a:off x="55542" y="33382"/>
              <a:ext cx="9589559" cy="10729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bg1"/>
                  </a:solidFill>
                </a:rPr>
                <a:t>a) </a:t>
              </a:r>
              <a:r>
                <a:rPr lang="en-US" sz="3200" b="1" kern="1200" dirty="0" err="1" smtClean="0">
                  <a:solidFill>
                    <a:schemeClr val="bg1"/>
                  </a:solidFill>
                </a:rPr>
                <a:t>Hoàn</a:t>
              </a:r>
              <a:r>
                <a:rPr lang="en-US" sz="3200" b="1" kern="1200" dirty="0" smtClean="0">
                  <a:solidFill>
                    <a:schemeClr val="bg1"/>
                  </a:solidFill>
                </a:rPr>
                <a:t> </a:t>
              </a:r>
              <a:r>
                <a:rPr lang="en-US" sz="3200" b="1" kern="1200" dirty="0" err="1" smtClean="0">
                  <a:solidFill>
                    <a:schemeClr val="bg1"/>
                  </a:solidFill>
                </a:rPr>
                <a:t>cảnh</a:t>
              </a:r>
              <a:r>
                <a:rPr lang="en-US" sz="3200" b="1" kern="1200" dirty="0" smtClean="0">
                  <a:solidFill>
                    <a:schemeClr val="bg1"/>
                  </a:solidFill>
                </a:rPr>
                <a:t> </a:t>
              </a:r>
              <a:r>
                <a:rPr lang="en-US" sz="3200" b="1" kern="1200" dirty="0" err="1" smtClean="0">
                  <a:solidFill>
                    <a:schemeClr val="bg1"/>
                  </a:solidFill>
                </a:rPr>
                <a:t>quốc</a:t>
              </a:r>
              <a:r>
                <a:rPr lang="en-US" sz="3200" b="1" kern="1200" dirty="0" smtClean="0">
                  <a:solidFill>
                    <a:schemeClr val="bg1"/>
                  </a:solidFill>
                </a:rPr>
                <a:t> </a:t>
              </a:r>
              <a:r>
                <a:rPr lang="en-US" sz="3200" b="1" kern="1200"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p:txBody>
        </p:sp>
      </p:grpSp>
    </p:spTree>
    <p:extLst>
      <p:ext uri="{BB962C8B-B14F-4D97-AF65-F5344CB8AC3E}">
        <p14:creationId xmlns:p14="http://schemas.microsoft.com/office/powerpoint/2010/main" val="10217591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2"/>
                                        </p:tgtEl>
                                        <p:attrNameLst>
                                          <p:attrName>style.visibility</p:attrName>
                                        </p:attrNameLst>
                                      </p:cBhvr>
                                      <p:to>
                                        <p:strVal val="visible"/>
                                      </p:to>
                                    </p:set>
                                    <p:animEffect transition="in" filter="checkerboard(across)">
                                      <p:cBhvr>
                                        <p:cTn id="12" dur="2000"/>
                                        <p:tgtEl>
                                          <p:spTgt spid="1024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247"/>
                                        </p:tgtEl>
                                        <p:attrNameLst>
                                          <p:attrName>style.visibility</p:attrName>
                                        </p:attrNameLst>
                                      </p:cBhvr>
                                      <p:to>
                                        <p:strVal val="visible"/>
                                      </p:to>
                                    </p:set>
                                    <p:animEffect transition="in" filter="checkerboard(across)">
                                      <p:cBhvr>
                                        <p:cTn id="17" dur="500"/>
                                        <p:tgtEl>
                                          <p:spTgt spid="1024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0243"/>
                                        </p:tgtEl>
                                        <p:attrNameLst>
                                          <p:attrName>style.visibility</p:attrName>
                                        </p:attrNameLst>
                                      </p:cBhvr>
                                      <p:to>
                                        <p:strVal val="visible"/>
                                      </p:to>
                                    </p:set>
                                    <p:animEffect transition="in" filter="diamond(in)">
                                      <p:cBhvr>
                                        <p:cTn id="22" dur="2000"/>
                                        <p:tgtEl>
                                          <p:spTgt spid="102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244"/>
                                        </p:tgtEl>
                                        <p:attrNameLst>
                                          <p:attrName>style.visibility</p:attrName>
                                        </p:attrNameLst>
                                      </p:cBhvr>
                                      <p:to>
                                        <p:strVal val="visible"/>
                                      </p:to>
                                    </p:set>
                                    <p:animEffect transition="in" filter="checkerboard(across)">
                                      <p:cBhvr>
                                        <p:cTn id="27" dur="500"/>
                                        <p:tgtEl>
                                          <p:spTgt spid="1024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0246"/>
                                        </p:tgtEl>
                                        <p:attrNameLst>
                                          <p:attrName>style.visibility</p:attrName>
                                        </p:attrNameLst>
                                      </p:cBhvr>
                                      <p:to>
                                        <p:strVal val="visible"/>
                                      </p:to>
                                    </p:set>
                                    <p:animEffect transition="in" filter="diamond(in)">
                                      <p:cBhvr>
                                        <p:cTn id="32" dur="2000"/>
                                        <p:tgtEl>
                                          <p:spTgt spid="1024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0245"/>
                                        </p:tgtEl>
                                        <p:attrNameLst>
                                          <p:attrName>style.visibility</p:attrName>
                                        </p:attrNameLst>
                                      </p:cBhvr>
                                      <p:to>
                                        <p:strVal val="visible"/>
                                      </p:to>
                                    </p:set>
                                    <p:animEffect transition="in" filter="checkerboard(across)">
                                      <p:cBhvr>
                                        <p:cTn id="37" dur="500"/>
                                        <p:tgtEl>
                                          <p:spTgt spid="1024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8" presetClass="entr" presetSubtype="16" fill="hold" nodeType="clickEffect">
                                  <p:stCondLst>
                                    <p:cond delay="0"/>
                                  </p:stCondLst>
                                  <p:childTnLst>
                                    <p:set>
                                      <p:cBhvr>
                                        <p:cTn id="41" dur="1" fill="hold">
                                          <p:stCondLst>
                                            <p:cond delay="0"/>
                                          </p:stCondLst>
                                        </p:cTn>
                                        <p:tgtEl>
                                          <p:spTgt spid="10248"/>
                                        </p:tgtEl>
                                        <p:attrNameLst>
                                          <p:attrName>style.visibility</p:attrName>
                                        </p:attrNameLst>
                                      </p:cBhvr>
                                      <p:to>
                                        <p:strVal val="visible"/>
                                      </p:to>
                                    </p:set>
                                    <p:animEffect transition="in" filter="diamond(in)">
                                      <p:cBhvr>
                                        <p:cTn id="42" dur="20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bldLvl="0" animBg="1" autoUpdateAnimBg="0"/>
      <p:bldP spid="10244" grpId="0" bldLvl="0" animBg="1" autoUpdateAnimBg="0"/>
      <p:bldP spid="10245" grpId="0" bldLvl="0" animBg="1" autoUpdateAnimBg="0"/>
      <p:bldP spid="10246" grpId="0" bldLvl="0" animBg="1" autoUpdateAnimBg="0"/>
      <p:bldP spid="10247" grpId="0" bldLvl="0" animBg="1" autoUpdateAnimBg="0"/>
      <p:bldP spid="20"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5"/>
          <p:cNvSpPr>
            <a:spLocks noChangeArrowheads="1"/>
          </p:cNvSpPr>
          <p:nvPr/>
        </p:nvSpPr>
        <p:spPr bwMode="auto">
          <a:xfrm>
            <a:off x="0" y="0"/>
            <a:ext cx="12191999" cy="850006"/>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rPr>
              <a:t>1.1.1 Bối cảnh lịch sử trong nước và quốc tế cho sự ra đời của Đảng</a:t>
            </a:r>
            <a:endParaRPr lang="en-US" sz="2800" dirty="0">
              <a:solidFill>
                <a:schemeClr val="bg1"/>
              </a:solidFill>
            </a:endParaRPr>
          </a:p>
        </p:txBody>
      </p:sp>
      <p:graphicFrame>
        <p:nvGraphicFramePr>
          <p:cNvPr id="3" name="Diagram 2"/>
          <p:cNvGraphicFramePr/>
          <p:nvPr>
            <p:extLst>
              <p:ext uri="{D42A27DB-BD31-4B8C-83A1-F6EECF244321}">
                <p14:modId xmlns:p14="http://schemas.microsoft.com/office/powerpoint/2010/main" val="2694553998"/>
              </p:ext>
            </p:extLst>
          </p:nvPr>
        </p:nvGraphicFramePr>
        <p:xfrm>
          <a:off x="1763059" y="85000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4" name="Group 13"/>
          <p:cNvGrpSpPr/>
          <p:nvPr/>
        </p:nvGrpSpPr>
        <p:grpSpPr>
          <a:xfrm>
            <a:off x="15142" y="1700012"/>
            <a:ext cx="6668046" cy="563941"/>
            <a:chOff x="2133733" y="2851802"/>
            <a:chExt cx="7725058" cy="1139752"/>
          </a:xfrm>
          <a:solidFill>
            <a:srgbClr val="FF0000"/>
          </a:solidFill>
        </p:grpSpPr>
        <p:sp>
          <p:nvSpPr>
            <p:cNvPr id="15" name="Rounded Rectangle 14"/>
            <p:cNvSpPr/>
            <p:nvPr/>
          </p:nvSpPr>
          <p:spPr>
            <a:xfrm>
              <a:off x="2133733" y="2851802"/>
              <a:ext cx="7725058" cy="1139752"/>
            </a:xfrm>
            <a:prstGeom prst="roundRect">
              <a:avLst>
                <a:gd name="adj" fmla="val 10000"/>
              </a:avLst>
            </a:prstGeom>
            <a:grp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p:nvPr/>
          </p:nvSpPr>
          <p:spPr>
            <a:xfrm>
              <a:off x="2200497" y="2851802"/>
              <a:ext cx="7658294" cy="1072989"/>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altLang="en-US" sz="2800" kern="1200" dirty="0" smtClean="0">
                  <a:solidFill>
                    <a:schemeClr val="bg1"/>
                  </a:solidFill>
                  <a:latin typeface="Times New Roman" panose="02020603050405020304" pitchFamily="18" charset="0"/>
                </a:rPr>
                <a:t>- </a:t>
              </a:r>
              <a:r>
                <a:rPr lang="en-US" altLang="en-US" sz="2800" kern="1200" dirty="0" err="1" smtClean="0">
                  <a:solidFill>
                    <a:schemeClr val="bg1"/>
                  </a:solidFill>
                  <a:latin typeface="Times New Roman" panose="02020603050405020304" pitchFamily="18" charset="0"/>
                </a:rPr>
                <a:t>Ảnh</a:t>
              </a:r>
              <a:r>
                <a:rPr lang="en-US" altLang="en-US" sz="2800" kern="1200" dirty="0" smtClean="0">
                  <a:solidFill>
                    <a:schemeClr val="bg1"/>
                  </a:solidFill>
                  <a:latin typeface="Times New Roman" panose="02020603050405020304" pitchFamily="18" charset="0"/>
                </a:rPr>
                <a:t> </a:t>
              </a:r>
              <a:r>
                <a:rPr lang="en-US" altLang="en-US" sz="2800" kern="1200" dirty="0" err="1" smtClean="0">
                  <a:solidFill>
                    <a:schemeClr val="bg1"/>
                  </a:solidFill>
                  <a:latin typeface="Times New Roman" panose="02020603050405020304" pitchFamily="18" charset="0"/>
                </a:rPr>
                <a:t>hưởng</a:t>
              </a:r>
              <a:r>
                <a:rPr lang="en-US" altLang="en-US" sz="2800" kern="1200" dirty="0" smtClean="0">
                  <a:solidFill>
                    <a:schemeClr val="bg1"/>
                  </a:solidFill>
                  <a:latin typeface="Times New Roman" panose="02020603050405020304" pitchFamily="18" charset="0"/>
                </a:rPr>
                <a:t> </a:t>
              </a:r>
              <a:r>
                <a:rPr lang="en-US" altLang="en-US" sz="2800" kern="1200" dirty="0" err="1" smtClean="0">
                  <a:solidFill>
                    <a:schemeClr val="bg1"/>
                  </a:solidFill>
                  <a:latin typeface="Times New Roman" panose="02020603050405020304" pitchFamily="18" charset="0"/>
                </a:rPr>
                <a:t>của</a:t>
              </a:r>
              <a:r>
                <a:rPr lang="en-US" altLang="en-US" sz="2800" kern="1200" dirty="0" smtClean="0">
                  <a:solidFill>
                    <a:schemeClr val="bg1"/>
                  </a:solidFill>
                  <a:latin typeface="Times New Roman" panose="02020603050405020304" pitchFamily="18" charset="0"/>
                </a:rPr>
                <a:t> </a:t>
              </a:r>
              <a:r>
                <a:rPr lang="en-US" altLang="en-US" sz="2800" kern="1200" dirty="0" err="1" smtClean="0">
                  <a:solidFill>
                    <a:schemeClr val="bg1"/>
                  </a:solidFill>
                  <a:latin typeface="Times New Roman" panose="02020603050405020304" pitchFamily="18" charset="0"/>
                </a:rPr>
                <a:t>chủ</a:t>
              </a:r>
              <a:r>
                <a:rPr lang="en-US" altLang="en-US" sz="2800" kern="1200" dirty="0" smtClean="0">
                  <a:solidFill>
                    <a:schemeClr val="bg1"/>
                  </a:solidFill>
                  <a:latin typeface="Times New Roman" panose="02020603050405020304" pitchFamily="18" charset="0"/>
                </a:rPr>
                <a:t> </a:t>
              </a:r>
              <a:r>
                <a:rPr lang="en-US" altLang="en-US" sz="2800" kern="1200" dirty="0" err="1" smtClean="0">
                  <a:solidFill>
                    <a:schemeClr val="bg1"/>
                  </a:solidFill>
                  <a:latin typeface="Times New Roman" panose="02020603050405020304" pitchFamily="18" charset="0"/>
                </a:rPr>
                <a:t>nghĩa</a:t>
              </a:r>
              <a:r>
                <a:rPr lang="en-US" altLang="en-US" sz="2800" kern="1200" dirty="0" smtClean="0">
                  <a:solidFill>
                    <a:schemeClr val="bg1"/>
                  </a:solidFill>
                  <a:latin typeface="Times New Roman" panose="02020603050405020304" pitchFamily="18" charset="0"/>
                </a:rPr>
                <a:t> </a:t>
              </a:r>
              <a:r>
                <a:rPr lang="en-US" altLang="en-US" sz="2800" kern="1200" dirty="0" err="1" smtClean="0">
                  <a:solidFill>
                    <a:schemeClr val="bg1"/>
                  </a:solidFill>
                  <a:latin typeface="Times New Roman" panose="02020603050405020304" pitchFamily="18" charset="0"/>
                </a:rPr>
                <a:t>Mác</a:t>
              </a:r>
              <a:r>
                <a:rPr lang="en-US" altLang="en-US" sz="2800" kern="1200" dirty="0" smtClean="0">
                  <a:solidFill>
                    <a:schemeClr val="bg1"/>
                  </a:solidFill>
                  <a:latin typeface="Times New Roman" panose="02020603050405020304" pitchFamily="18" charset="0"/>
                </a:rPr>
                <a:t> – </a:t>
              </a:r>
              <a:r>
                <a:rPr lang="en-US" altLang="en-US" sz="2800" kern="1200" dirty="0" err="1" smtClean="0">
                  <a:solidFill>
                    <a:schemeClr val="bg1"/>
                  </a:solidFill>
                  <a:latin typeface="Times New Roman" panose="02020603050405020304" pitchFamily="18" charset="0"/>
                </a:rPr>
                <a:t>Lênin</a:t>
              </a:r>
              <a:endParaRPr lang="en-US" sz="2800" kern="1200" dirty="0">
                <a:solidFill>
                  <a:schemeClr val="bg1"/>
                </a:solidFill>
              </a:endParaRPr>
            </a:p>
          </p:txBody>
        </p:sp>
      </p:grpSp>
      <p:grpSp>
        <p:nvGrpSpPr>
          <p:cNvPr id="18" name="Group 17"/>
          <p:cNvGrpSpPr/>
          <p:nvPr/>
        </p:nvGrpSpPr>
        <p:grpSpPr>
          <a:xfrm>
            <a:off x="17707" y="838364"/>
            <a:ext cx="3788923" cy="681154"/>
            <a:chOff x="22160" y="0"/>
            <a:chExt cx="9656323" cy="1139752"/>
          </a:xfrm>
        </p:grpSpPr>
        <p:sp>
          <p:nvSpPr>
            <p:cNvPr id="19" name="Rounded Rectangle 18"/>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0" name="Rounded Rectangle 4"/>
            <p:cNvSpPr/>
            <p:nvPr/>
          </p:nvSpPr>
          <p:spPr>
            <a:xfrm>
              <a:off x="55541" y="33381"/>
              <a:ext cx="9589558" cy="72529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bg1"/>
                  </a:solidFill>
                </a:rPr>
                <a:t>a) </a:t>
              </a:r>
              <a:r>
                <a:rPr lang="en-US" sz="3200" b="1" kern="1200" dirty="0" err="1" smtClean="0">
                  <a:solidFill>
                    <a:schemeClr val="bg1"/>
                  </a:solidFill>
                </a:rPr>
                <a:t>Hoàn</a:t>
              </a:r>
              <a:r>
                <a:rPr lang="en-US" sz="3200" b="1" kern="1200" dirty="0" smtClean="0">
                  <a:solidFill>
                    <a:schemeClr val="bg1"/>
                  </a:solidFill>
                </a:rPr>
                <a:t> </a:t>
              </a:r>
              <a:r>
                <a:rPr lang="en-US" sz="3200" b="1" kern="1200" dirty="0" err="1" smtClean="0">
                  <a:solidFill>
                    <a:schemeClr val="bg1"/>
                  </a:solidFill>
                </a:rPr>
                <a:t>cảnh</a:t>
              </a:r>
              <a:r>
                <a:rPr lang="en-US" sz="3200" b="1" kern="1200" dirty="0" smtClean="0">
                  <a:solidFill>
                    <a:schemeClr val="bg1"/>
                  </a:solidFill>
                </a:rPr>
                <a:t> </a:t>
              </a:r>
              <a:r>
                <a:rPr lang="en-US" sz="3200" b="1" kern="1200" dirty="0" err="1" smtClean="0">
                  <a:solidFill>
                    <a:schemeClr val="bg1"/>
                  </a:solidFill>
                </a:rPr>
                <a:t>quốc</a:t>
              </a:r>
              <a:r>
                <a:rPr lang="en-US" sz="3200" b="1" kern="1200" dirty="0" smtClean="0">
                  <a:solidFill>
                    <a:schemeClr val="bg1"/>
                  </a:solidFill>
                </a:rPr>
                <a:t> </a:t>
              </a:r>
              <a:r>
                <a:rPr lang="en-US" sz="3200" b="1" kern="1200"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p:txBody>
        </p:sp>
      </p:grpSp>
    </p:spTree>
    <p:extLst>
      <p:ext uri="{BB962C8B-B14F-4D97-AF65-F5344CB8AC3E}">
        <p14:creationId xmlns:p14="http://schemas.microsoft.com/office/powerpoint/2010/main" val="10629821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03BD683D-DB1F-47B1-AE47-3C7A1188D6B3}"/>
                                            </p:graphicEl>
                                          </p:spTgt>
                                        </p:tgtEl>
                                        <p:attrNameLst>
                                          <p:attrName>style.visibility</p:attrName>
                                        </p:attrNameLst>
                                      </p:cBhvr>
                                      <p:to>
                                        <p:strVal val="visible"/>
                                      </p:to>
                                    </p:set>
                                    <p:animEffect transition="in" filter="fade">
                                      <p:cBhvr>
                                        <p:cTn id="12" dur="500"/>
                                        <p:tgtEl>
                                          <p:spTgt spid="3">
                                            <p:graphicEl>
                                              <a:dgm id="{03BD683D-DB1F-47B1-AE47-3C7A1188D6B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34BF902C-268F-40FA-B999-323EBAC2B0E1}"/>
                                            </p:graphicEl>
                                          </p:spTgt>
                                        </p:tgtEl>
                                        <p:attrNameLst>
                                          <p:attrName>style.visibility</p:attrName>
                                        </p:attrNameLst>
                                      </p:cBhvr>
                                      <p:to>
                                        <p:strVal val="visible"/>
                                      </p:to>
                                    </p:set>
                                    <p:animEffect transition="in" filter="fade">
                                      <p:cBhvr>
                                        <p:cTn id="17" dur="500"/>
                                        <p:tgtEl>
                                          <p:spTgt spid="3">
                                            <p:graphicEl>
                                              <a:dgm id="{34BF902C-268F-40FA-B999-323EBAC2B0E1}"/>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graphicEl>
                                              <a:dgm id="{13E616B5-2670-4C0A-8E7B-979010B69D93}"/>
                                            </p:graphicEl>
                                          </p:spTgt>
                                        </p:tgtEl>
                                        <p:attrNameLst>
                                          <p:attrName>style.visibility</p:attrName>
                                        </p:attrNameLst>
                                      </p:cBhvr>
                                      <p:to>
                                        <p:strVal val="visible"/>
                                      </p:to>
                                    </p:set>
                                    <p:animEffect transition="in" filter="fade">
                                      <p:cBhvr>
                                        <p:cTn id="20" dur="500"/>
                                        <p:tgtEl>
                                          <p:spTgt spid="3">
                                            <p:graphicEl>
                                              <a:dgm id="{13E616B5-2670-4C0A-8E7B-979010B69D9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graphicEl>
                                              <a:dgm id="{BE2156FC-2D7B-4E9C-A240-F7A38581B5F0}"/>
                                            </p:graphicEl>
                                          </p:spTgt>
                                        </p:tgtEl>
                                        <p:attrNameLst>
                                          <p:attrName>style.visibility</p:attrName>
                                        </p:attrNameLst>
                                      </p:cBhvr>
                                      <p:to>
                                        <p:strVal val="visible"/>
                                      </p:to>
                                    </p:set>
                                    <p:animEffect transition="in" filter="fade">
                                      <p:cBhvr>
                                        <p:cTn id="25" dur="500"/>
                                        <p:tgtEl>
                                          <p:spTgt spid="3">
                                            <p:graphicEl>
                                              <a:dgm id="{BE2156FC-2D7B-4E9C-A240-F7A38581B5F0}"/>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graphicEl>
                                              <a:dgm id="{73B1EB0B-35CC-48B1-8614-A69E3936EFDC}"/>
                                            </p:graphicEl>
                                          </p:spTgt>
                                        </p:tgtEl>
                                        <p:attrNameLst>
                                          <p:attrName>style.visibility</p:attrName>
                                        </p:attrNameLst>
                                      </p:cBhvr>
                                      <p:to>
                                        <p:strVal val="visible"/>
                                      </p:to>
                                    </p:set>
                                    <p:animEffect transition="in" filter="fade">
                                      <p:cBhvr>
                                        <p:cTn id="28" dur="500"/>
                                        <p:tgtEl>
                                          <p:spTgt spid="3">
                                            <p:graphicEl>
                                              <a:dgm id="{73B1EB0B-35CC-48B1-8614-A69E3936EFDC}"/>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graphicEl>
                                              <a:dgm id="{1A15AEB6-5E29-48A6-9FE1-9E4B05ECDF20}"/>
                                            </p:graphicEl>
                                          </p:spTgt>
                                        </p:tgtEl>
                                        <p:attrNameLst>
                                          <p:attrName>style.visibility</p:attrName>
                                        </p:attrNameLst>
                                      </p:cBhvr>
                                      <p:to>
                                        <p:strVal val="visible"/>
                                      </p:to>
                                    </p:set>
                                    <p:animEffect transition="in" filter="fade">
                                      <p:cBhvr>
                                        <p:cTn id="33" dur="500"/>
                                        <p:tgtEl>
                                          <p:spTgt spid="3">
                                            <p:graphicEl>
                                              <a:dgm id="{1A15AEB6-5E29-48A6-9FE1-9E4B05ECDF20}"/>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graphicEl>
                                              <a:dgm id="{8D94B5CF-DA4E-466D-B447-BC675289F30A}"/>
                                            </p:graphicEl>
                                          </p:spTgt>
                                        </p:tgtEl>
                                        <p:attrNameLst>
                                          <p:attrName>style.visibility</p:attrName>
                                        </p:attrNameLst>
                                      </p:cBhvr>
                                      <p:to>
                                        <p:strVal val="visible"/>
                                      </p:to>
                                    </p:set>
                                    <p:animEffect transition="in" filter="fade">
                                      <p:cBhvr>
                                        <p:cTn id="36" dur="500"/>
                                        <p:tgtEl>
                                          <p:spTgt spid="3">
                                            <p:graphicEl>
                                              <a:dgm id="{8D94B5CF-DA4E-466D-B447-BC675289F30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Graphic spid="3"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607454" y="1003479"/>
            <a:ext cx="523955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rgbClr val="FF0000"/>
                </a:solidFill>
                <a:latin typeface="Times New Roman" panose="02020603050405020304" pitchFamily="18" charset="0"/>
              </a:rPr>
              <a:t>- </a:t>
            </a:r>
            <a:r>
              <a:rPr lang="en-US" altLang="en-US" sz="2400" dirty="0" err="1" smtClean="0">
                <a:solidFill>
                  <a:srgbClr val="FF0000"/>
                </a:solidFill>
                <a:latin typeface="Times New Roman" panose="02020603050405020304" pitchFamily="18" charset="0"/>
              </a:rPr>
              <a:t>Ảnh</a:t>
            </a:r>
            <a:r>
              <a:rPr lang="en-US" altLang="en-US" sz="2400" dirty="0" smtClean="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hưởng</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của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chủ</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nghĩa</a:t>
            </a:r>
            <a:r>
              <a:rPr lang="en-US" altLang="en-US" sz="2400" dirty="0">
                <a:solidFill>
                  <a:srgbClr val="FF0000"/>
                </a:solidFill>
                <a:latin typeface="Times New Roman" panose="02020603050405020304" pitchFamily="18" charset="0"/>
              </a:rPr>
              <a:t> </a:t>
            </a:r>
            <a:r>
              <a:rPr lang="en-US" altLang="en-US" sz="2400" dirty="0" err="1">
                <a:solidFill>
                  <a:srgbClr val="FF0000"/>
                </a:solidFill>
                <a:latin typeface="Times New Roman" panose="02020603050405020304" pitchFamily="18" charset="0"/>
              </a:rPr>
              <a:t>Mác</a:t>
            </a:r>
            <a:r>
              <a:rPr lang="en-US" altLang="en-US" sz="2400" dirty="0">
                <a:solidFill>
                  <a:srgbClr val="FF0000"/>
                </a:solidFill>
                <a:latin typeface="Times New Roman" panose="02020603050405020304" pitchFamily="18" charset="0"/>
              </a:rPr>
              <a:t> - </a:t>
            </a:r>
            <a:r>
              <a:rPr lang="en-US" altLang="en-US" sz="2400" dirty="0" err="1">
                <a:solidFill>
                  <a:srgbClr val="FF0000"/>
                </a:solidFill>
                <a:latin typeface="Times New Roman" panose="02020603050405020304" pitchFamily="18" charset="0"/>
              </a:rPr>
              <a:t>Lênin</a:t>
            </a:r>
            <a:endParaRPr lang="en-US" altLang="en-US" sz="2400" dirty="0">
              <a:solidFill>
                <a:srgbClr val="FF0000"/>
              </a:solidFill>
              <a:latin typeface="Times New Roman" panose="02020603050405020304" pitchFamily="18" charset="0"/>
            </a:endParaRPr>
          </a:p>
        </p:txBody>
      </p:sp>
      <p:pic>
        <p:nvPicPr>
          <p:cNvPr id="12291" name="Picture 10" descr="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568" y="2166925"/>
            <a:ext cx="4992325" cy="353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11"/>
          <p:cNvSpPr>
            <a:spLocks noGrp="1" noRot="1" noChangeArrowheads="1"/>
          </p:cNvSpPr>
          <p:nvPr>
            <p:ph type="title" idx="4294967295"/>
          </p:nvPr>
        </p:nvSpPr>
        <p:spPr>
          <a:xfrm>
            <a:off x="818688" y="5911953"/>
            <a:ext cx="4368084" cy="868363"/>
          </a:xfrm>
        </p:spPr>
        <p:txBody>
          <a:bodyPr rtlCol="0">
            <a:normAutofit/>
          </a:bodyPr>
          <a:lstStyle/>
          <a:p>
            <a:pPr algn="just">
              <a:defRPr/>
            </a:pPr>
            <a:r>
              <a:rPr lang="en-US" sz="1800" dirty="0" err="1">
                <a:solidFill>
                  <a:srgbClr val="FF0000"/>
                </a:solidFill>
                <a:effectLst>
                  <a:outerShdw blurRad="38100" dist="38100" dir="2700000" algn="tl">
                    <a:srgbClr val="C0C0C0"/>
                  </a:outerShdw>
                </a:effectLst>
              </a:rPr>
              <a:t>Nguyễn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Quốc</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giảng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bài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tại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lớp</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huấn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luyện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cán</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bộ</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cách</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mạng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Việt</a:t>
            </a:r>
            <a:r>
              <a:rPr lang="en-US" sz="1800" dirty="0">
                <a:solidFill>
                  <a:srgbClr val="FF0000"/>
                </a:solidFill>
                <a:effectLst>
                  <a:outerShdw blurRad="38100" dist="38100" dir="2700000" algn="tl">
                    <a:srgbClr val="C0C0C0"/>
                  </a:outerShdw>
                </a:effectLst>
              </a:rPr>
              <a:t> Nam </a:t>
            </a:r>
            <a:r>
              <a:rPr lang="en-US" sz="1800" dirty="0" err="1">
                <a:solidFill>
                  <a:srgbClr val="FF0000"/>
                </a:solidFill>
                <a:effectLst>
                  <a:outerShdw blurRad="38100" dist="38100" dir="2700000" algn="tl">
                    <a:srgbClr val="C0C0C0"/>
                  </a:outerShdw>
                </a:effectLst>
              </a:rPr>
              <a:t>tại</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Quảng</a:t>
            </a:r>
            <a:r>
              <a:rPr lang="en-US" sz="1800" dirty="0">
                <a:solidFill>
                  <a:srgbClr val="FF0000"/>
                </a:solidFill>
                <a:effectLst>
                  <a:outerShdw blurRad="38100" dist="38100" dir="2700000" algn="tl">
                    <a:srgbClr val="C0C0C0"/>
                  </a:outerShdw>
                </a:effectLst>
              </a:rPr>
              <a:t> </a:t>
            </a:r>
            <a:r>
              <a:rPr lang="en-US" sz="1800" dirty="0" err="1">
                <a:solidFill>
                  <a:srgbClr val="FF0000"/>
                </a:solidFill>
                <a:effectLst>
                  <a:outerShdw blurRad="38100" dist="38100" dir="2700000" algn="tl">
                    <a:srgbClr val="C0C0C0"/>
                  </a:outerShdw>
                </a:effectLst>
              </a:rPr>
              <a:t>Châu</a:t>
            </a:r>
            <a:r>
              <a:rPr lang="en-US" sz="1800" dirty="0">
                <a:solidFill>
                  <a:srgbClr val="FF0000"/>
                </a:solidFill>
                <a:effectLst>
                  <a:outerShdw blurRad="38100" dist="38100" dir="2700000" algn="tl">
                    <a:srgbClr val="C0C0C0"/>
                  </a:outerShdw>
                </a:effectLst>
              </a:rPr>
              <a:t> </a:t>
            </a:r>
          </a:p>
        </p:txBody>
      </p:sp>
      <p:pic>
        <p:nvPicPr>
          <p:cNvPr id="2" name="Picture 1"/>
          <p:cNvPicPr>
            <a:picLocks noChangeAspect="1"/>
          </p:cNvPicPr>
          <p:nvPr/>
        </p:nvPicPr>
        <p:blipFill>
          <a:blip r:embed="rId3"/>
          <a:stretch>
            <a:fillRect/>
          </a:stretch>
        </p:blipFill>
        <p:spPr>
          <a:xfrm>
            <a:off x="6172200" y="2166925"/>
            <a:ext cx="3962743" cy="3346994"/>
          </a:xfrm>
          <a:prstGeom prst="rect">
            <a:avLst/>
          </a:prstGeom>
        </p:spPr>
      </p:pic>
      <p:sp>
        <p:nvSpPr>
          <p:cNvPr id="3" name="Rectangle 2"/>
          <p:cNvSpPr/>
          <p:nvPr/>
        </p:nvSpPr>
        <p:spPr>
          <a:xfrm>
            <a:off x="6684134" y="5699803"/>
            <a:ext cx="3450809" cy="646331"/>
          </a:xfrm>
          <a:prstGeom prst="rect">
            <a:avLst/>
          </a:prstGeom>
        </p:spPr>
        <p:txBody>
          <a:bodyPr wrap="square">
            <a:spAutoFit/>
          </a:bodyPr>
          <a:lstStyle/>
          <a:p>
            <a:r>
              <a:rPr lang="en-US" altLang="en-US" dirty="0" err="1" smtClean="0">
                <a:latin typeface="Times New Roman" panose="02020603050405020304" pitchFamily="18" charset="0"/>
              </a:rPr>
              <a:t>Phong</a:t>
            </a:r>
            <a:r>
              <a:rPr lang="en-US" altLang="en-US" dirty="0" smtClean="0">
                <a:latin typeface="Times New Roman" panose="02020603050405020304" pitchFamily="18" charset="0"/>
              </a:rPr>
              <a:t> </a:t>
            </a:r>
            <a:r>
              <a:rPr lang="en-US" altLang="en-US" dirty="0" err="1" smtClean="0">
                <a:latin typeface="Times New Roman" panose="02020603050405020304" pitchFamily="18" charset="0"/>
              </a:rPr>
              <a:t>trào</a:t>
            </a:r>
            <a:r>
              <a:rPr lang="en-US" altLang="en-US" dirty="0" smtClean="0">
                <a:latin typeface="Times New Roman" panose="02020603050405020304" pitchFamily="18" charset="0"/>
              </a:rPr>
              <a:t> </a:t>
            </a:r>
            <a:r>
              <a:rPr lang="en-US" altLang="en-US" dirty="0" err="1">
                <a:latin typeface="Times New Roman" panose="02020603050405020304" pitchFamily="18" charset="0"/>
              </a:rPr>
              <a:t>yêu</a:t>
            </a:r>
            <a:r>
              <a:rPr lang="en-US" altLang="en-US" dirty="0">
                <a:latin typeface="Times New Roman" panose="02020603050405020304" pitchFamily="18" charset="0"/>
              </a:rPr>
              <a:t> </a:t>
            </a:r>
            <a:r>
              <a:rPr lang="en-US" altLang="en-US" dirty="0" err="1">
                <a:latin typeface="Times New Roman" panose="02020603050405020304" pitchFamily="18" charset="0"/>
              </a:rPr>
              <a:t>nước</a:t>
            </a:r>
            <a:r>
              <a:rPr lang="en-US" altLang="en-US" dirty="0">
                <a:latin typeface="Times New Roman" panose="02020603050405020304" pitchFamily="18" charset="0"/>
              </a:rPr>
              <a:t> </a:t>
            </a:r>
            <a:r>
              <a:rPr lang="en-US" altLang="en-US" dirty="0" err="1">
                <a:latin typeface="Times New Roman" panose="02020603050405020304" pitchFamily="18" charset="0"/>
              </a:rPr>
              <a:t>và</a:t>
            </a:r>
            <a:r>
              <a:rPr lang="en-US" altLang="en-US" dirty="0">
                <a:latin typeface="Times New Roman" panose="02020603050405020304" pitchFamily="18" charset="0"/>
              </a:rPr>
              <a:t> </a:t>
            </a:r>
            <a:r>
              <a:rPr lang="en-US" altLang="en-US" dirty="0" err="1">
                <a:latin typeface="Times New Roman" panose="02020603050405020304" pitchFamily="18" charset="0"/>
              </a:rPr>
              <a:t>phong</a:t>
            </a:r>
            <a:r>
              <a:rPr lang="en-US" altLang="en-US" dirty="0">
                <a:latin typeface="Times New Roman" panose="02020603050405020304" pitchFamily="18" charset="0"/>
              </a:rPr>
              <a:t> </a:t>
            </a:r>
            <a:r>
              <a:rPr lang="en-US" altLang="en-US" dirty="0" err="1">
                <a:latin typeface="Times New Roman" panose="02020603050405020304" pitchFamily="18" charset="0"/>
              </a:rPr>
              <a:t>trào</a:t>
            </a:r>
            <a:r>
              <a:rPr lang="en-US" altLang="en-US" dirty="0">
                <a:latin typeface="Times New Roman" panose="02020603050405020304" pitchFamily="18" charset="0"/>
              </a:rPr>
              <a:t> </a:t>
            </a:r>
            <a:r>
              <a:rPr lang="en-US" altLang="en-US" dirty="0" err="1">
                <a:latin typeface="Times New Roman" panose="02020603050405020304" pitchFamily="18" charset="0"/>
              </a:rPr>
              <a:t>công</a:t>
            </a:r>
            <a:r>
              <a:rPr lang="en-US" altLang="en-US" dirty="0">
                <a:latin typeface="Times New Roman" panose="02020603050405020304" pitchFamily="18" charset="0"/>
              </a:rPr>
              <a:t> </a:t>
            </a:r>
            <a:r>
              <a:rPr lang="en-US" altLang="en-US" dirty="0" err="1">
                <a:latin typeface="Times New Roman" panose="02020603050405020304" pitchFamily="18" charset="0"/>
              </a:rPr>
              <a:t>nhân</a:t>
            </a:r>
            <a:r>
              <a:rPr lang="en-US" altLang="en-US" dirty="0">
                <a:latin typeface="Times New Roman" panose="02020603050405020304" pitchFamily="18" charset="0"/>
              </a:rPr>
              <a:t> </a:t>
            </a:r>
            <a:r>
              <a:rPr lang="en-US" altLang="en-US" dirty="0" err="1">
                <a:latin typeface="Times New Roman" panose="02020603050405020304" pitchFamily="18" charset="0"/>
              </a:rPr>
              <a:t>phát</a:t>
            </a:r>
            <a:r>
              <a:rPr lang="en-US" altLang="en-US" dirty="0">
                <a:latin typeface="Times New Roman" panose="02020603050405020304" pitchFamily="18" charset="0"/>
              </a:rPr>
              <a:t> </a:t>
            </a:r>
            <a:r>
              <a:rPr lang="en-US" altLang="en-US" dirty="0" err="1">
                <a:latin typeface="Times New Roman" panose="02020603050405020304" pitchFamily="18" charset="0"/>
              </a:rPr>
              <a:t>triển</a:t>
            </a:r>
            <a:r>
              <a:rPr lang="en-US" altLang="en-US" dirty="0">
                <a:latin typeface="Times New Roman" panose="02020603050405020304" pitchFamily="18" charset="0"/>
              </a:rPr>
              <a:t> </a:t>
            </a:r>
            <a:r>
              <a:rPr lang="en-US" altLang="en-US" dirty="0" err="1">
                <a:latin typeface="Times New Roman" panose="02020603050405020304" pitchFamily="18" charset="0"/>
              </a:rPr>
              <a:t>mạnh</a:t>
            </a:r>
            <a:r>
              <a:rPr lang="en-US" altLang="en-US" dirty="0">
                <a:latin typeface="Times New Roman" panose="02020603050405020304" pitchFamily="18" charset="0"/>
              </a:rPr>
              <a:t> </a:t>
            </a:r>
            <a:r>
              <a:rPr lang="en-US" altLang="en-US" dirty="0" err="1">
                <a:latin typeface="Times New Roman" panose="02020603050405020304" pitchFamily="18" charset="0"/>
              </a:rPr>
              <a:t>mẽ</a:t>
            </a:r>
            <a:r>
              <a:rPr lang="en-US" altLang="en-US" dirty="0">
                <a:latin typeface="Times New Roman" panose="02020603050405020304" pitchFamily="18" charset="0"/>
              </a:rPr>
              <a:t>.</a:t>
            </a:r>
            <a:endParaRPr lang="en-US" dirty="0"/>
          </a:p>
        </p:txBody>
      </p:sp>
      <p:grpSp>
        <p:nvGrpSpPr>
          <p:cNvPr id="7" name="Group 6"/>
          <p:cNvGrpSpPr/>
          <p:nvPr/>
        </p:nvGrpSpPr>
        <p:grpSpPr>
          <a:xfrm>
            <a:off x="125283" y="0"/>
            <a:ext cx="3788923" cy="821282"/>
            <a:chOff x="22160" y="0"/>
            <a:chExt cx="9656323" cy="1139752"/>
          </a:xfrm>
        </p:grpSpPr>
        <p:sp>
          <p:nvSpPr>
            <p:cNvPr id="8" name="Rounded Rectangle 7"/>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Rounded Rectangle 4"/>
            <p:cNvSpPr/>
            <p:nvPr/>
          </p:nvSpPr>
          <p:spPr>
            <a:xfrm>
              <a:off x="55542" y="33382"/>
              <a:ext cx="9589559" cy="10729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bg1"/>
                  </a:solidFill>
                </a:rPr>
                <a:t>a) </a:t>
              </a:r>
              <a:r>
                <a:rPr lang="en-US" sz="3200" b="1" kern="1200" dirty="0" err="1" smtClean="0">
                  <a:solidFill>
                    <a:schemeClr val="bg1"/>
                  </a:solidFill>
                </a:rPr>
                <a:t>Hoàn</a:t>
              </a:r>
              <a:r>
                <a:rPr lang="en-US" sz="3200" b="1" kern="1200" dirty="0" smtClean="0">
                  <a:solidFill>
                    <a:schemeClr val="bg1"/>
                  </a:solidFill>
                </a:rPr>
                <a:t> </a:t>
              </a:r>
              <a:r>
                <a:rPr lang="en-US" sz="3200" b="1" kern="1200" dirty="0" err="1" smtClean="0">
                  <a:solidFill>
                    <a:schemeClr val="bg1"/>
                  </a:solidFill>
                </a:rPr>
                <a:t>cảnh</a:t>
              </a:r>
              <a:r>
                <a:rPr lang="en-US" sz="3200" b="1" kern="1200" dirty="0" smtClean="0">
                  <a:solidFill>
                    <a:schemeClr val="bg1"/>
                  </a:solidFill>
                </a:rPr>
                <a:t> </a:t>
              </a:r>
              <a:r>
                <a:rPr lang="en-US" sz="3200" b="1" kern="1200" dirty="0" err="1" smtClean="0">
                  <a:solidFill>
                    <a:schemeClr val="bg1"/>
                  </a:solidFill>
                </a:rPr>
                <a:t>quốc</a:t>
              </a:r>
              <a:r>
                <a:rPr lang="en-US" sz="3200" b="1" kern="1200" dirty="0" smtClean="0">
                  <a:solidFill>
                    <a:schemeClr val="bg1"/>
                  </a:solidFill>
                </a:rPr>
                <a:t> </a:t>
              </a:r>
              <a:r>
                <a:rPr lang="en-US" sz="3200" b="1" kern="1200"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p:txBody>
        </p:sp>
      </p:grpSp>
    </p:spTree>
    <p:extLst>
      <p:ext uri="{BB962C8B-B14F-4D97-AF65-F5344CB8AC3E}">
        <p14:creationId xmlns:p14="http://schemas.microsoft.com/office/powerpoint/2010/main" val="38078041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checkerboard(across)">
                                      <p:cBhvr>
                                        <p:cTn id="7" dur="2000"/>
                                        <p:tgtEl>
                                          <p:spTgt spid="122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diamond(in)">
                                      <p:cBhvr>
                                        <p:cTn id="12" dur="2000"/>
                                        <p:tgtEl>
                                          <p:spTgt spid="1229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2"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tangle 15"/>
          <p:cNvSpPr>
            <a:spLocks noChangeArrowheads="1"/>
          </p:cNvSpPr>
          <p:nvPr/>
        </p:nvSpPr>
        <p:spPr bwMode="auto">
          <a:xfrm>
            <a:off x="0" y="-59473"/>
            <a:ext cx="12191999" cy="850006"/>
          </a:xfrm>
          <a:prstGeom prst="rect">
            <a:avLst/>
          </a:prstGeom>
          <a:solidFill>
            <a:schemeClr val="accent1"/>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None/>
            </a:pPr>
            <a:r>
              <a:rPr lang="vi-VN" sz="2800" dirty="0">
                <a:solidFill>
                  <a:schemeClr val="bg1"/>
                </a:solidFill>
                <a:latin typeface="Arial" panose="020B0604020202020204" pitchFamily="34" charset="0"/>
                <a:cs typeface="Arial" panose="020B0604020202020204" pitchFamily="34" charset="0"/>
              </a:rPr>
              <a:t>1.1.1 Bối cảnh lịch sử trong nước và quốc tế cho sự ra đời của Đảng</a:t>
            </a:r>
            <a:endParaRPr lang="en-US" sz="2800" dirty="0">
              <a:solidFill>
                <a:schemeClr val="bg1"/>
              </a:solidFill>
              <a:latin typeface="Arial" panose="020B0604020202020204" pitchFamily="34" charset="0"/>
              <a:cs typeface="Arial" panose="020B0604020202020204" pitchFamily="34" charset="0"/>
            </a:endParaRPr>
          </a:p>
        </p:txBody>
      </p:sp>
      <p:sp>
        <p:nvSpPr>
          <p:cNvPr id="8" name="Rectangle 7"/>
          <p:cNvSpPr/>
          <p:nvPr/>
        </p:nvSpPr>
        <p:spPr>
          <a:xfrm>
            <a:off x="868697" y="1695089"/>
            <a:ext cx="8047268" cy="523220"/>
          </a:xfrm>
          <a:prstGeom prst="rect">
            <a:avLst/>
          </a:prstGeom>
          <a:solidFill>
            <a:srgbClr val="FF0000"/>
          </a:solidFill>
        </p:spPr>
        <p:txBody>
          <a:bodyPr wrap="none">
            <a:spAutoFit/>
          </a:bodyPr>
          <a:lstStyle/>
          <a:p>
            <a:pPr lvl="0"/>
            <a:r>
              <a:rPr lang="en-US" altLang="en-US" sz="2800" dirty="0" smtClean="0">
                <a:solidFill>
                  <a:schemeClr val="bg1"/>
                </a:solidFill>
                <a:latin typeface="Times New Roman" panose="02020603050405020304" pitchFamily="18" charset="0"/>
              </a:rPr>
              <a:t>- </a:t>
            </a:r>
            <a:r>
              <a:rPr lang="en-US" altLang="en-US" sz="2800" dirty="0" err="1" smtClean="0">
                <a:solidFill>
                  <a:schemeClr val="bg1"/>
                </a:solidFill>
                <a:latin typeface="Times New Roman" panose="02020603050405020304" pitchFamily="18" charset="0"/>
              </a:rPr>
              <a:t>Tác</a:t>
            </a:r>
            <a:r>
              <a:rPr lang="en-US" altLang="en-US" sz="2800" dirty="0" smtClean="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động</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của</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Cách</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mạng</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Tháng</a:t>
            </a:r>
            <a:r>
              <a:rPr lang="en-US" altLang="en-US" sz="2800" dirty="0">
                <a:solidFill>
                  <a:schemeClr val="bg1"/>
                </a:solidFill>
                <a:latin typeface="Times New Roman" panose="02020603050405020304" pitchFamily="18" charset="0"/>
              </a:rPr>
              <a:t> </a:t>
            </a:r>
            <a:r>
              <a:rPr lang="en-US" altLang="en-US" sz="2800" dirty="0" err="1">
                <a:solidFill>
                  <a:schemeClr val="bg1"/>
                </a:solidFill>
                <a:latin typeface="Times New Roman" panose="02020603050405020304" pitchFamily="18" charset="0"/>
              </a:rPr>
              <a:t>Mười</a:t>
            </a:r>
            <a:r>
              <a:rPr lang="en-US" altLang="en-US" sz="2800" dirty="0">
                <a:solidFill>
                  <a:schemeClr val="bg1"/>
                </a:solidFill>
                <a:latin typeface="Times New Roman" panose="02020603050405020304" pitchFamily="18" charset="0"/>
              </a:rPr>
              <a:t> Nga </a:t>
            </a:r>
            <a:r>
              <a:rPr lang="en-US" altLang="en-US" sz="2800" dirty="0" err="1">
                <a:solidFill>
                  <a:schemeClr val="bg1"/>
                </a:solidFill>
                <a:latin typeface="Times New Roman" panose="02020603050405020304" pitchFamily="18" charset="0"/>
              </a:rPr>
              <a:t>và</a:t>
            </a:r>
            <a:r>
              <a:rPr lang="en-US" altLang="en-US" sz="2800" dirty="0">
                <a:solidFill>
                  <a:schemeClr val="bg1"/>
                </a:solidFill>
                <a:latin typeface="Times New Roman" panose="02020603050405020304" pitchFamily="18" charset="0"/>
              </a:rPr>
              <a:t> QTCS</a:t>
            </a:r>
            <a:endParaRPr lang="en-US" sz="2800" dirty="0">
              <a:solidFill>
                <a:schemeClr val="bg1"/>
              </a:solidFill>
            </a:endParaRPr>
          </a:p>
        </p:txBody>
      </p:sp>
      <p:sp>
        <p:nvSpPr>
          <p:cNvPr id="2" name="Rectangle 1"/>
          <p:cNvSpPr/>
          <p:nvPr/>
        </p:nvSpPr>
        <p:spPr>
          <a:xfrm>
            <a:off x="8080436" y="2910303"/>
            <a:ext cx="4010757" cy="3747051"/>
          </a:xfrm>
          <a:prstGeom prst="rect">
            <a:avLst/>
          </a:prstGeom>
          <a:ln>
            <a:solidFill>
              <a:srgbClr val="FF0000"/>
            </a:solidFill>
          </a:ln>
        </p:spPr>
        <p:txBody>
          <a:bodyPr wrap="square">
            <a:spAutoFit/>
          </a:bodyPr>
          <a:lstStyle/>
          <a:p>
            <a:pPr marR="0" lvl="0" algn="just">
              <a:lnSpc>
                <a:spcPct val="107000"/>
              </a:lnSpc>
              <a:spcBef>
                <a:spcPts val="0"/>
              </a:spcBef>
              <a:spcAft>
                <a:spcPts val="1000"/>
              </a:spcAft>
            </a:pPr>
            <a:r>
              <a:rPr lang="en-US" sz="2800" i="1" dirty="0" err="1">
                <a:latin typeface="Arial" panose="020B0604020202020204" pitchFamily="34" charset="0"/>
                <a:ea typeface="Calibri" panose="020F0502020204030204" pitchFamily="34" charset="0"/>
                <a:cs typeface="Arial" panose="020B0604020202020204" pitchFamily="34" charset="0"/>
              </a:rPr>
              <a:t>Chủ</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nghĩa</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Mác</a:t>
            </a:r>
            <a:r>
              <a:rPr lang="en-US" sz="2800" i="1" dirty="0">
                <a:latin typeface="Arial" panose="020B0604020202020204" pitchFamily="34" charset="0"/>
                <a:ea typeface="Calibri" panose="020F0502020204030204" pitchFamily="34" charset="0"/>
                <a:cs typeface="Arial" panose="020B0604020202020204" pitchFamily="34" charset="0"/>
              </a:rPr>
              <a:t>-LN </a:t>
            </a:r>
            <a:r>
              <a:rPr lang="en-US" sz="2800" i="1" dirty="0" err="1">
                <a:latin typeface="Arial" panose="020B0604020202020204" pitchFamily="34" charset="0"/>
                <a:ea typeface="Calibri" panose="020F0502020204030204" pitchFamily="34" charset="0"/>
                <a:cs typeface="Arial" panose="020B0604020202020204" pitchFamily="34" charset="0"/>
              </a:rPr>
              <a:t>đã</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trở</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thành</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hiện</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thực</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và</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là</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kim</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chỉ</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nam</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cho</a:t>
            </a:r>
            <a:r>
              <a:rPr lang="en-US" sz="2800" i="1" dirty="0">
                <a:latin typeface="Arial" panose="020B0604020202020204" pitchFamily="34" charset="0"/>
                <a:ea typeface="Calibri" panose="020F0502020204030204" pitchFamily="34" charset="0"/>
                <a:cs typeface="Arial" panose="020B0604020202020204" pitchFamily="34" charset="0"/>
              </a:rPr>
              <a:t> PTCS </a:t>
            </a:r>
            <a:r>
              <a:rPr lang="en-US" sz="2800" i="1" dirty="0" err="1">
                <a:latin typeface="Arial" panose="020B0604020202020204" pitchFamily="34" charset="0"/>
                <a:ea typeface="Calibri" panose="020F0502020204030204" pitchFamily="34" charset="0"/>
                <a:cs typeface="Arial" panose="020B0604020202020204" pitchFamily="34" charset="0"/>
              </a:rPr>
              <a:t>và</a:t>
            </a:r>
            <a:r>
              <a:rPr lang="en-US" sz="2800" i="1" dirty="0">
                <a:latin typeface="Arial" panose="020B0604020202020204" pitchFamily="34" charset="0"/>
                <a:ea typeface="Calibri" panose="020F0502020204030204" pitchFamily="34" charset="0"/>
                <a:cs typeface="Arial" panose="020B0604020202020204" pitchFamily="34" charset="0"/>
              </a:rPr>
              <a:t> CNQT, </a:t>
            </a:r>
            <a:r>
              <a:rPr lang="en-US" sz="2800" i="1" dirty="0" err="1">
                <a:latin typeface="Arial" panose="020B0604020202020204" pitchFamily="34" charset="0"/>
                <a:ea typeface="Calibri" panose="020F0502020204030204" pitchFamily="34" charset="0"/>
                <a:cs typeface="Arial" panose="020B0604020202020204" pitchFamily="34" charset="0"/>
              </a:rPr>
              <a:t>đặc</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biệt</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là</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đối</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với</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phong</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trào</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giải</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phóng</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dân</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tộc</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của</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nhân</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dân</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các</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nước</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thuộc</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địa</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và</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phụ</a:t>
            </a:r>
            <a:r>
              <a:rPr lang="en-US" sz="2800" i="1" dirty="0">
                <a:latin typeface="Arial" panose="020B0604020202020204" pitchFamily="34" charset="0"/>
                <a:ea typeface="Calibri" panose="020F0502020204030204" pitchFamily="34" charset="0"/>
                <a:cs typeface="Arial" panose="020B0604020202020204" pitchFamily="34" charset="0"/>
              </a:rPr>
              <a:t> </a:t>
            </a:r>
            <a:r>
              <a:rPr lang="en-US" sz="2800" i="1" dirty="0" err="1">
                <a:latin typeface="Arial" panose="020B0604020202020204" pitchFamily="34" charset="0"/>
                <a:ea typeface="Calibri" panose="020F0502020204030204" pitchFamily="34" charset="0"/>
                <a:cs typeface="Arial" panose="020B0604020202020204" pitchFamily="34" charset="0"/>
              </a:rPr>
              <a:t>thuộc</a:t>
            </a:r>
            <a:r>
              <a:rPr lang="en-US" sz="2800" i="1" dirty="0">
                <a:latin typeface="Arial" panose="020B0604020202020204" pitchFamily="34" charset="0"/>
                <a:ea typeface="Calibri" panose="020F0502020204030204" pitchFamily="34" charset="0"/>
                <a:cs typeface="Arial" panose="020B0604020202020204" pitchFamily="34" charset="0"/>
              </a:rPr>
              <a:t>. </a:t>
            </a:r>
            <a:endParaRPr lang="en-US" sz="2800" dirty="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307702658"/>
              </p:ext>
            </p:extLst>
          </p:nvPr>
        </p:nvGraphicFramePr>
        <p:xfrm>
          <a:off x="-841641" y="2458614"/>
          <a:ext cx="8922077" cy="4111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ight Arrow 3"/>
          <p:cNvSpPr/>
          <p:nvPr/>
        </p:nvSpPr>
        <p:spPr>
          <a:xfrm>
            <a:off x="7328646" y="3673827"/>
            <a:ext cx="403412" cy="16808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p:cNvGrpSpPr/>
          <p:nvPr/>
        </p:nvGrpSpPr>
        <p:grpSpPr>
          <a:xfrm>
            <a:off x="17707" y="838364"/>
            <a:ext cx="3788923" cy="616420"/>
            <a:chOff x="22160" y="0"/>
            <a:chExt cx="9656323" cy="1139752"/>
          </a:xfrm>
        </p:grpSpPr>
        <p:sp>
          <p:nvSpPr>
            <p:cNvPr id="12" name="Rounded Rectangle 11"/>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55542" y="33382"/>
              <a:ext cx="9589559" cy="10729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bg1"/>
                  </a:solidFill>
                </a:rPr>
                <a:t>a) </a:t>
              </a:r>
              <a:r>
                <a:rPr lang="en-US" sz="3200" b="1" kern="1200" dirty="0" err="1" smtClean="0">
                  <a:solidFill>
                    <a:schemeClr val="bg1"/>
                  </a:solidFill>
                </a:rPr>
                <a:t>Hoàn</a:t>
              </a:r>
              <a:r>
                <a:rPr lang="en-US" sz="3200" b="1" kern="1200" dirty="0" smtClean="0">
                  <a:solidFill>
                    <a:schemeClr val="bg1"/>
                  </a:solidFill>
                </a:rPr>
                <a:t> </a:t>
              </a:r>
              <a:r>
                <a:rPr lang="en-US" sz="3200" b="1" kern="1200" dirty="0" err="1" smtClean="0">
                  <a:solidFill>
                    <a:schemeClr val="bg1"/>
                  </a:solidFill>
                </a:rPr>
                <a:t>cảnh</a:t>
              </a:r>
              <a:r>
                <a:rPr lang="en-US" sz="3200" b="1" kern="1200" dirty="0" smtClean="0">
                  <a:solidFill>
                    <a:schemeClr val="bg1"/>
                  </a:solidFill>
                </a:rPr>
                <a:t> </a:t>
              </a:r>
              <a:r>
                <a:rPr lang="en-US" sz="3200" b="1" kern="1200" dirty="0" err="1" smtClean="0">
                  <a:solidFill>
                    <a:schemeClr val="bg1"/>
                  </a:solidFill>
                </a:rPr>
                <a:t>quốc</a:t>
              </a:r>
              <a:r>
                <a:rPr lang="en-US" sz="3200" b="1" kern="1200" dirty="0" smtClean="0">
                  <a:solidFill>
                    <a:schemeClr val="bg1"/>
                  </a:solidFill>
                </a:rPr>
                <a:t> </a:t>
              </a:r>
              <a:r>
                <a:rPr lang="en-US" sz="3200" b="1" kern="1200"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p:txBody>
        </p:sp>
      </p:grpSp>
    </p:spTree>
    <p:extLst>
      <p:ext uri="{BB962C8B-B14F-4D97-AF65-F5344CB8AC3E}">
        <p14:creationId xmlns:p14="http://schemas.microsoft.com/office/powerpoint/2010/main" val="1798743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621322" y="850006"/>
            <a:ext cx="3614196" cy="3549657"/>
          </a:xfrm>
          <a:noFill/>
        </p:spPr>
      </p:pic>
      <p:sp>
        <p:nvSpPr>
          <p:cNvPr id="16387" name="Text Box 3"/>
          <p:cNvSpPr txBox="1">
            <a:spLocks noChangeArrowheads="1"/>
          </p:cNvSpPr>
          <p:nvPr/>
        </p:nvSpPr>
        <p:spPr bwMode="auto">
          <a:xfrm>
            <a:off x="9267588" y="4399663"/>
            <a:ext cx="152241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ltLang="en-US" sz="2400" dirty="0" err="1">
                <a:solidFill>
                  <a:schemeClr val="tx1"/>
                </a:solidFill>
                <a:latin typeface="Arial" panose="020B0604020202020204" pitchFamily="34" charset="0"/>
              </a:rPr>
              <a:t>Hiệp</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ước</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Patơnốt</a:t>
            </a:r>
            <a:r>
              <a:rPr lang="en-US" altLang="en-US" sz="2400" dirty="0">
                <a:solidFill>
                  <a:schemeClr val="tx1"/>
                </a:solidFill>
                <a:latin typeface="Arial" panose="020B0604020202020204" pitchFamily="34" charset="0"/>
              </a:rPr>
              <a:t> (1884)</a:t>
            </a:r>
          </a:p>
        </p:txBody>
      </p:sp>
      <p:sp>
        <p:nvSpPr>
          <p:cNvPr id="2" name="Rectangle 1"/>
          <p:cNvSpPr/>
          <p:nvPr/>
        </p:nvSpPr>
        <p:spPr>
          <a:xfrm>
            <a:off x="321972" y="1872557"/>
            <a:ext cx="6096000" cy="1569660"/>
          </a:xfrm>
          <a:prstGeom prst="rect">
            <a:avLst/>
          </a:prstGeom>
        </p:spPr>
        <p:txBody>
          <a:bodyPr>
            <a:spAutoFit/>
          </a:bodyPr>
          <a:lstStyle/>
          <a:p>
            <a:pPr algn="just"/>
            <a:r>
              <a:rPr lang="pl-PL" sz="2400" dirty="0">
                <a:solidFill>
                  <a:srgbClr val="000000"/>
                </a:solidFill>
                <a:latin typeface="Arial" panose="020B0604020202020204" pitchFamily="34" charset="0"/>
                <a:ea typeface="Batang" panose="02030600000101010101" pitchFamily="18" charset="-127"/>
                <a:cs typeface="Arial" panose="020B0604020202020204" pitchFamily="34" charset="0"/>
              </a:rPr>
              <a:t>Năm 1858, thực dân Pháp nổ súng xâm l­ược nư­ớc ta. Triều đình nhà Nguyễn đã đầu hàng ký Hiệp ước Patơnốt dâng nư­ớc ta cho </a:t>
            </a:r>
            <a:r>
              <a:rPr lang="pl-PL" sz="2400" dirty="0" smtClean="0">
                <a:solidFill>
                  <a:srgbClr val="000000"/>
                </a:solidFill>
                <a:latin typeface="Arial" panose="020B0604020202020204" pitchFamily="34" charset="0"/>
                <a:ea typeface="Batang" panose="02030600000101010101" pitchFamily="18" charset="-127"/>
                <a:cs typeface="Arial" panose="020B0604020202020204" pitchFamily="34" charset="0"/>
              </a:rPr>
              <a:t>giặ</a:t>
            </a:r>
            <a:r>
              <a:rPr lang="en-US" sz="2400" dirty="0" smtClean="0">
                <a:solidFill>
                  <a:srgbClr val="000000"/>
                </a:solidFill>
                <a:latin typeface="Arial" panose="020B0604020202020204" pitchFamily="34" charset="0"/>
                <a:ea typeface="Batang" panose="02030600000101010101" pitchFamily="18" charset="-127"/>
                <a:cs typeface="Arial" panose="020B0604020202020204" pitchFamily="34" charset="0"/>
              </a:rPr>
              <a:t>c</a:t>
            </a:r>
            <a:endParaRPr lang="en-US" sz="2400" dirty="0">
              <a:latin typeface="Arial" panose="020B0604020202020204" pitchFamily="34" charset="0"/>
              <a:cs typeface="Arial" panose="020B0604020202020204" pitchFamily="34" charset="0"/>
            </a:endParaRPr>
          </a:p>
        </p:txBody>
      </p:sp>
      <p:sp>
        <p:nvSpPr>
          <p:cNvPr id="5" name="Rectangle 5"/>
          <p:cNvSpPr>
            <a:spLocks noChangeArrowheads="1"/>
          </p:cNvSpPr>
          <p:nvPr/>
        </p:nvSpPr>
        <p:spPr bwMode="auto">
          <a:xfrm>
            <a:off x="98738" y="979488"/>
            <a:ext cx="4570569" cy="646847"/>
          </a:xfrm>
          <a:prstGeom prst="rect">
            <a:avLst/>
          </a:prstGeom>
          <a:solidFill>
            <a:schemeClr val="tx2"/>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dirty="0" smtClean="0">
                <a:solidFill>
                  <a:schemeClr val="bg1"/>
                </a:solidFill>
                <a:latin typeface="Arial" panose="020B0604020202020204" pitchFamily="34" charset="0"/>
                <a:cs typeface="Arial" panose="020B0604020202020204" pitchFamily="34" charset="0"/>
              </a:rPr>
              <a:t>b.  </a:t>
            </a:r>
            <a:r>
              <a:rPr lang="en-US" altLang="en-US" sz="2800" b="1" dirty="0" err="1">
                <a:solidFill>
                  <a:schemeClr val="bg1"/>
                </a:solidFill>
                <a:latin typeface="Arial" panose="020B0604020202020204" pitchFamily="34" charset="0"/>
                <a:cs typeface="Arial" panose="020B0604020202020204" pitchFamily="34" charset="0"/>
              </a:rPr>
              <a:t>Hoàn</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cảnh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trong</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nước</a:t>
            </a:r>
            <a:endParaRPr lang="en-US" altLang="en-US" sz="2800" b="1" dirty="0">
              <a:solidFill>
                <a:schemeClr val="bg1"/>
              </a:solidFill>
              <a:latin typeface="Arial" panose="020B0604020202020204" pitchFamily="34" charset="0"/>
              <a:cs typeface="Arial" panose="020B0604020202020204" pitchFamily="34" charset="0"/>
            </a:endParaRPr>
          </a:p>
        </p:txBody>
      </p:sp>
      <p:sp>
        <p:nvSpPr>
          <p:cNvPr id="6" name="Rectangle 15"/>
          <p:cNvSpPr>
            <a:spLocks noChangeArrowheads="1"/>
          </p:cNvSpPr>
          <p:nvPr/>
        </p:nvSpPr>
        <p:spPr bwMode="auto">
          <a:xfrm>
            <a:off x="0" y="0"/>
            <a:ext cx="12191999" cy="850006"/>
          </a:xfrm>
          <a:prstGeom prst="rect">
            <a:avLst/>
          </a:prstGeom>
          <a:solidFill>
            <a:srgbClr val="0070C0"/>
          </a:solidFill>
          <a:ln w="38100">
            <a:solidFill>
              <a:srgbClr val="0563C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auto" latinLnBrk="0" hangingPunct="1">
              <a:lnSpc>
                <a:spcPct val="100000"/>
              </a:lnSpc>
              <a:spcBef>
                <a:spcPts val="1000"/>
              </a:spcBef>
              <a:spcAft>
                <a:spcPts val="0"/>
              </a:spcAft>
              <a:buClr>
                <a:srgbClr val="5B9BD5"/>
              </a:buClr>
              <a:buSzPct val="80000"/>
              <a:buFont typeface="Wingdings 3" panose="05040102010807070707" pitchFamily="18" charset="2"/>
              <a:buNone/>
              <a:tabLst/>
              <a:defRPr/>
            </a:pPr>
            <a:r>
              <a:rPr kumimoji="0" lang="vi-VN" sz="2800" b="0" i="0" u="none" strike="noStrike" kern="0" cap="none" spc="0" normalizeH="0" baseline="0" noProof="0" dirty="0">
                <a:ln>
                  <a:noFill/>
                </a:ln>
                <a:solidFill>
                  <a:prstClr val="white"/>
                </a:solidFill>
                <a:effectLst/>
                <a:uLnTx/>
                <a:uFillTx/>
              </a:rPr>
              <a:t>1.1.1 Bối cảnh lịch sử trong nước và quốc tế cho sự ra đời của Đảng</a:t>
            </a:r>
            <a:endParaRPr kumimoji="0" lang="en-US" sz="2800" b="0" i="0" u="none" strike="noStrike" kern="0" cap="none" spc="0" normalizeH="0" baseline="0" noProof="0" dirty="0">
              <a:ln>
                <a:noFill/>
              </a:ln>
              <a:solidFill>
                <a:prstClr val="white"/>
              </a:solidFill>
              <a:effectLst/>
              <a:uLnTx/>
              <a:uFillTx/>
              <a:latin typeface="Trebuchet MS" panose="020B0603020202020204" pitchFamily="34" charset="0"/>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489" y="3688439"/>
            <a:ext cx="3778250" cy="2730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78113" y="6504077"/>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dirty="0" err="1">
                <a:solidFill>
                  <a:prstClr val="black"/>
                </a:solidFill>
                <a:latin typeface="Times New Roman" panose="02020603050405020304" pitchFamily="18" charset="0"/>
              </a:rPr>
              <a:t>Pháp</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tấn</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công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Đà</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Nẵng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năm</a:t>
            </a:r>
            <a:r>
              <a:rPr lang="en-US" altLang="en-US" b="1" i="1" dirty="0">
                <a:solidFill>
                  <a:prstClr val="black"/>
                </a:solidFill>
                <a:latin typeface="Times New Roman" panose="02020603050405020304" pitchFamily="18" charset="0"/>
              </a:rPr>
              <a:t> 1858</a:t>
            </a:r>
          </a:p>
        </p:txBody>
      </p:sp>
      <p:pic>
        <p:nvPicPr>
          <p:cNvPr id="9"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6776" y="3688439"/>
            <a:ext cx="4803775" cy="54209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8"/>
          <p:cNvSpPr txBox="1">
            <a:spLocks noChangeArrowheads="1"/>
          </p:cNvSpPr>
          <p:nvPr/>
        </p:nvSpPr>
        <p:spPr bwMode="auto">
          <a:xfrm>
            <a:off x="4669308" y="6357373"/>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dirty="0" err="1" smtClean="0">
                <a:solidFill>
                  <a:prstClr val="black"/>
                </a:solidFill>
                <a:latin typeface="Times New Roman" panose="02020603050405020304" pitchFamily="18" charset="0"/>
              </a:rPr>
              <a:t>Khẩu</a:t>
            </a:r>
            <a:r>
              <a:rPr lang="en-US" altLang="en-US" dirty="0" smtClean="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súng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thần</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công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triều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Nguyễn</a:t>
            </a:r>
            <a:endParaRPr lang="en-US" altLang="en-US"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605555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55" presetClass="entr" presetSubtype="0" fill="hold" grpId="0" nodeType="withEffect">
                                  <p:stCondLst>
                                    <p:cond delay="0"/>
                                  </p:stCondLst>
                                  <p:childTnLst>
                                    <p:set>
                                      <p:cBhvr>
                                        <p:cTn id="19" dur="1" fill="hold">
                                          <p:stCondLst>
                                            <p:cond delay="0"/>
                                          </p:stCondLst>
                                        </p:cTn>
                                        <p:tgtEl>
                                          <p:spTgt spid="16387"/>
                                        </p:tgtEl>
                                        <p:attrNameLst>
                                          <p:attrName>style.visibility</p:attrName>
                                        </p:attrNameLst>
                                      </p:cBhvr>
                                      <p:to>
                                        <p:strVal val="visible"/>
                                      </p:to>
                                    </p:set>
                                    <p:anim calcmode="lin" valueType="num">
                                      <p:cBhvr>
                                        <p:cTn id="20" dur="1000" fill="hold"/>
                                        <p:tgtEl>
                                          <p:spTgt spid="16387"/>
                                        </p:tgtEl>
                                        <p:attrNameLst>
                                          <p:attrName>ppt_w</p:attrName>
                                        </p:attrNameLst>
                                      </p:cBhvr>
                                      <p:tavLst>
                                        <p:tav tm="0">
                                          <p:val>
                                            <p:strVal val="#ppt_w*0.70"/>
                                          </p:val>
                                        </p:tav>
                                        <p:tav tm="100000">
                                          <p:val>
                                            <p:strVal val="#ppt_w"/>
                                          </p:val>
                                        </p:tav>
                                      </p:tavLst>
                                    </p:anim>
                                    <p:anim calcmode="lin" valueType="num">
                                      <p:cBhvr>
                                        <p:cTn id="21" dur="1000" fill="hold"/>
                                        <p:tgtEl>
                                          <p:spTgt spid="16387"/>
                                        </p:tgtEl>
                                        <p:attrNameLst>
                                          <p:attrName>ppt_h</p:attrName>
                                        </p:attrNameLst>
                                      </p:cBhvr>
                                      <p:tavLst>
                                        <p:tav tm="0">
                                          <p:val>
                                            <p:strVal val="#ppt_h"/>
                                          </p:val>
                                        </p:tav>
                                        <p:tav tm="100000">
                                          <p:val>
                                            <p:strVal val="#ppt_h"/>
                                          </p:val>
                                        </p:tav>
                                      </p:tavLst>
                                    </p:anim>
                                    <p:animEffect transition="in" filter="fade">
                                      <p:cBhvr>
                                        <p:cTn id="22" dur="1000"/>
                                        <p:tgtEl>
                                          <p:spTgt spid="16387"/>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strVal val="#ppt_w*0.70"/>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Effect transition="in" filter="fade">
                                      <p:cBhvr>
                                        <p:cTn id="27" dur="1000"/>
                                        <p:tgtEl>
                                          <p:spTgt spid="8"/>
                                        </p:tgtEl>
                                      </p:cBhvr>
                                    </p:animEffect>
                                  </p:childTnLst>
                                </p:cTn>
                              </p:par>
                              <p:par>
                                <p:cTn id="28" presetID="18" presetClass="entr" presetSubtype="12"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strips(downLeft)">
                                      <p:cBhvr>
                                        <p:cTn id="30" dur="500"/>
                                        <p:tgtEl>
                                          <p:spTgt spid="9"/>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strVal val="#ppt_w*0.70"/>
                                          </p:val>
                                        </p:tav>
                                        <p:tav tm="100000">
                                          <p:val>
                                            <p:strVal val="#ppt_w"/>
                                          </p:val>
                                        </p:tav>
                                      </p:tavLst>
                                    </p:anim>
                                    <p:anim calcmode="lin" valueType="num">
                                      <p:cBhvr>
                                        <p:cTn id="34" dur="1000" fill="hold"/>
                                        <p:tgtEl>
                                          <p:spTgt spid="10"/>
                                        </p:tgtEl>
                                        <p:attrNameLst>
                                          <p:attrName>ppt_h</p:attrName>
                                        </p:attrNameLst>
                                      </p:cBhvr>
                                      <p:tavLst>
                                        <p:tav tm="0">
                                          <p:val>
                                            <p:strVal val="#ppt_h"/>
                                          </p:val>
                                        </p:tav>
                                        <p:tav tm="100000">
                                          <p:val>
                                            <p:strVal val="#ppt_h"/>
                                          </p:val>
                                        </p:tav>
                                      </p:tavLst>
                                    </p:anim>
                                    <p:animEffect transition="in" filter="fade">
                                      <p:cBhvr>
                                        <p:cTn id="35" dur="10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31746"/>
                                        </p:tgtEl>
                                        <p:attrNameLst>
                                          <p:attrName>style.visibility</p:attrName>
                                        </p:attrNameLst>
                                      </p:cBhvr>
                                      <p:to>
                                        <p:strVal val="visible"/>
                                      </p:to>
                                    </p:set>
                                    <p:animEffect transition="in" filter="fade">
                                      <p:cBhvr>
                                        <p:cTn id="38" dur="500"/>
                                        <p:tgtEl>
                                          <p:spTgt spid="31746"/>
                                        </p:tgtEl>
                                      </p:cBhvr>
                                    </p:animEffect>
                                  </p:childTnLst>
                                </p:cTn>
                              </p:par>
                              <p:par>
                                <p:cTn id="39" presetID="10" presetClass="entr" presetSubtype="0"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utoUpdateAnimBg="0"/>
      <p:bldP spid="2" grpId="0"/>
      <p:bldP spid="5" grpId="0" animBg="1"/>
      <p:bldP spid="6" grpId="0" animBg="1" autoUpdateAnimBg="0"/>
      <p:bldP spid="8" grpId="0" bldLvl="0" autoUpdateAnimBg="0"/>
      <p:bldP spid="10"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655834193"/>
              </p:ext>
            </p:extLst>
          </p:nvPr>
        </p:nvGraphicFramePr>
        <p:xfrm>
          <a:off x="516965" y="2026117"/>
          <a:ext cx="10160000"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15"/>
          <p:cNvSpPr>
            <a:spLocks noChangeArrowheads="1"/>
          </p:cNvSpPr>
          <p:nvPr/>
        </p:nvSpPr>
        <p:spPr bwMode="auto">
          <a:xfrm>
            <a:off x="0" y="0"/>
            <a:ext cx="12191999" cy="850006"/>
          </a:xfrm>
          <a:prstGeom prst="rect">
            <a:avLst/>
          </a:prstGeom>
          <a:solidFill>
            <a:srgbClr val="0070C0"/>
          </a:solidFill>
          <a:ln w="38100">
            <a:solidFill>
              <a:srgbClr val="0563C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auto" latinLnBrk="0" hangingPunct="1">
              <a:lnSpc>
                <a:spcPct val="100000"/>
              </a:lnSpc>
              <a:spcBef>
                <a:spcPts val="1000"/>
              </a:spcBef>
              <a:spcAft>
                <a:spcPts val="0"/>
              </a:spcAft>
              <a:buClr>
                <a:srgbClr val="5B9BD5"/>
              </a:buClr>
              <a:buSzPct val="80000"/>
              <a:buFont typeface="Wingdings 3" panose="05040102010807070707" pitchFamily="18" charset="2"/>
              <a:buNone/>
              <a:tabLst/>
              <a:defRPr/>
            </a:pPr>
            <a:r>
              <a:rPr kumimoji="0" lang="vi-VN" sz="2800" b="1" i="0" u="none" strike="noStrike" kern="0" cap="none" spc="0" normalizeH="0" baseline="0" noProof="0" dirty="0">
                <a:ln>
                  <a:noFill/>
                </a:ln>
                <a:solidFill>
                  <a:prstClr val="white"/>
                </a:solidFill>
                <a:effectLst/>
                <a:uLnTx/>
                <a:uFillTx/>
              </a:rPr>
              <a:t>1.1.1 Bối cảnh lịch sử trong nước và quốc tế cho sự ra đời của Đảng</a:t>
            </a:r>
            <a:endParaRPr kumimoji="0" lang="en-US" sz="2800" b="1" i="0" u="none" strike="noStrike" kern="0" cap="none" spc="0" normalizeH="0" baseline="0" noProof="0" dirty="0">
              <a:ln>
                <a:noFill/>
              </a:ln>
              <a:solidFill>
                <a:prstClr val="white"/>
              </a:solidFill>
              <a:effectLst/>
              <a:uLnTx/>
              <a:uFillTx/>
            </a:endParaRPr>
          </a:p>
        </p:txBody>
      </p:sp>
      <p:sp>
        <p:nvSpPr>
          <p:cNvPr id="6" name="Rectangle 5"/>
          <p:cNvSpPr>
            <a:spLocks noChangeArrowheads="1"/>
          </p:cNvSpPr>
          <p:nvPr/>
        </p:nvSpPr>
        <p:spPr bwMode="auto">
          <a:xfrm>
            <a:off x="98738" y="979488"/>
            <a:ext cx="4570569" cy="646847"/>
          </a:xfrm>
          <a:prstGeom prst="rect">
            <a:avLst/>
          </a:prstGeom>
          <a:solidFill>
            <a:schemeClr val="tx1"/>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dirty="0" smtClean="0">
                <a:solidFill>
                  <a:schemeClr val="bg1"/>
                </a:solidFill>
                <a:latin typeface="Arial" panose="020B0604020202020204" pitchFamily="34" charset="0"/>
                <a:cs typeface="Arial" panose="020B0604020202020204" pitchFamily="34" charset="0"/>
              </a:rPr>
              <a:t>b.  </a:t>
            </a:r>
            <a:r>
              <a:rPr lang="en-US" altLang="en-US" sz="2800" b="1" dirty="0" err="1">
                <a:solidFill>
                  <a:schemeClr val="bg1"/>
                </a:solidFill>
                <a:latin typeface="Arial" panose="020B0604020202020204" pitchFamily="34" charset="0"/>
                <a:cs typeface="Arial" panose="020B0604020202020204" pitchFamily="34" charset="0"/>
              </a:rPr>
              <a:t>Hoàn</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cảnh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trong</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nước</a:t>
            </a:r>
            <a:endParaRPr lang="en-US" alt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131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EA3869F5-7376-43C8-AB76-37E82FF8FEF1}"/>
                                            </p:graphicEl>
                                          </p:spTgt>
                                        </p:tgtEl>
                                        <p:attrNameLst>
                                          <p:attrName>style.visibility</p:attrName>
                                        </p:attrNameLst>
                                      </p:cBhvr>
                                      <p:to>
                                        <p:strVal val="visible"/>
                                      </p:to>
                                    </p:set>
                                    <p:animEffect transition="in" filter="fade">
                                      <p:cBhvr>
                                        <p:cTn id="17" dur="500"/>
                                        <p:tgtEl>
                                          <p:spTgt spid="5">
                                            <p:graphicEl>
                                              <a:dgm id="{EA3869F5-7376-43C8-AB76-37E82FF8FEF1}"/>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C0F743D5-79A5-4754-A9C0-04ACF3FC6ED0}"/>
                                            </p:graphicEl>
                                          </p:spTgt>
                                        </p:tgtEl>
                                        <p:attrNameLst>
                                          <p:attrName>style.visibility</p:attrName>
                                        </p:attrNameLst>
                                      </p:cBhvr>
                                      <p:to>
                                        <p:strVal val="visible"/>
                                      </p:to>
                                    </p:set>
                                    <p:animEffect transition="in" filter="fade">
                                      <p:cBhvr>
                                        <p:cTn id="20" dur="500"/>
                                        <p:tgtEl>
                                          <p:spTgt spid="5">
                                            <p:graphicEl>
                                              <a:dgm id="{C0F743D5-79A5-4754-A9C0-04ACF3FC6ED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6A0A1520-62D6-496C-AFCA-68B94947B596}"/>
                                            </p:graphicEl>
                                          </p:spTgt>
                                        </p:tgtEl>
                                        <p:attrNameLst>
                                          <p:attrName>style.visibility</p:attrName>
                                        </p:attrNameLst>
                                      </p:cBhvr>
                                      <p:to>
                                        <p:strVal val="visible"/>
                                      </p:to>
                                    </p:set>
                                    <p:animEffect transition="in" filter="fade">
                                      <p:cBhvr>
                                        <p:cTn id="25" dur="500"/>
                                        <p:tgtEl>
                                          <p:spTgt spid="5">
                                            <p:graphicEl>
                                              <a:dgm id="{6A0A1520-62D6-496C-AFCA-68B94947B596}"/>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4DE3D5F2-76CA-43B0-9BAB-C892BF5265CC}"/>
                                            </p:graphicEl>
                                          </p:spTgt>
                                        </p:tgtEl>
                                        <p:attrNameLst>
                                          <p:attrName>style.visibility</p:attrName>
                                        </p:attrNameLst>
                                      </p:cBhvr>
                                      <p:to>
                                        <p:strVal val="visible"/>
                                      </p:to>
                                    </p:set>
                                    <p:animEffect transition="in" filter="fade">
                                      <p:cBhvr>
                                        <p:cTn id="28" dur="500"/>
                                        <p:tgtEl>
                                          <p:spTgt spid="5">
                                            <p:graphicEl>
                                              <a:dgm id="{4DE3D5F2-76CA-43B0-9BAB-C892BF5265C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4" grpId="0" animBg="1" autoUpdateAnimBg="0"/>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bwMode="auto">
          <a:xfrm>
            <a:off x="4648200" y="749300"/>
            <a:ext cx="7543800"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smtClean="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dirty="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p:txBody>
      </p:sp>
      <p:pic>
        <p:nvPicPr>
          <p:cNvPr id="5" name="Oval 5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1101" y="2620963"/>
            <a:ext cx="203517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ext Box 5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276" y="4937126"/>
            <a:ext cx="1839913"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Text Box 5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4239" y="4932363"/>
            <a:ext cx="208438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Text Box 5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4932363"/>
            <a:ext cx="1981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roup 5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4638" y="3249613"/>
            <a:ext cx="15351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val 6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1700" y="2627313"/>
            <a:ext cx="1981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Oval 61"/>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0864" y="2627313"/>
            <a:ext cx="2047875"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roup 65"/>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86214" y="3529014"/>
            <a:ext cx="3195637"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oup 68"/>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57413" y="3260725"/>
            <a:ext cx="1408112" cy="423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oup 72"/>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57600" y="2024064"/>
            <a:ext cx="4071938" cy="163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oup 76"/>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82963" y="4022726"/>
            <a:ext cx="477361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roup 65"/>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02100" y="2627314"/>
            <a:ext cx="3194050"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21"/>
          <p:cNvSpPr>
            <a:spLocks noChangeArrowheads="1"/>
          </p:cNvSpPr>
          <p:nvPr/>
        </p:nvSpPr>
        <p:spPr bwMode="auto">
          <a:xfrm>
            <a:off x="2514600" y="1600201"/>
            <a:ext cx="6553200" cy="564257"/>
          </a:xfrm>
          <a:prstGeom prst="rect">
            <a:avLst/>
          </a:prstGeom>
          <a:solidFill>
            <a:schemeClr val="tx1">
              <a:lumMod val="75000"/>
              <a:lumOff val="25000"/>
            </a:schemeClr>
          </a:solidFill>
          <a:ln w="9525">
            <a:solidFill>
              <a:srgbClr val="CCECFF"/>
            </a:solidFill>
            <a:miter lim="800000"/>
            <a:headEnd/>
            <a:tailEnd/>
          </a:ln>
          <a:effectLst/>
          <a:extLst/>
        </p:spPr>
        <p:txBody>
          <a:bodyPr>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base" latinLnBrk="0" hangingPunct="1">
              <a:lnSpc>
                <a:spcPct val="120000"/>
              </a:lnSpc>
              <a:spcBef>
                <a:spcPct val="20000"/>
              </a:spcBef>
              <a:spcAft>
                <a:spcPct val="0"/>
              </a:spcAft>
              <a:buClr>
                <a:srgbClr val="FFCC00"/>
              </a:buClr>
              <a:buSzPct val="70000"/>
              <a:buFont typeface="Wingdings" panose="05000000000000000000" pitchFamily="2" charset="2"/>
              <a:buNone/>
              <a:tabLst/>
              <a:defRPr/>
            </a:pPr>
            <a:r>
              <a:rPr kumimoji="0" lang="en-US" altLang="en-US" sz="2800" b="1" i="1" u="none" strike="noStrike" kern="0" cap="none" spc="0" normalizeH="0" baseline="0" noProof="0" dirty="0" smtClean="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smtClean="0">
                <a:ln>
                  <a:noFill/>
                </a:ln>
                <a:solidFill>
                  <a:schemeClr val="bg1"/>
                </a:solidFill>
                <a:effectLst/>
                <a:uLnTx/>
                <a:uFillTx/>
                <a:latin typeface="Times New Roman" panose="02020603050405020304" pitchFamily="18" charset="0"/>
              </a:rPr>
              <a:t>Chính</a:t>
            </a:r>
            <a:r>
              <a:rPr kumimoji="0" lang="en-US" altLang="en-US" sz="2800" b="1" i="1" u="none" strike="noStrike" kern="0" cap="none" spc="0" normalizeH="0" baseline="0" noProof="0" dirty="0" smtClean="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sách</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cai</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trị</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của</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thực</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dân</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Pháp</a:t>
            </a:r>
            <a:endPar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endParaRPr>
          </a:p>
        </p:txBody>
      </p:sp>
      <p:sp>
        <p:nvSpPr>
          <p:cNvPr id="18" name="Rectangle 6">
            <a:hlinkClick r:id="rId14" action="ppaction://hlinksldjump"/>
          </p:cNvPr>
          <p:cNvSpPr>
            <a:spLocks noChangeArrowheads="1"/>
          </p:cNvSpPr>
          <p:nvPr/>
        </p:nvSpPr>
        <p:spPr bwMode="auto">
          <a:xfrm>
            <a:off x="19497" y="821415"/>
            <a:ext cx="7946265" cy="457311"/>
          </a:xfrm>
          <a:prstGeom prst="rect">
            <a:avLst/>
          </a:prstGeom>
          <a:solidFill>
            <a:srgbClr val="00B050"/>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Tình</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hình</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giai</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cấp</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và</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mâu</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thuẫn</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cơ</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bản</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trong</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xã</a:t>
            </a:r>
            <a:r>
              <a:rPr kumimoji="0" lang="en-US" sz="2400" b="1" i="0"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sz="2400" b="1" i="0" u="none" strike="noStrike" kern="0" cap="none" spc="0" normalizeH="0" baseline="0" noProof="0" dirty="0" err="1">
                <a:ln>
                  <a:noFill/>
                </a:ln>
                <a:solidFill>
                  <a:schemeClr val="bg1"/>
                </a:solidFill>
                <a:effectLst/>
                <a:uLnTx/>
                <a:uFillTx/>
                <a:latin typeface="Times New Roman" panose="02020603050405020304" pitchFamily="18" charset="0"/>
              </a:rPr>
              <a:t>hội</a:t>
            </a:r>
            <a:endParaRPr kumimoji="0" lang="en-US" altLang="en-US" sz="2400" b="1" i="0" u="none" strike="noStrike" kern="0" cap="none" spc="0" normalizeH="0" baseline="0" noProof="0" dirty="0">
              <a:ln>
                <a:noFill/>
              </a:ln>
              <a:solidFill>
                <a:schemeClr val="bg1"/>
              </a:solidFill>
              <a:effectLst/>
              <a:uLnTx/>
              <a:uFillTx/>
              <a:latin typeface="Times New Roman" panose="02020603050405020304" pitchFamily="18" charset="0"/>
            </a:endParaRPr>
          </a:p>
        </p:txBody>
      </p:sp>
      <p:sp>
        <p:nvSpPr>
          <p:cNvPr id="19" name="Rectangle 5"/>
          <p:cNvSpPr>
            <a:spLocks noChangeArrowheads="1"/>
          </p:cNvSpPr>
          <p:nvPr/>
        </p:nvSpPr>
        <p:spPr bwMode="auto">
          <a:xfrm>
            <a:off x="19497" y="80277"/>
            <a:ext cx="4570569" cy="646847"/>
          </a:xfrm>
          <a:prstGeom prst="rect">
            <a:avLst/>
          </a:prstGeom>
          <a:solidFill>
            <a:srgbClr val="2C3C43"/>
          </a:solidFill>
          <a:ln w="38100">
            <a:solidFill>
              <a:srgbClr val="99CA3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Wingdings 3" panose="05040102010807070707" pitchFamily="18" charset="2"/>
              <a:buNone/>
            </a:pPr>
            <a:r>
              <a:rPr lang="en-US" altLang="en-US" sz="2800" b="1" kern="0" dirty="0" smtClean="0">
                <a:solidFill>
                  <a:prstClr val="white"/>
                </a:solidFill>
                <a:latin typeface="Arial" panose="020B0604020202020204" pitchFamily="34" charset="0"/>
                <a:cs typeface="Arial" panose="020B0604020202020204" pitchFamily="34" charset="0"/>
              </a:rPr>
              <a:t>b.  </a:t>
            </a:r>
            <a:r>
              <a:rPr lang="en-US" altLang="en-US" sz="2800" b="1" kern="0" dirty="0" err="1">
                <a:solidFill>
                  <a:prstClr val="white"/>
                </a:solidFill>
                <a:latin typeface="Arial" panose="020B0604020202020204" pitchFamily="34" charset="0"/>
                <a:cs typeface="Arial" panose="020B0604020202020204" pitchFamily="34" charset="0"/>
              </a:rPr>
              <a:t>Hoàn</a:t>
            </a:r>
            <a:r>
              <a:rPr lang="en-US" altLang="en-US" sz="2800" b="1" kern="0" dirty="0">
                <a:solidFill>
                  <a:prstClr val="white"/>
                </a:solidFill>
                <a:latin typeface="Arial" panose="020B0604020202020204" pitchFamily="34" charset="0"/>
                <a:cs typeface="Arial" panose="020B0604020202020204" pitchFamily="34" charset="0"/>
              </a:rPr>
              <a:t> </a:t>
            </a:r>
            <a:r>
              <a:rPr lang="en-US" altLang="en-US" sz="2800" b="1" kern="0" dirty="0" err="1">
                <a:solidFill>
                  <a:prstClr val="white"/>
                </a:solidFill>
                <a:latin typeface="Arial" panose="020B0604020202020204" pitchFamily="34" charset="0"/>
                <a:cs typeface="Arial" panose="020B0604020202020204" pitchFamily="34" charset="0"/>
              </a:rPr>
              <a:t>cảnh</a:t>
            </a:r>
            <a:r>
              <a:rPr lang="en-US" altLang="en-US" sz="2800" b="1" kern="0" dirty="0">
                <a:solidFill>
                  <a:prstClr val="white"/>
                </a:solidFill>
                <a:latin typeface="Arial" panose="020B0604020202020204" pitchFamily="34" charset="0"/>
                <a:cs typeface="Arial" panose="020B0604020202020204" pitchFamily="34" charset="0"/>
              </a:rPr>
              <a:t> </a:t>
            </a:r>
            <a:r>
              <a:rPr lang="en-US" altLang="en-US" sz="2800" b="1" kern="0" dirty="0" err="1">
                <a:solidFill>
                  <a:prstClr val="white"/>
                </a:solidFill>
                <a:latin typeface="Arial" panose="020B0604020202020204" pitchFamily="34" charset="0"/>
                <a:cs typeface="Arial" panose="020B0604020202020204" pitchFamily="34" charset="0"/>
              </a:rPr>
              <a:t>trong</a:t>
            </a:r>
            <a:r>
              <a:rPr lang="en-US" altLang="en-US" sz="2800" b="1" kern="0" dirty="0">
                <a:solidFill>
                  <a:prstClr val="white"/>
                </a:solidFill>
                <a:latin typeface="Arial" panose="020B0604020202020204" pitchFamily="34" charset="0"/>
                <a:cs typeface="Arial" panose="020B0604020202020204" pitchFamily="34" charset="0"/>
              </a:rPr>
              <a:t> </a:t>
            </a:r>
            <a:r>
              <a:rPr lang="en-US" altLang="en-US" sz="2800" b="1" kern="0" dirty="0" err="1">
                <a:solidFill>
                  <a:prstClr val="white"/>
                </a:solidFill>
                <a:latin typeface="Arial" panose="020B0604020202020204" pitchFamily="34" charset="0"/>
                <a:cs typeface="Arial" panose="020B0604020202020204" pitchFamily="34" charset="0"/>
              </a:rPr>
              <a:t>nước</a:t>
            </a:r>
            <a:endParaRPr lang="en-US" altLang="en-US" sz="2800" b="1" kern="0" dirty="0">
              <a:solidFill>
                <a:prstClr val="white"/>
              </a:solidFill>
              <a:latin typeface="Arial" panose="020B0604020202020204" pitchFamily="34" charset="0"/>
              <a:cs typeface="Arial" panose="020B0604020202020204" pitchFamily="34" charset="0"/>
            </a:endParaRPr>
          </a:p>
        </p:txBody>
      </p:sp>
      <p:pic>
        <p:nvPicPr>
          <p:cNvPr id="20" name="Picture 9" descr="hut-thuoc1"/>
          <p:cNvPicPr>
            <a:picLocks noChangeAspect="1" noChangeArrowheads="1"/>
          </p:cNvPicPr>
          <p:nvPr/>
        </p:nvPicPr>
        <p:blipFill>
          <a:blip r:embed="rId15">
            <a:extLst>
              <a:ext uri="{28A0092B-C50C-407E-A947-70E740481C1C}">
                <a14:useLocalDpi xmlns:a14="http://schemas.microsoft.com/office/drawing/2010/main" val="0"/>
              </a:ext>
            </a:extLst>
          </a:blip>
          <a:srcRect l="15999" t="3836" r="16000" b="12276"/>
          <a:stretch>
            <a:fillRect/>
          </a:stretch>
        </p:blipFill>
        <p:spPr bwMode="auto">
          <a:xfrm>
            <a:off x="9220013" y="4816921"/>
            <a:ext cx="2704840" cy="201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0" descr="hut-thuoc2"/>
          <p:cNvPicPr>
            <a:picLocks noChangeAspect="1" noChangeArrowheads="1"/>
          </p:cNvPicPr>
          <p:nvPr/>
        </p:nvPicPr>
        <p:blipFill>
          <a:blip r:embed="rId16">
            <a:extLst>
              <a:ext uri="{28A0092B-C50C-407E-A947-70E740481C1C}">
                <a14:useLocalDpi xmlns:a14="http://schemas.microsoft.com/office/drawing/2010/main" val="0"/>
              </a:ext>
            </a:extLst>
          </a:blip>
          <a:srcRect l="3999" t="4178" r="2667"/>
          <a:stretch>
            <a:fillRect/>
          </a:stretch>
        </p:blipFill>
        <p:spPr bwMode="auto">
          <a:xfrm>
            <a:off x="9239250" y="2620963"/>
            <a:ext cx="2685603" cy="2195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813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checkerboard(across)">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 presetClass="entr" presetSubtype="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0-#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32"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32"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ircle(out)">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32"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circle(out)">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1+#ppt_w/2"/>
                                          </p:val>
                                        </p:tav>
                                        <p:tav tm="100000">
                                          <p:val>
                                            <p:strVal val="#ppt_x"/>
                                          </p:val>
                                        </p:tav>
                                      </p:tavLst>
                                    </p:anim>
                                    <p:anim calcmode="lin" valueType="num">
                                      <p:cBhvr additive="base">
                                        <p:cTn id="6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 presetClass="entr" presetSubtype="32" fill="hold" nodeType="click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ox(out)">
                                      <p:cBhvr>
                                        <p:cTn id="73" dur="500"/>
                                        <p:tgtEl>
                                          <p:spTgt spid="6"/>
                                        </p:tgtEl>
                                      </p:cBhvr>
                                    </p:animEffect>
                                  </p:childTnLst>
                                </p:cTn>
                              </p:par>
                            </p:childTnLst>
                          </p:cTn>
                        </p:par>
                      </p:childTnLst>
                    </p:cTn>
                  </p:par>
                  <p:par>
                    <p:cTn id="74" fill="hold">
                      <p:stCondLst>
                        <p:cond delay="indefinite"/>
                      </p:stCondLst>
                      <p:childTnLst>
                        <p:par>
                          <p:cTn id="75" fill="hold">
                            <p:stCondLst>
                              <p:cond delay="0"/>
                            </p:stCondLst>
                            <p:childTnLst>
                              <p:par>
                                <p:cTn id="76" presetID="4" presetClass="entr" presetSubtype="32" fill="hold"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box(out)">
                                      <p:cBhvr>
                                        <p:cTn id="78" dur="5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4" presetClass="entr" presetSubtype="32" fill="hold" nodeType="click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box(out)">
                                      <p:cBhvr>
                                        <p:cTn id="83" dur="500"/>
                                        <p:tgtEl>
                                          <p:spTgt spid="8"/>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dissolve">
                                      <p:cBhvr>
                                        <p:cTn id="86" dur="500"/>
                                        <p:tgtEl>
                                          <p:spTgt spid="18"/>
                                        </p:tgtEl>
                                      </p:cBhvr>
                                    </p:animEffect>
                                  </p:childTnLst>
                                </p:cTn>
                              </p:par>
                              <p:par>
                                <p:cTn id="87" presetID="51" presetClass="entr" presetSubtype="0"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770" decel="100000"/>
                                        <p:tgtEl>
                                          <p:spTgt spid="20"/>
                                        </p:tgtEl>
                                      </p:cBhvr>
                                    </p:animEffect>
                                    <p:animScale>
                                      <p:cBhvr>
                                        <p:cTn id="90" dur="770" decel="100000"/>
                                        <p:tgtEl>
                                          <p:spTgt spid="20"/>
                                        </p:tgtEl>
                                      </p:cBhvr>
                                      <p:from x="10000" y="10000"/>
                                      <p:to x="200000" y="450000"/>
                                    </p:animScale>
                                    <p:animScale>
                                      <p:cBhvr>
                                        <p:cTn id="91" dur="1230" accel="100000" fill="hold">
                                          <p:stCondLst>
                                            <p:cond delay="770"/>
                                          </p:stCondLst>
                                        </p:cTn>
                                        <p:tgtEl>
                                          <p:spTgt spid="20"/>
                                        </p:tgtEl>
                                      </p:cBhvr>
                                      <p:from x="200000" y="450000"/>
                                      <p:to x="100000" y="100000"/>
                                    </p:animScale>
                                    <p:set>
                                      <p:cBhvr>
                                        <p:cTn id="92" dur="770" fill="hold"/>
                                        <p:tgtEl>
                                          <p:spTgt spid="20"/>
                                        </p:tgtEl>
                                        <p:attrNameLst>
                                          <p:attrName>ppt_x</p:attrName>
                                        </p:attrNameLst>
                                      </p:cBhvr>
                                      <p:to>
                                        <p:strVal val="(0.5)"/>
                                      </p:to>
                                    </p:set>
                                    <p:anim from="(0.5)" to="(#ppt_x)" calcmode="lin" valueType="num">
                                      <p:cBhvr>
                                        <p:cTn id="93" dur="1230" accel="100000" fill="hold">
                                          <p:stCondLst>
                                            <p:cond delay="770"/>
                                          </p:stCondLst>
                                        </p:cTn>
                                        <p:tgtEl>
                                          <p:spTgt spid="20"/>
                                        </p:tgtEl>
                                        <p:attrNameLst>
                                          <p:attrName>ppt_x</p:attrName>
                                        </p:attrNameLst>
                                      </p:cBhvr>
                                    </p:anim>
                                    <p:set>
                                      <p:cBhvr>
                                        <p:cTn id="94" dur="770" fill="hold"/>
                                        <p:tgtEl>
                                          <p:spTgt spid="20"/>
                                        </p:tgtEl>
                                        <p:attrNameLst>
                                          <p:attrName>ppt_y</p:attrName>
                                        </p:attrNameLst>
                                      </p:cBhvr>
                                      <p:to>
                                        <p:strVal val="(#ppt_y+0.4)"/>
                                      </p:to>
                                    </p:set>
                                    <p:anim from="(#ppt_y+0.4)" to="(#ppt_y)" calcmode="lin" valueType="num">
                                      <p:cBhvr>
                                        <p:cTn id="95" dur="1230" accel="100000" fill="hold">
                                          <p:stCondLst>
                                            <p:cond delay="770"/>
                                          </p:stCondLst>
                                        </p:cTn>
                                        <p:tgtEl>
                                          <p:spTgt spid="20"/>
                                        </p:tgtEl>
                                        <p:attrNameLst>
                                          <p:attrName>ppt_y</p:attrName>
                                        </p:attrNameLst>
                                      </p:cBhvr>
                                    </p:anim>
                                  </p:childTnLst>
                                </p:cTn>
                              </p:par>
                              <p:par>
                                <p:cTn id="96" presetID="3" presetClass="entr" presetSubtype="10" fill="hold" nodeType="withEffect">
                                  <p:stCondLst>
                                    <p:cond delay="0"/>
                                  </p:stCondLst>
                                  <p:childTnLst>
                                    <p:set>
                                      <p:cBhvr>
                                        <p:cTn id="97" dur="1" fill="hold">
                                          <p:stCondLst>
                                            <p:cond delay="0"/>
                                          </p:stCondLst>
                                        </p:cTn>
                                        <p:tgtEl>
                                          <p:spTgt spid="21"/>
                                        </p:tgtEl>
                                        <p:attrNameLst>
                                          <p:attrName>style.visibility</p:attrName>
                                        </p:attrNameLst>
                                      </p:cBhvr>
                                      <p:to>
                                        <p:strVal val="visible"/>
                                      </p:to>
                                    </p:set>
                                    <p:animEffect transition="in" filter="blinds(horizontal)">
                                      <p:cBhvr>
                                        <p:cTn id="9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autoUpdateAnimBg="0"/>
      <p:bldP spid="17" grpId="0" bldLvl="0" animBg="1" autoUpdateAnimBg="0"/>
      <p:bldP spid="18" grpId="0" bldLvl="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0" descr="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2" y="2101045"/>
            <a:ext cx="11925836" cy="475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Text Box 3"/>
          <p:cNvSpPr txBox="1">
            <a:spLocks noChangeArrowheads="1"/>
          </p:cNvSpPr>
          <p:nvPr/>
        </p:nvSpPr>
        <p:spPr bwMode="auto">
          <a:xfrm>
            <a:off x="4002678" y="1442805"/>
            <a:ext cx="3937296" cy="523220"/>
          </a:xfrm>
          <a:prstGeom prst="rect">
            <a:avLst/>
          </a:prstGeom>
          <a:solidFill>
            <a:srgbClr val="66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fontAlgn="base">
              <a:lnSpc>
                <a:spcPct val="100000"/>
              </a:lnSpc>
              <a:spcBef>
                <a:spcPct val="0"/>
              </a:spcBef>
              <a:spcAft>
                <a:spcPct val="0"/>
              </a:spcAft>
              <a:buClrTx/>
              <a:buSzTx/>
              <a:buFont typeface="Arial" panose="020B0604020202020204" pitchFamily="34" charset="0"/>
              <a:buNone/>
            </a:pPr>
            <a:r>
              <a:rPr lang="en-US" altLang="en-US" b="0" i="0" dirty="0" smtClean="0">
                <a:solidFill>
                  <a:srgbClr val="FFFFFF"/>
                </a:solidFill>
              </a:rPr>
              <a:t> </a:t>
            </a:r>
            <a:r>
              <a:rPr lang="en-US" altLang="en-US" b="0" i="0" dirty="0" err="1" smtClean="0">
                <a:solidFill>
                  <a:srgbClr val="FFFFFF"/>
                </a:solidFill>
              </a:rPr>
              <a:t>Kết</a:t>
            </a:r>
            <a:r>
              <a:rPr lang="en-US" altLang="en-US" b="0" i="0" dirty="0" smtClean="0">
                <a:solidFill>
                  <a:srgbClr val="FFFFFF"/>
                </a:solidFill>
              </a:rPr>
              <a:t> </a:t>
            </a:r>
            <a:r>
              <a:rPr lang="en-US" altLang="en-US" b="0" i="0" dirty="0" err="1">
                <a:solidFill>
                  <a:srgbClr val="FFFFFF"/>
                </a:solidFill>
              </a:rPr>
              <a:t>cấu</a:t>
            </a:r>
            <a:r>
              <a:rPr lang="en-US" altLang="en-US" b="0" i="0" dirty="0">
                <a:solidFill>
                  <a:srgbClr val="FFFFFF"/>
                </a:solidFill>
              </a:rPr>
              <a:t> </a:t>
            </a:r>
            <a:r>
              <a:rPr lang="en-US" altLang="en-US" b="0" i="0" dirty="0" err="1">
                <a:solidFill>
                  <a:srgbClr val="FFFFFF"/>
                </a:solidFill>
              </a:rPr>
              <a:t>giai</a:t>
            </a:r>
            <a:r>
              <a:rPr lang="en-US" altLang="en-US" b="0" i="0" dirty="0">
                <a:solidFill>
                  <a:srgbClr val="FFFFFF"/>
                </a:solidFill>
              </a:rPr>
              <a:t> </a:t>
            </a:r>
            <a:r>
              <a:rPr lang="en-US" altLang="en-US" b="0" i="0" dirty="0" err="1">
                <a:solidFill>
                  <a:srgbClr val="FFFFFF"/>
                </a:solidFill>
              </a:rPr>
              <a:t>cấp</a:t>
            </a:r>
            <a:r>
              <a:rPr lang="en-US" altLang="en-US" b="0" i="0" dirty="0">
                <a:solidFill>
                  <a:srgbClr val="FFFFFF"/>
                </a:solidFill>
              </a:rPr>
              <a:t> </a:t>
            </a:r>
            <a:r>
              <a:rPr lang="en-US" altLang="en-US" b="0" i="0" dirty="0" smtClean="0">
                <a:solidFill>
                  <a:srgbClr val="FFFFFF"/>
                </a:solidFill>
              </a:rPr>
              <a:t> </a:t>
            </a:r>
            <a:r>
              <a:rPr lang="en-US" altLang="en-US" b="0" i="0" dirty="0" err="1" smtClean="0">
                <a:solidFill>
                  <a:srgbClr val="FFFFFF"/>
                </a:solidFill>
              </a:rPr>
              <a:t>thay</a:t>
            </a:r>
            <a:r>
              <a:rPr lang="en-US" altLang="en-US" b="0" i="0" dirty="0" smtClean="0">
                <a:solidFill>
                  <a:srgbClr val="FFFFFF"/>
                </a:solidFill>
              </a:rPr>
              <a:t> </a:t>
            </a:r>
            <a:r>
              <a:rPr lang="en-US" altLang="en-US" b="0" i="0" dirty="0" err="1" smtClean="0">
                <a:solidFill>
                  <a:srgbClr val="FFFFFF"/>
                </a:solidFill>
              </a:rPr>
              <a:t>đổi</a:t>
            </a:r>
            <a:endParaRPr lang="en-US" altLang="en-US" b="0" i="0" dirty="0">
              <a:solidFill>
                <a:srgbClr val="FFFFFF"/>
              </a:solidFill>
            </a:endParaRPr>
          </a:p>
        </p:txBody>
      </p:sp>
      <p:sp>
        <p:nvSpPr>
          <p:cNvPr id="4" name="Rectangle 6">
            <a:hlinkClick r:id="rId3" action="ppaction://hlinksldjump"/>
          </p:cNvPr>
          <p:cNvSpPr>
            <a:spLocks noChangeArrowheads="1"/>
          </p:cNvSpPr>
          <p:nvPr/>
        </p:nvSpPr>
        <p:spPr bwMode="auto">
          <a:xfrm>
            <a:off x="103032" y="858672"/>
            <a:ext cx="9247030" cy="449114"/>
          </a:xfrm>
          <a:prstGeom prst="rect">
            <a:avLst/>
          </a:prstGeom>
          <a:solidFill>
            <a:srgbClr val="00B050"/>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None/>
            </a:pPr>
            <a:r>
              <a:rPr lang="en-US" sz="2400" i="0" dirty="0" err="1">
                <a:solidFill>
                  <a:schemeClr val="bg1"/>
                </a:solidFill>
              </a:rPr>
              <a:t>Tình</a:t>
            </a:r>
            <a:r>
              <a:rPr lang="en-US" sz="2400" i="0" dirty="0">
                <a:solidFill>
                  <a:schemeClr val="bg1"/>
                </a:solidFill>
              </a:rPr>
              <a:t> </a:t>
            </a:r>
            <a:r>
              <a:rPr lang="en-US" sz="2400" i="0" dirty="0" err="1">
                <a:solidFill>
                  <a:schemeClr val="bg1"/>
                </a:solidFill>
              </a:rPr>
              <a:t>hình</a:t>
            </a:r>
            <a:r>
              <a:rPr lang="en-US" sz="2400" i="0" dirty="0">
                <a:solidFill>
                  <a:schemeClr val="bg1"/>
                </a:solidFill>
              </a:rPr>
              <a:t> </a:t>
            </a:r>
            <a:r>
              <a:rPr lang="en-US" sz="2400" i="0" dirty="0" err="1">
                <a:solidFill>
                  <a:schemeClr val="bg1"/>
                </a:solidFill>
              </a:rPr>
              <a:t>giai</a:t>
            </a:r>
            <a:r>
              <a:rPr lang="en-US" sz="2400" i="0" dirty="0">
                <a:solidFill>
                  <a:schemeClr val="bg1"/>
                </a:solidFill>
              </a:rPr>
              <a:t> </a:t>
            </a:r>
            <a:r>
              <a:rPr lang="en-US" sz="2400" i="0" dirty="0" err="1">
                <a:solidFill>
                  <a:schemeClr val="bg1"/>
                </a:solidFill>
              </a:rPr>
              <a:t>cấp</a:t>
            </a:r>
            <a:r>
              <a:rPr lang="en-US" sz="2400" i="0" dirty="0">
                <a:solidFill>
                  <a:schemeClr val="bg1"/>
                </a:solidFill>
              </a:rPr>
              <a:t> </a:t>
            </a:r>
            <a:r>
              <a:rPr lang="en-US" sz="2400" i="0" dirty="0" err="1">
                <a:solidFill>
                  <a:schemeClr val="bg1"/>
                </a:solidFill>
              </a:rPr>
              <a:t>và</a:t>
            </a:r>
            <a:r>
              <a:rPr lang="en-US" sz="2400" i="0" dirty="0">
                <a:solidFill>
                  <a:schemeClr val="bg1"/>
                </a:solidFill>
              </a:rPr>
              <a:t> </a:t>
            </a:r>
            <a:r>
              <a:rPr lang="en-US" sz="2400" i="0" dirty="0" err="1">
                <a:solidFill>
                  <a:schemeClr val="bg1"/>
                </a:solidFill>
              </a:rPr>
              <a:t>mâu</a:t>
            </a:r>
            <a:r>
              <a:rPr lang="en-US" sz="2400" i="0" dirty="0">
                <a:solidFill>
                  <a:schemeClr val="bg1"/>
                </a:solidFill>
              </a:rPr>
              <a:t> </a:t>
            </a:r>
            <a:r>
              <a:rPr lang="en-US" sz="2400" i="0" dirty="0" err="1">
                <a:solidFill>
                  <a:schemeClr val="bg1"/>
                </a:solidFill>
              </a:rPr>
              <a:t>thuẫn</a:t>
            </a:r>
            <a:r>
              <a:rPr lang="en-US" sz="2400" i="0" dirty="0">
                <a:solidFill>
                  <a:schemeClr val="bg1"/>
                </a:solidFill>
              </a:rPr>
              <a:t> </a:t>
            </a:r>
            <a:r>
              <a:rPr lang="en-US" sz="2400" i="0" dirty="0" err="1">
                <a:solidFill>
                  <a:schemeClr val="bg1"/>
                </a:solidFill>
              </a:rPr>
              <a:t>cơ</a:t>
            </a:r>
            <a:r>
              <a:rPr lang="en-US" sz="2400" i="0" dirty="0">
                <a:solidFill>
                  <a:schemeClr val="bg1"/>
                </a:solidFill>
              </a:rPr>
              <a:t> </a:t>
            </a:r>
            <a:r>
              <a:rPr lang="en-US" sz="2400" i="0" dirty="0" err="1">
                <a:solidFill>
                  <a:schemeClr val="bg1"/>
                </a:solidFill>
              </a:rPr>
              <a:t>bản</a:t>
            </a:r>
            <a:r>
              <a:rPr lang="en-US" sz="2400" i="0" dirty="0">
                <a:solidFill>
                  <a:schemeClr val="bg1"/>
                </a:solidFill>
              </a:rPr>
              <a:t> </a:t>
            </a:r>
            <a:r>
              <a:rPr lang="en-US" sz="2400" i="0" dirty="0" err="1">
                <a:solidFill>
                  <a:schemeClr val="bg1"/>
                </a:solidFill>
              </a:rPr>
              <a:t>trong</a:t>
            </a:r>
            <a:r>
              <a:rPr lang="en-US" sz="2400" i="0" dirty="0">
                <a:solidFill>
                  <a:schemeClr val="bg1"/>
                </a:solidFill>
              </a:rPr>
              <a:t> </a:t>
            </a:r>
            <a:r>
              <a:rPr lang="en-US" sz="2400" i="0" dirty="0" err="1">
                <a:solidFill>
                  <a:schemeClr val="bg1"/>
                </a:solidFill>
              </a:rPr>
              <a:t>xã</a:t>
            </a:r>
            <a:r>
              <a:rPr lang="en-US" sz="2400" i="0" dirty="0">
                <a:solidFill>
                  <a:schemeClr val="bg1"/>
                </a:solidFill>
              </a:rPr>
              <a:t> </a:t>
            </a:r>
            <a:r>
              <a:rPr lang="en-US" sz="2400" i="0" dirty="0" err="1">
                <a:solidFill>
                  <a:schemeClr val="bg1"/>
                </a:solidFill>
              </a:rPr>
              <a:t>hội</a:t>
            </a:r>
            <a:endParaRPr lang="en-US" altLang="en-US" sz="2400" i="0" dirty="0">
              <a:solidFill>
                <a:schemeClr val="bg1"/>
              </a:solidFill>
            </a:endParaRPr>
          </a:p>
        </p:txBody>
      </p:sp>
      <p:sp>
        <p:nvSpPr>
          <p:cNvPr id="5" name="Rectangle 5"/>
          <p:cNvSpPr>
            <a:spLocks noChangeArrowheads="1"/>
          </p:cNvSpPr>
          <p:nvPr/>
        </p:nvSpPr>
        <p:spPr bwMode="auto">
          <a:xfrm>
            <a:off x="103032" y="0"/>
            <a:ext cx="4114799" cy="704069"/>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smtClean="0">
                <a:ln>
                  <a:noFill/>
                </a:ln>
                <a:solidFill>
                  <a:prstClr val="white"/>
                </a:solidFill>
                <a:effectLst/>
                <a:uLnTx/>
                <a:uFillTx/>
                <a:latin typeface="Times New Roman" panose="02020603050405020304" pitchFamily="18" charset="0"/>
              </a:rPr>
              <a:t>b) </a:t>
            </a:r>
            <a:r>
              <a:rPr kumimoji="0" lang="en-US" altLang="en-US" sz="2800" b="1" i="1" u="none" strike="noStrike" kern="0" cap="none" spc="0" normalizeH="0" baseline="0" noProof="0" dirty="0" err="1" smtClean="0">
                <a:ln>
                  <a:noFill/>
                </a:ln>
                <a:solidFill>
                  <a:prstClr val="white"/>
                </a:solidFill>
                <a:effectLst/>
                <a:uLnTx/>
                <a:uFillTx/>
                <a:latin typeface="Times New Roman" panose="02020603050405020304" pitchFamily="18" charset="0"/>
              </a:rPr>
              <a:t>Hoàn</a:t>
            </a:r>
            <a:r>
              <a:rPr kumimoji="0" lang="en-US" altLang="en-US" sz="2800" b="1" i="1" u="none" strike="noStrike" kern="0" cap="none" spc="0" normalizeH="0" baseline="0" noProof="0" dirty="0" smtClean="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cảnh</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trong</a:t>
            </a:r>
            <a:r>
              <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nước</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spTree>
    <p:extLst>
      <p:ext uri="{BB962C8B-B14F-4D97-AF65-F5344CB8AC3E}">
        <p14:creationId xmlns:p14="http://schemas.microsoft.com/office/powerpoint/2010/main" val="340505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par>
                                <p:cTn id="11" presetID="8" presetClass="entr" presetSubtype="16"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Effect transition="in" filter="diamond(in)">
                                      <p:cBhvr>
                                        <p:cTn id="13" dur="2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5" grpId="0" bldLvl="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11"/>
          <p:cNvSpPr>
            <a:spLocks noChangeArrowheads="1"/>
          </p:cNvSpPr>
          <p:nvPr/>
        </p:nvSpPr>
        <p:spPr bwMode="auto">
          <a:xfrm>
            <a:off x="1075017" y="5617146"/>
            <a:ext cx="8346141"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trên</a:t>
            </a:r>
            <a:r>
              <a:rPr lang="en-US" altLang="en-US" sz="2400" i="1" dirty="0">
                <a:solidFill>
                  <a:srgbClr val="FF0000"/>
                </a:solidFill>
                <a:latin typeface="Times New Roman" panose="02020603050405020304" pitchFamily="18" charset="0"/>
              </a:rPr>
              <a:t> do </a:t>
            </a:r>
            <a:r>
              <a:rPr lang="en-US" altLang="en-US" sz="2400" i="1" dirty="0" err="1">
                <a:solidFill>
                  <a:srgbClr val="FF0000"/>
                </a:solidFill>
                <a:latin typeface="Times New Roman" panose="02020603050405020304" pitchFamily="18" charset="0"/>
              </a:rPr>
              <a:t>giai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cấp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tầng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lớp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lãnh</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đạo</a:t>
            </a:r>
            <a:r>
              <a:rPr lang="en-US" altLang="en-US" sz="2400" i="1" dirty="0">
                <a:solidFill>
                  <a:srgbClr val="FF0000"/>
                </a:solidFill>
                <a:latin typeface="Times New Roman" panose="02020603050405020304" pitchFamily="18" charset="0"/>
              </a:rPr>
              <a:t>?</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này</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đã</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diễn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ra</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như</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thế</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3040" y="5092887"/>
            <a:ext cx="1455527" cy="160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0" y="752793"/>
            <a:ext cx="9259910" cy="507639"/>
          </a:xfrm>
          <a:prstGeom prst="rect">
            <a:avLst/>
          </a:prstGeom>
          <a:solidFill>
            <a:srgbClr val="00B05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i="0" dirty="0" err="1" smtClean="0">
                <a:solidFill>
                  <a:schemeClr val="bg1"/>
                </a:solidFill>
              </a:rPr>
              <a:t>Phong</a:t>
            </a:r>
            <a:r>
              <a:rPr lang="en-US" altLang="en-US" sz="2400" i="0" dirty="0" smtClean="0">
                <a:solidFill>
                  <a:schemeClr val="bg1"/>
                </a:solidFill>
              </a:rPr>
              <a:t> </a:t>
            </a:r>
            <a:r>
              <a:rPr lang="en-US" altLang="en-US" sz="2400" i="0" dirty="0" err="1">
                <a:solidFill>
                  <a:schemeClr val="bg1"/>
                </a:solidFill>
              </a:rPr>
              <a:t>trào</a:t>
            </a:r>
            <a:r>
              <a:rPr lang="en-US" altLang="en-US" sz="2400" i="0" dirty="0">
                <a:solidFill>
                  <a:schemeClr val="bg1"/>
                </a:solidFill>
              </a:rPr>
              <a:t> </a:t>
            </a:r>
            <a:r>
              <a:rPr lang="en-US" altLang="en-US" sz="2400" i="0" dirty="0" err="1">
                <a:solidFill>
                  <a:schemeClr val="bg1"/>
                </a:solidFill>
              </a:rPr>
              <a:t>yêu</a:t>
            </a:r>
            <a:r>
              <a:rPr lang="en-US" altLang="en-US" sz="2400" i="0" dirty="0">
                <a:solidFill>
                  <a:schemeClr val="bg1"/>
                </a:solidFill>
              </a:rPr>
              <a:t> </a:t>
            </a:r>
            <a:r>
              <a:rPr lang="en-US" altLang="en-US" sz="2400" i="0" dirty="0" err="1">
                <a:solidFill>
                  <a:schemeClr val="bg1"/>
                </a:solidFill>
              </a:rPr>
              <a:t>nước</a:t>
            </a:r>
            <a:r>
              <a:rPr lang="en-US" altLang="en-US" sz="2400" i="0" dirty="0">
                <a:solidFill>
                  <a:schemeClr val="bg1"/>
                </a:solidFill>
              </a:rPr>
              <a:t> </a:t>
            </a:r>
            <a:r>
              <a:rPr lang="en-US" altLang="en-US" sz="2400" i="0" dirty="0" err="1">
                <a:solidFill>
                  <a:schemeClr val="bg1"/>
                </a:solidFill>
              </a:rPr>
              <a:t>theo</a:t>
            </a:r>
            <a:r>
              <a:rPr lang="en-US" altLang="en-US" sz="2400" i="0" dirty="0">
                <a:solidFill>
                  <a:schemeClr val="bg1"/>
                </a:solidFill>
              </a:rPr>
              <a:t> </a:t>
            </a:r>
            <a:r>
              <a:rPr lang="en-US" altLang="en-US" sz="2400" i="0" dirty="0" err="1">
                <a:solidFill>
                  <a:schemeClr val="bg1"/>
                </a:solidFill>
              </a:rPr>
              <a:t>khuynh</a:t>
            </a:r>
            <a:r>
              <a:rPr lang="en-US" altLang="en-US" sz="2400" i="0" dirty="0">
                <a:solidFill>
                  <a:schemeClr val="bg1"/>
                </a:solidFill>
              </a:rPr>
              <a:t> </a:t>
            </a:r>
            <a:r>
              <a:rPr lang="en-US" altLang="en-US" sz="2400" i="0" dirty="0" err="1">
                <a:solidFill>
                  <a:schemeClr val="bg1"/>
                </a:solidFill>
              </a:rPr>
              <a:t>hướng</a:t>
            </a:r>
            <a:r>
              <a:rPr lang="en-US" altLang="en-US" sz="2400" i="0" dirty="0">
                <a:solidFill>
                  <a:schemeClr val="bg1"/>
                </a:solidFill>
              </a:rPr>
              <a:t> </a:t>
            </a:r>
            <a:r>
              <a:rPr lang="en-US" altLang="en-US" sz="2400" i="0" dirty="0" err="1">
                <a:solidFill>
                  <a:schemeClr val="bg1"/>
                </a:solidFill>
              </a:rPr>
              <a:t>phong</a:t>
            </a:r>
            <a:r>
              <a:rPr lang="en-US" altLang="en-US" sz="2400" i="0" dirty="0">
                <a:solidFill>
                  <a:schemeClr val="bg1"/>
                </a:solidFill>
              </a:rPr>
              <a:t> </a:t>
            </a:r>
            <a:r>
              <a:rPr lang="en-US" altLang="en-US" sz="2400" i="0" dirty="0" err="1">
                <a:solidFill>
                  <a:schemeClr val="bg1"/>
                </a:solidFill>
              </a:rPr>
              <a:t>kiến</a:t>
            </a:r>
            <a:r>
              <a:rPr lang="en-US" altLang="en-US" sz="2400" i="0" dirty="0">
                <a:solidFill>
                  <a:schemeClr val="bg1"/>
                </a:solidFill>
              </a:rPr>
              <a:t> </a:t>
            </a:r>
            <a:r>
              <a:rPr lang="en-US" altLang="en-US" sz="2400" i="0" dirty="0" err="1">
                <a:solidFill>
                  <a:schemeClr val="bg1"/>
                </a:solidFill>
              </a:rPr>
              <a:t>và</a:t>
            </a:r>
            <a:r>
              <a:rPr lang="en-US" altLang="en-US" sz="2400" i="0" dirty="0">
                <a:solidFill>
                  <a:schemeClr val="bg1"/>
                </a:solidFill>
              </a:rPr>
              <a:t> </a:t>
            </a:r>
            <a:r>
              <a:rPr lang="en-US" altLang="en-US" sz="2400" i="0" dirty="0" err="1">
                <a:solidFill>
                  <a:schemeClr val="bg1"/>
                </a:solidFill>
              </a:rPr>
              <a:t>tư</a:t>
            </a:r>
            <a:r>
              <a:rPr lang="en-US" altLang="en-US" sz="2400" i="0" dirty="0">
                <a:solidFill>
                  <a:schemeClr val="bg1"/>
                </a:solidFill>
              </a:rPr>
              <a:t> </a:t>
            </a:r>
            <a:r>
              <a:rPr lang="en-US" altLang="en-US" sz="2400" i="0" dirty="0" err="1">
                <a:solidFill>
                  <a:schemeClr val="bg1"/>
                </a:solidFill>
              </a:rPr>
              <a:t>sản</a:t>
            </a:r>
            <a:endParaRPr lang="en-US" altLang="en-US" sz="2400" i="0" dirty="0">
              <a:solidFill>
                <a:schemeClr val="bg1"/>
              </a:solidFill>
            </a:endParaRPr>
          </a:p>
        </p:txBody>
      </p:sp>
      <p:sp>
        <p:nvSpPr>
          <p:cNvPr id="8" name="Rectangle 7"/>
          <p:cNvSpPr>
            <a:spLocks noChangeArrowheads="1"/>
          </p:cNvSpPr>
          <p:nvPr/>
        </p:nvSpPr>
        <p:spPr bwMode="auto">
          <a:xfrm>
            <a:off x="0" y="57557"/>
            <a:ext cx="4570569" cy="646847"/>
          </a:xfrm>
          <a:prstGeom prst="rect">
            <a:avLst/>
          </a:prstGeom>
          <a:solidFill>
            <a:sysClr val="windowText" lastClr="000000"/>
          </a:solidFill>
          <a:ln w="38100">
            <a:solidFill>
              <a:srgbClr val="0563C1"/>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base" latinLnBrk="0" hangingPunct="1">
              <a:lnSpc>
                <a:spcPct val="100000"/>
              </a:lnSpc>
              <a:spcBef>
                <a:spcPct val="0"/>
              </a:spcBef>
              <a:spcAft>
                <a:spcPct val="0"/>
              </a:spcAft>
              <a:buClrTx/>
              <a:buSzTx/>
              <a:buFont typeface="Wingdings 3" panose="05040102010807070707" pitchFamily="18" charset="2"/>
              <a:buNone/>
              <a:tabLst/>
              <a:defRPr/>
            </a:pPr>
            <a:r>
              <a:rPr kumimoji="0" lang="en-US" altLang="en-US" sz="2800" b="1" i="0" u="none" strike="noStrike" kern="0" cap="none" spc="0" normalizeH="0" baseline="0" noProof="0" dirty="0" smtClean="0">
                <a:ln>
                  <a:noFill/>
                </a:ln>
                <a:solidFill>
                  <a:prstClr val="white"/>
                </a:solidFill>
                <a:effectLst/>
                <a:uLnTx/>
                <a:uFillTx/>
                <a:latin typeface="Arial" panose="020B0604020202020204" pitchFamily="34" charset="0"/>
                <a:cs typeface="Arial" panose="020B0604020202020204" pitchFamily="34" charset="0"/>
              </a:rPr>
              <a:t>b.  </a:t>
            </a:r>
            <a:r>
              <a:rPr kumimoji="0" lang="en-US" altLang="en-US" sz="2800" b="1" i="0" u="none" strike="noStrike" kern="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Hoàn</a:t>
            </a:r>
            <a:r>
              <a:rPr kumimoji="0" lang="en-US" altLang="en-US" sz="28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cảnh</a:t>
            </a:r>
            <a:r>
              <a:rPr kumimoji="0" lang="en-US" altLang="en-US" sz="28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trong</a:t>
            </a:r>
            <a:r>
              <a:rPr kumimoji="0" lang="en-US" altLang="en-US" sz="28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nước</a:t>
            </a:r>
            <a:endParaRPr kumimoji="0" lang="en-US" altLang="en-US" sz="28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aphicFrame>
        <p:nvGraphicFramePr>
          <p:cNvPr id="2" name="Diagram 1"/>
          <p:cNvGraphicFramePr/>
          <p:nvPr>
            <p:extLst>
              <p:ext uri="{D42A27DB-BD31-4B8C-83A1-F6EECF244321}">
                <p14:modId xmlns:p14="http://schemas.microsoft.com/office/powerpoint/2010/main" val="3343447211"/>
              </p:ext>
            </p:extLst>
          </p:nvPr>
        </p:nvGraphicFramePr>
        <p:xfrm>
          <a:off x="255494" y="1314553"/>
          <a:ext cx="9985188" cy="4080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ight Arrow 2"/>
          <p:cNvSpPr/>
          <p:nvPr/>
        </p:nvSpPr>
        <p:spPr>
          <a:xfrm>
            <a:off x="255494" y="5876365"/>
            <a:ext cx="443753" cy="8202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117399"/>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diamond(in)">
                                      <p:cBhvr>
                                        <p:cTn id="7" dur="500"/>
                                        <p:tgtEl>
                                          <p:spTgt spid="3482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5E13EA88-9E2D-472F-979A-55E0A5C4F426}"/>
                                            </p:graphicEl>
                                          </p:spTgt>
                                        </p:tgtEl>
                                        <p:attrNameLst>
                                          <p:attrName>style.visibility</p:attrName>
                                        </p:attrNameLst>
                                      </p:cBhvr>
                                      <p:to>
                                        <p:strVal val="visible"/>
                                      </p:to>
                                    </p:set>
                                    <p:animEffect transition="in" filter="fade">
                                      <p:cBhvr>
                                        <p:cTn id="15" dur="500"/>
                                        <p:tgtEl>
                                          <p:spTgt spid="2">
                                            <p:graphicEl>
                                              <a:dgm id="{5E13EA88-9E2D-472F-979A-55E0A5C4F42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9D44F36-74BA-4BB0-8619-6CC2B89A6EDF}"/>
                                            </p:graphicEl>
                                          </p:spTgt>
                                        </p:tgtEl>
                                        <p:attrNameLst>
                                          <p:attrName>style.visibility</p:attrName>
                                        </p:attrNameLst>
                                      </p:cBhvr>
                                      <p:to>
                                        <p:strVal val="visible"/>
                                      </p:to>
                                    </p:set>
                                    <p:animEffect transition="in" filter="fade">
                                      <p:cBhvr>
                                        <p:cTn id="20" dur="500"/>
                                        <p:tgtEl>
                                          <p:spTgt spid="2">
                                            <p:graphicEl>
                                              <a:dgm id="{99D44F36-74BA-4BB0-8619-6CC2B89A6ED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1D2265C-08FA-4752-9079-FDBFB73612AD}"/>
                                            </p:graphicEl>
                                          </p:spTgt>
                                        </p:tgtEl>
                                        <p:attrNameLst>
                                          <p:attrName>style.visibility</p:attrName>
                                        </p:attrNameLst>
                                      </p:cBhvr>
                                      <p:to>
                                        <p:strVal val="visible"/>
                                      </p:to>
                                    </p:set>
                                    <p:animEffect transition="in" filter="fade">
                                      <p:cBhvr>
                                        <p:cTn id="23" dur="500"/>
                                        <p:tgtEl>
                                          <p:spTgt spid="2">
                                            <p:graphicEl>
                                              <a:dgm id="{01D2265C-08FA-4752-9079-FDBFB73612A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19E63A-D284-4ED9-AAFE-0A7743283402}"/>
                                            </p:graphicEl>
                                          </p:spTgt>
                                        </p:tgtEl>
                                        <p:attrNameLst>
                                          <p:attrName>style.visibility</p:attrName>
                                        </p:attrNameLst>
                                      </p:cBhvr>
                                      <p:to>
                                        <p:strVal val="visible"/>
                                      </p:to>
                                    </p:set>
                                    <p:animEffect transition="in" filter="fade">
                                      <p:cBhvr>
                                        <p:cTn id="28" dur="500"/>
                                        <p:tgtEl>
                                          <p:spTgt spid="2">
                                            <p:graphicEl>
                                              <a:dgm id="{FD19E63A-D284-4ED9-AAFE-0A774328340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73F6607-DD13-4F7C-A7A5-7E7ABC134D9C}"/>
                                            </p:graphicEl>
                                          </p:spTgt>
                                        </p:tgtEl>
                                        <p:attrNameLst>
                                          <p:attrName>style.visibility</p:attrName>
                                        </p:attrNameLst>
                                      </p:cBhvr>
                                      <p:to>
                                        <p:strVal val="visible"/>
                                      </p:to>
                                    </p:set>
                                    <p:animEffect transition="in" filter="fade">
                                      <p:cBhvr>
                                        <p:cTn id="31" dur="500"/>
                                        <p:tgtEl>
                                          <p:spTgt spid="2">
                                            <p:graphicEl>
                                              <a:dgm id="{373F6607-DD13-4F7C-A7A5-7E7ABC134D9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62BA7F-E178-46F7-ADB0-8565FCBD009A}"/>
                                            </p:graphicEl>
                                          </p:spTgt>
                                        </p:tgtEl>
                                        <p:attrNameLst>
                                          <p:attrName>style.visibility</p:attrName>
                                        </p:attrNameLst>
                                      </p:cBhvr>
                                      <p:to>
                                        <p:strVal val="visible"/>
                                      </p:to>
                                    </p:set>
                                    <p:animEffect transition="in" filter="fade">
                                      <p:cBhvr>
                                        <p:cTn id="36" dur="500"/>
                                        <p:tgtEl>
                                          <p:spTgt spid="2">
                                            <p:graphicEl>
                                              <a:dgm id="{1E62BA7F-E178-46F7-ADB0-8565FCBD009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63A49BDD-1F6E-4C86-A418-80BC743EA20D}"/>
                                            </p:graphicEl>
                                          </p:spTgt>
                                        </p:tgtEl>
                                        <p:attrNameLst>
                                          <p:attrName>style.visibility</p:attrName>
                                        </p:attrNameLst>
                                      </p:cBhvr>
                                      <p:to>
                                        <p:strVal val="visible"/>
                                      </p:to>
                                    </p:set>
                                    <p:animEffect transition="in" filter="fade">
                                      <p:cBhvr>
                                        <p:cTn id="41" dur="500"/>
                                        <p:tgtEl>
                                          <p:spTgt spid="2">
                                            <p:graphicEl>
                                              <a:dgm id="{63A49BDD-1F6E-4C86-A418-80BC743EA20D}"/>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2B5691C1-F31B-4EEE-9C2E-E0ECC135D5EE}"/>
                                            </p:graphicEl>
                                          </p:spTgt>
                                        </p:tgtEl>
                                        <p:attrNameLst>
                                          <p:attrName>style.visibility</p:attrName>
                                        </p:attrNameLst>
                                      </p:cBhvr>
                                      <p:to>
                                        <p:strVal val="visible"/>
                                      </p:to>
                                    </p:set>
                                    <p:animEffect transition="in" filter="fade">
                                      <p:cBhvr>
                                        <p:cTn id="44" dur="500"/>
                                        <p:tgtEl>
                                          <p:spTgt spid="2">
                                            <p:graphicEl>
                                              <a:dgm id="{2B5691C1-F31B-4EEE-9C2E-E0ECC135D5EE}"/>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9A3564E1-79BA-4010-80B7-42ECEC91F3B4}"/>
                                            </p:graphicEl>
                                          </p:spTgt>
                                        </p:tgtEl>
                                        <p:attrNameLst>
                                          <p:attrName>style.visibility</p:attrName>
                                        </p:attrNameLst>
                                      </p:cBhvr>
                                      <p:to>
                                        <p:strVal val="visible"/>
                                      </p:to>
                                    </p:set>
                                    <p:animEffect transition="in" filter="fade">
                                      <p:cBhvr>
                                        <p:cTn id="49" dur="500"/>
                                        <p:tgtEl>
                                          <p:spTgt spid="2">
                                            <p:graphicEl>
                                              <a:dgm id="{9A3564E1-79BA-4010-80B7-42ECEC91F3B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0D46913C-EE77-4C81-A37A-03CEE4F6468A}"/>
                                            </p:graphicEl>
                                          </p:spTgt>
                                        </p:tgtEl>
                                        <p:attrNameLst>
                                          <p:attrName>style.visibility</p:attrName>
                                        </p:attrNameLst>
                                      </p:cBhvr>
                                      <p:to>
                                        <p:strVal val="visible"/>
                                      </p:to>
                                    </p:set>
                                    <p:animEffect transition="in" filter="fade">
                                      <p:cBhvr>
                                        <p:cTn id="52" dur="500"/>
                                        <p:tgtEl>
                                          <p:spTgt spid="2">
                                            <p:graphicEl>
                                              <a:dgm id="{0D46913C-EE77-4C81-A37A-03CEE4F6468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34820"/>
                                        </p:tgtEl>
                                        <p:attrNameLst>
                                          <p:attrName>style.visibility</p:attrName>
                                        </p:attrNameLst>
                                      </p:cBhvr>
                                      <p:to>
                                        <p:strVal val="visible"/>
                                      </p:to>
                                    </p:set>
                                    <p:animEffect transition="in" filter="checkerboard(across)">
                                      <p:cBhvr>
                                        <p:cTn id="57"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P spid="7" grpId="0" bldLvl="0" animBg="1" autoUpdateAnimBg="0"/>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17</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1484313"/>
            <a:ext cx="3455988" cy="3889375"/>
          </a:xfrm>
          <a:noFill/>
        </p:spPr>
      </p:pic>
      <p:sp>
        <p:nvSpPr>
          <p:cNvPr id="35844" name="Text Box 3"/>
          <p:cNvSpPr txBox="1">
            <a:spLocks noChangeArrowheads="1"/>
          </p:cNvSpPr>
          <p:nvPr/>
        </p:nvSpPr>
        <p:spPr bwMode="auto">
          <a:xfrm>
            <a:off x="714842" y="5510213"/>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err="1">
                <a:solidFill>
                  <a:prstClr val="black"/>
                </a:solidFill>
                <a:latin typeface="Arial" panose="020B0604020202020204" pitchFamily="34" charset="0"/>
                <a:cs typeface="Arial" panose="020B0604020202020204" pitchFamily="34" charset="0"/>
              </a:rPr>
              <a:t>Vua</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Hàm</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Nghi</a:t>
            </a:r>
            <a:endParaRPr lang="en-US" altLang="en-US" b="1" i="1" dirty="0">
              <a:solidFill>
                <a:prstClr val="black"/>
              </a:solidFill>
              <a:latin typeface="Arial" panose="020B0604020202020204" pitchFamily="34" charset="0"/>
              <a:cs typeface="Arial" panose="020B0604020202020204" pitchFamily="34" charset="0"/>
            </a:endParaRP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895" y="1484314"/>
            <a:ext cx="4008532"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497327"/>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92103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8451804" y="5510213"/>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a:solidFill>
                  <a:prstClr val="black"/>
                </a:solidFill>
                <a:latin typeface="Arial" panose="020B0604020202020204" pitchFamily="34" charset="0"/>
                <a:cs typeface="Arial" panose="020B0604020202020204" pitchFamily="34" charset="0"/>
              </a:rPr>
              <a:t>Phan </a:t>
            </a:r>
            <a:r>
              <a:rPr lang="en-US" altLang="en-US" b="1" i="1" dirty="0" err="1">
                <a:solidFill>
                  <a:prstClr val="black"/>
                </a:solidFill>
                <a:latin typeface="Arial" panose="020B0604020202020204" pitchFamily="34" charset="0"/>
                <a:cs typeface="Arial" panose="020B0604020202020204" pitchFamily="34" charset="0"/>
              </a:rPr>
              <a:t>Đình</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Phùng</a:t>
            </a:r>
            <a:endParaRPr lang="en-US" altLang="en-US" b="1" i="1" dirty="0">
              <a:solidFill>
                <a:prstClr val="black"/>
              </a:solidFill>
              <a:latin typeface="Arial" panose="020B0604020202020204" pitchFamily="34" charset="0"/>
              <a:cs typeface="Arial" panose="020B0604020202020204" pitchFamily="34" charset="0"/>
            </a:endParaRP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5849"/>
                                        </p:tgtEl>
                                        <p:attrNameLst>
                                          <p:attrName>style.visibility</p:attrName>
                                        </p:attrNameLst>
                                      </p:cBhvr>
                                      <p:to>
                                        <p:strVal val="visible"/>
                                      </p:to>
                                    </p:set>
                                    <p:anim calcmode="lin" valueType="num">
                                      <p:cBhvr>
                                        <p:cTn id="7" dur="1000" fill="hold"/>
                                        <p:tgtEl>
                                          <p:spTgt spid="35849"/>
                                        </p:tgtEl>
                                        <p:attrNameLst>
                                          <p:attrName>ppt_w</p:attrName>
                                        </p:attrNameLst>
                                      </p:cBhvr>
                                      <p:tavLst>
                                        <p:tav tm="0">
                                          <p:val>
                                            <p:fltVal val="0"/>
                                          </p:val>
                                        </p:tav>
                                        <p:tav tm="100000">
                                          <p:val>
                                            <p:strVal val="#ppt_w"/>
                                          </p:val>
                                        </p:tav>
                                      </p:tavLst>
                                    </p:anim>
                                    <p:anim calcmode="lin" valueType="num">
                                      <p:cBhvr>
                                        <p:cTn id="8" dur="1000" fill="hold"/>
                                        <p:tgtEl>
                                          <p:spTgt spid="35849"/>
                                        </p:tgtEl>
                                        <p:attrNameLst>
                                          <p:attrName>ppt_h</p:attrName>
                                        </p:attrNameLst>
                                      </p:cBhvr>
                                      <p:tavLst>
                                        <p:tav tm="0">
                                          <p:val>
                                            <p:fltVal val="0"/>
                                          </p:val>
                                        </p:tav>
                                        <p:tav tm="100000">
                                          <p:val>
                                            <p:strVal val="#ppt_h"/>
                                          </p:val>
                                        </p:tav>
                                      </p:tavLst>
                                    </p:anim>
                                    <p:anim calcmode="lin" valueType="num">
                                      <p:cBhvr>
                                        <p:cTn id="9" dur="1000" fill="hold"/>
                                        <p:tgtEl>
                                          <p:spTgt spid="35849"/>
                                        </p:tgtEl>
                                        <p:attrNameLst>
                                          <p:attrName>style.rotation</p:attrName>
                                        </p:attrNameLst>
                                      </p:cBhvr>
                                      <p:tavLst>
                                        <p:tav tm="0">
                                          <p:val>
                                            <p:fltVal val="90"/>
                                          </p:val>
                                        </p:tav>
                                        <p:tav tm="100000">
                                          <p:val>
                                            <p:fltVal val="0"/>
                                          </p:val>
                                        </p:tav>
                                      </p:tavLst>
                                    </p:anim>
                                    <p:animEffect transition="in" filter="fade">
                                      <p:cBhvr>
                                        <p:cTn id="10" dur="1000"/>
                                        <p:tgtEl>
                                          <p:spTgt spid="3584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5843"/>
                                        </p:tgtEl>
                                        <p:attrNameLst>
                                          <p:attrName>style.visibility</p:attrName>
                                        </p:attrNameLst>
                                      </p:cBhvr>
                                      <p:to>
                                        <p:strVal val="visible"/>
                                      </p:to>
                                    </p:set>
                                    <p:anim to="" calcmode="lin" valueType="num">
                                      <p:cBhvr>
                                        <p:cTn id="15" dur="1" fill="hold"/>
                                        <p:tgtEl>
                                          <p:spTgt spid="35843"/>
                                        </p:tgtEl>
                                      </p:cBhvr>
                                    </p:anim>
                                  </p:childTnLst>
                                </p:cTn>
                              </p:par>
                              <p:par>
                                <p:cTn id="16" presetID="10" presetClass="entr" presetSubtype="0" fill="hold" grpId="0" nodeType="withEffect">
                                  <p:stCondLst>
                                    <p:cond delay="0"/>
                                  </p:stCondLst>
                                  <p:childTnLst>
                                    <p:set>
                                      <p:cBhvr>
                                        <p:cTn id="17" dur="1" fill="hold">
                                          <p:stCondLst>
                                            <p:cond delay="0"/>
                                          </p:stCondLst>
                                        </p:cTn>
                                        <p:tgtEl>
                                          <p:spTgt spid="35844"/>
                                        </p:tgtEl>
                                        <p:attrNameLst>
                                          <p:attrName>style.visibility</p:attrName>
                                        </p:attrNameLst>
                                      </p:cBhvr>
                                      <p:to>
                                        <p:strVal val="visible"/>
                                      </p:to>
                                    </p:set>
                                    <p:animEffect transition="in" filter="fade">
                                      <p:cBhvr>
                                        <p:cTn id="18" dur="2000"/>
                                        <p:tgtEl>
                                          <p:spTgt spid="35844"/>
                                        </p:tgtEl>
                                      </p:cBhvr>
                                    </p:animEffect>
                                  </p:childTnLst>
                                </p:cTn>
                              </p:par>
                              <p:par>
                                <p:cTn id="19" presetID="21" presetClass="entr" presetSubtype="4" fill="hold" nodeType="withEffect">
                                  <p:stCondLst>
                                    <p:cond delay="0"/>
                                  </p:stCondLst>
                                  <p:childTnLst>
                                    <p:set>
                                      <p:cBhvr>
                                        <p:cTn id="20" dur="1" fill="hold">
                                          <p:stCondLst>
                                            <p:cond delay="0"/>
                                          </p:stCondLst>
                                        </p:cTn>
                                        <p:tgtEl>
                                          <p:spTgt spid="35845"/>
                                        </p:tgtEl>
                                        <p:attrNameLst>
                                          <p:attrName>style.visibility</p:attrName>
                                        </p:attrNameLst>
                                      </p:cBhvr>
                                      <p:to>
                                        <p:strVal val="visible"/>
                                      </p:to>
                                    </p:set>
                                    <p:animEffect transition="in" filter="wheel(4)">
                                      <p:cBhvr>
                                        <p:cTn id="21" dur="2000"/>
                                        <p:tgtEl>
                                          <p:spTgt spid="35845"/>
                                        </p:tgtEl>
                                      </p:cBhvr>
                                    </p:animEffect>
                                  </p:childTnLst>
                                </p:cTn>
                              </p:par>
                              <p:par>
                                <p:cTn id="22" presetID="30" presetClass="entr" presetSubtype="0" fill="hold" grpId="0" nodeType="withEffect">
                                  <p:stCondLst>
                                    <p:cond delay="0"/>
                                  </p:stCondLst>
                                  <p:childTnLst>
                                    <p:set>
                                      <p:cBhvr>
                                        <p:cTn id="23" dur="1" fill="hold">
                                          <p:stCondLst>
                                            <p:cond delay="0"/>
                                          </p:stCondLst>
                                        </p:cTn>
                                        <p:tgtEl>
                                          <p:spTgt spid="35846"/>
                                        </p:tgtEl>
                                        <p:attrNameLst>
                                          <p:attrName>style.visibility</p:attrName>
                                        </p:attrNameLst>
                                      </p:cBhvr>
                                      <p:to>
                                        <p:strVal val="visible"/>
                                      </p:to>
                                    </p:set>
                                    <p:animEffect transition="in" filter="fade">
                                      <p:cBhvr>
                                        <p:cTn id="24" dur="800" decel="100000"/>
                                        <p:tgtEl>
                                          <p:spTgt spid="35846"/>
                                        </p:tgtEl>
                                      </p:cBhvr>
                                    </p:animEffect>
                                    <p:anim calcmode="lin" valueType="num">
                                      <p:cBhvr>
                                        <p:cTn id="25" dur="800" decel="100000" fill="hold"/>
                                        <p:tgtEl>
                                          <p:spTgt spid="35846"/>
                                        </p:tgtEl>
                                        <p:attrNameLst>
                                          <p:attrName>style.rotation</p:attrName>
                                        </p:attrNameLst>
                                      </p:cBhvr>
                                      <p:tavLst>
                                        <p:tav tm="0">
                                          <p:val>
                                            <p:fltVal val="-90"/>
                                          </p:val>
                                        </p:tav>
                                        <p:tav tm="100000">
                                          <p:val>
                                            <p:fltVal val="0"/>
                                          </p:val>
                                        </p:tav>
                                      </p:tavLst>
                                    </p:anim>
                                    <p:anim calcmode="lin" valueType="num">
                                      <p:cBhvr>
                                        <p:cTn id="26" dur="800" decel="100000" fill="hold"/>
                                        <p:tgtEl>
                                          <p:spTgt spid="35846"/>
                                        </p:tgtEl>
                                        <p:attrNameLst>
                                          <p:attrName>ppt_x</p:attrName>
                                        </p:attrNameLst>
                                      </p:cBhvr>
                                      <p:tavLst>
                                        <p:tav tm="0">
                                          <p:val>
                                            <p:strVal val="#ppt_x+0.4"/>
                                          </p:val>
                                        </p:tav>
                                        <p:tav tm="100000">
                                          <p:val>
                                            <p:strVal val="#ppt_x-0.05"/>
                                          </p:val>
                                        </p:tav>
                                      </p:tavLst>
                                    </p:anim>
                                    <p:anim calcmode="lin" valueType="num">
                                      <p:cBhvr>
                                        <p:cTn id="27" dur="800" decel="100000" fill="hold"/>
                                        <p:tgtEl>
                                          <p:spTgt spid="35846"/>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35847"/>
                                        </p:tgtEl>
                                        <p:attrNameLst>
                                          <p:attrName>style.visibility</p:attrName>
                                        </p:attrNameLst>
                                      </p:cBhvr>
                                      <p:to>
                                        <p:strVal val="visible"/>
                                      </p:to>
                                    </p:set>
                                    <p:animEffect transition="in" filter="fade">
                                      <p:cBhvr>
                                        <p:cTn id="32" dur="1000"/>
                                        <p:tgtEl>
                                          <p:spTgt spid="35847"/>
                                        </p:tgtEl>
                                      </p:cBhvr>
                                    </p:animEffect>
                                    <p:anim calcmode="lin" valueType="num">
                                      <p:cBhvr>
                                        <p:cTn id="33" dur="1000" fill="hold"/>
                                        <p:tgtEl>
                                          <p:spTgt spid="35847"/>
                                        </p:tgtEl>
                                        <p:attrNameLst>
                                          <p:attrName>ppt_x</p:attrName>
                                        </p:attrNameLst>
                                      </p:cBhvr>
                                      <p:tavLst>
                                        <p:tav tm="0">
                                          <p:val>
                                            <p:strVal val="#ppt_x"/>
                                          </p:val>
                                        </p:tav>
                                        <p:tav tm="100000">
                                          <p:val>
                                            <p:strVal val="#ppt_x"/>
                                          </p:val>
                                        </p:tav>
                                      </p:tavLst>
                                    </p:anim>
                                    <p:anim calcmode="lin" valueType="num">
                                      <p:cBhvr>
                                        <p:cTn id="34" dur="900" decel="100000" fill="hold"/>
                                        <p:tgtEl>
                                          <p:spTgt spid="35847"/>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36" presetID="30" presetClass="entr" presetSubtype="0" fill="hold" grpId="0" nodeType="withEffect">
                                  <p:stCondLst>
                                    <p:cond delay="0"/>
                                  </p:stCondLst>
                                  <p:childTnLst>
                                    <p:set>
                                      <p:cBhvr>
                                        <p:cTn id="37" dur="1" fill="hold">
                                          <p:stCondLst>
                                            <p:cond delay="0"/>
                                          </p:stCondLst>
                                        </p:cTn>
                                        <p:tgtEl>
                                          <p:spTgt spid="35848"/>
                                        </p:tgtEl>
                                        <p:attrNameLst>
                                          <p:attrName>style.visibility</p:attrName>
                                        </p:attrNameLst>
                                      </p:cBhvr>
                                      <p:to>
                                        <p:strVal val="visible"/>
                                      </p:to>
                                    </p:set>
                                    <p:animEffect transition="in" filter="fade">
                                      <p:cBhvr>
                                        <p:cTn id="38" dur="800" decel="100000"/>
                                        <p:tgtEl>
                                          <p:spTgt spid="35848"/>
                                        </p:tgtEl>
                                      </p:cBhvr>
                                    </p:animEffect>
                                    <p:anim calcmode="lin" valueType="num">
                                      <p:cBhvr>
                                        <p:cTn id="39" dur="800" decel="100000" fill="hold"/>
                                        <p:tgtEl>
                                          <p:spTgt spid="35848"/>
                                        </p:tgtEl>
                                        <p:attrNameLst>
                                          <p:attrName>style.rotation</p:attrName>
                                        </p:attrNameLst>
                                      </p:cBhvr>
                                      <p:tavLst>
                                        <p:tav tm="0">
                                          <p:val>
                                            <p:fltVal val="-90"/>
                                          </p:val>
                                        </p:tav>
                                        <p:tav tm="100000">
                                          <p:val>
                                            <p:fltVal val="0"/>
                                          </p:val>
                                        </p:tav>
                                      </p:tavLst>
                                    </p:anim>
                                    <p:anim calcmode="lin" valueType="num">
                                      <p:cBhvr>
                                        <p:cTn id="40" dur="800" decel="100000" fill="hold"/>
                                        <p:tgtEl>
                                          <p:spTgt spid="35848"/>
                                        </p:tgtEl>
                                        <p:attrNameLst>
                                          <p:attrName>ppt_x</p:attrName>
                                        </p:attrNameLst>
                                      </p:cBhvr>
                                      <p:tavLst>
                                        <p:tav tm="0">
                                          <p:val>
                                            <p:strVal val="#ppt_x+0.4"/>
                                          </p:val>
                                        </p:tav>
                                        <p:tav tm="100000">
                                          <p:val>
                                            <p:strVal val="#ppt_x-0.05"/>
                                          </p:val>
                                        </p:tav>
                                      </p:tavLst>
                                    </p:anim>
                                    <p:anim calcmode="lin" valueType="num">
                                      <p:cBhvr>
                                        <p:cTn id="41" dur="800" decel="100000" fill="hold"/>
                                        <p:tgtEl>
                                          <p:spTgt spid="35848"/>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p:txBody>
          <a:bodyPr/>
          <a:lstStyle/>
          <a:p>
            <a:pPr eaLnBrk="1" hangingPunct="1"/>
            <a:endParaRPr lang="en-US" altLang="en-US" smtClean="0"/>
          </a:p>
        </p:txBody>
      </p:sp>
      <p:pic>
        <p:nvPicPr>
          <p:cNvPr id="542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192000" cy="6858000"/>
          </a:xfrm>
          <a:noFill/>
        </p:spPr>
      </p:pic>
    </p:spTree>
    <p:extLst>
      <p:ext uri="{BB962C8B-B14F-4D97-AF65-F5344CB8AC3E}">
        <p14:creationId xmlns:p14="http://schemas.microsoft.com/office/powerpoint/2010/main" val="7690918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4"/>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10495361-AB44-4882-8D0A-4911693A2AFC}" type="slidenum">
              <a:rPr lang="en-US" alt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19</a:t>
            </a:fld>
            <a:endParaRPr lang="en-US" altLang="en-US" sz="1400" b="1" i="1">
              <a:solidFill>
                <a:prstClr val="black"/>
              </a:solidFill>
              <a:latin typeface="Times New Roman" panose="02020603050405020304" pitchFamily="18" charset="0"/>
            </a:endParaRPr>
          </a:p>
        </p:txBody>
      </p:sp>
      <p:sp>
        <p:nvSpPr>
          <p:cNvPr id="39942" name="Rectangle 5"/>
          <p:cNvSpPr>
            <a:spLocks noChangeArrowheads="1"/>
          </p:cNvSpPr>
          <p:nvPr/>
        </p:nvSpPr>
        <p:spPr bwMode="auto">
          <a:xfrm>
            <a:off x="8258303" y="4735291"/>
            <a:ext cx="2301654" cy="803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b"/>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fontAlgn="base" hangingPunct="1">
              <a:spcBef>
                <a:spcPct val="0"/>
              </a:spcBef>
              <a:spcAft>
                <a:spcPct val="0"/>
              </a:spcAft>
              <a:buFont typeface="Arial" panose="020B0604020202020204" pitchFamily="34" charset="0"/>
              <a:buNone/>
              <a:defRPr/>
            </a:pPr>
            <a:endParaRPr lang="en-US" sz="2800" dirty="0">
              <a:solidFill>
                <a:srgbClr val="0000CC"/>
              </a:solidFill>
              <a:effectLst>
                <a:outerShdw blurRad="38100" dist="38100" dir="2700000" algn="tl">
                  <a:srgbClr val="C0C0C0"/>
                </a:outerShdw>
              </a:effectLst>
              <a:latin typeface="VNI-Times" pitchFamily="2" charset="0"/>
            </a:endParaRPr>
          </a:p>
        </p:txBody>
      </p:sp>
      <p:graphicFrame>
        <p:nvGraphicFramePr>
          <p:cNvPr id="2" name="Diagram 1"/>
          <p:cNvGraphicFramePr/>
          <p:nvPr>
            <p:extLst>
              <p:ext uri="{D42A27DB-BD31-4B8C-83A1-F6EECF244321}">
                <p14:modId xmlns:p14="http://schemas.microsoft.com/office/powerpoint/2010/main" val="3969837238"/>
              </p:ext>
            </p:extLst>
          </p:nvPr>
        </p:nvGraphicFramePr>
        <p:xfrm>
          <a:off x="1171388" y="550422"/>
          <a:ext cx="1074270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921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34178D4-9DCB-4A90-BE82-FCDCB028CD70}"/>
                                            </p:graphicEl>
                                          </p:spTgt>
                                        </p:tgtEl>
                                        <p:attrNameLst>
                                          <p:attrName>style.visibility</p:attrName>
                                        </p:attrNameLst>
                                      </p:cBhvr>
                                      <p:to>
                                        <p:strVal val="visible"/>
                                      </p:to>
                                    </p:set>
                                    <p:animEffect transition="in" filter="fade">
                                      <p:cBhvr>
                                        <p:cTn id="7" dur="500"/>
                                        <p:tgtEl>
                                          <p:spTgt spid="2">
                                            <p:graphicEl>
                                              <a:dgm id="{234178D4-9DCB-4A90-BE82-FCDCB028CD7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9E65302-04C8-4B93-A71F-CE75F2BDD47A}"/>
                                            </p:graphicEl>
                                          </p:spTgt>
                                        </p:tgtEl>
                                        <p:attrNameLst>
                                          <p:attrName>style.visibility</p:attrName>
                                        </p:attrNameLst>
                                      </p:cBhvr>
                                      <p:to>
                                        <p:strVal val="visible"/>
                                      </p:to>
                                    </p:set>
                                    <p:animEffect transition="in" filter="fade">
                                      <p:cBhvr>
                                        <p:cTn id="12" dur="500"/>
                                        <p:tgtEl>
                                          <p:spTgt spid="2">
                                            <p:graphicEl>
                                              <a:dgm id="{59E65302-04C8-4B93-A71F-CE75F2BDD47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B1D15F4-0F26-4F96-9909-4E2D486537C5}"/>
                                            </p:graphicEl>
                                          </p:spTgt>
                                        </p:tgtEl>
                                        <p:attrNameLst>
                                          <p:attrName>style.visibility</p:attrName>
                                        </p:attrNameLst>
                                      </p:cBhvr>
                                      <p:to>
                                        <p:strVal val="visible"/>
                                      </p:to>
                                    </p:set>
                                    <p:animEffect transition="in" filter="fade">
                                      <p:cBhvr>
                                        <p:cTn id="15" dur="500"/>
                                        <p:tgtEl>
                                          <p:spTgt spid="2">
                                            <p:graphicEl>
                                              <a:dgm id="{2B1D15F4-0F26-4F96-9909-4E2D486537C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26F987D2-425A-4367-88BD-4BB16D71075E}"/>
                                            </p:graphicEl>
                                          </p:spTgt>
                                        </p:tgtEl>
                                        <p:attrNameLst>
                                          <p:attrName>style.visibility</p:attrName>
                                        </p:attrNameLst>
                                      </p:cBhvr>
                                      <p:to>
                                        <p:strVal val="visible"/>
                                      </p:to>
                                    </p:set>
                                    <p:animEffect transition="in" filter="fade">
                                      <p:cBhvr>
                                        <p:cTn id="20" dur="500"/>
                                        <p:tgtEl>
                                          <p:spTgt spid="2">
                                            <p:graphicEl>
                                              <a:dgm id="{26F987D2-425A-4367-88BD-4BB16D71075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127F06F-99C4-4B7F-ABE1-E7D94422081C}"/>
                                            </p:graphicEl>
                                          </p:spTgt>
                                        </p:tgtEl>
                                        <p:attrNameLst>
                                          <p:attrName>style.visibility</p:attrName>
                                        </p:attrNameLst>
                                      </p:cBhvr>
                                      <p:to>
                                        <p:strVal val="visible"/>
                                      </p:to>
                                    </p:set>
                                    <p:animEffect transition="in" filter="fade">
                                      <p:cBhvr>
                                        <p:cTn id="23" dur="500"/>
                                        <p:tgtEl>
                                          <p:spTgt spid="2">
                                            <p:graphicEl>
                                              <a:dgm id="{F127F06F-99C4-4B7F-ABE1-E7D94422081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47977391-D1E2-40F8-A9F9-20BC51AE2EF1}"/>
                                            </p:graphicEl>
                                          </p:spTgt>
                                        </p:tgtEl>
                                        <p:attrNameLst>
                                          <p:attrName>style.visibility</p:attrName>
                                        </p:attrNameLst>
                                      </p:cBhvr>
                                      <p:to>
                                        <p:strVal val="visible"/>
                                      </p:to>
                                    </p:set>
                                    <p:animEffect transition="in" filter="fade">
                                      <p:cBhvr>
                                        <p:cTn id="28" dur="500"/>
                                        <p:tgtEl>
                                          <p:spTgt spid="2">
                                            <p:graphicEl>
                                              <a:dgm id="{47977391-D1E2-40F8-A9F9-20BC51AE2EF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112BAC5C-BEF8-4390-B5F4-79240F24DE1A}"/>
                                            </p:graphicEl>
                                          </p:spTgt>
                                        </p:tgtEl>
                                        <p:attrNameLst>
                                          <p:attrName>style.visibility</p:attrName>
                                        </p:attrNameLst>
                                      </p:cBhvr>
                                      <p:to>
                                        <p:strVal val="visible"/>
                                      </p:to>
                                    </p:set>
                                    <p:animEffect transition="in" filter="fade">
                                      <p:cBhvr>
                                        <p:cTn id="31" dur="500"/>
                                        <p:tgtEl>
                                          <p:spTgt spid="2">
                                            <p:graphicEl>
                                              <a:dgm id="{112BAC5C-BEF8-4390-B5F4-79240F24DE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655942070"/>
              </p:ext>
            </p:extLst>
          </p:nvPr>
        </p:nvGraphicFramePr>
        <p:xfrm>
          <a:off x="1" y="1017431"/>
          <a:ext cx="11938714" cy="5120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p:grpSpPr>
        <p:sp>
          <p:nvSpPr>
            <p:cNvPr id="5" name="Rectangle 4"/>
            <p:cNvSpPr/>
            <p:nvPr/>
          </p:nvSpPr>
          <p:spPr>
            <a:xfrm>
              <a:off x="0" y="67779"/>
              <a:ext cx="5592413" cy="1756900"/>
            </a:xfrm>
            <a:prstGeom prst="rect">
              <a:avLst/>
            </a:prstGeom>
            <a:solidFill>
              <a:srgbClr val="00B050"/>
            </a:solidFill>
            <a:ln w="12700" cap="flat" cmpd="sng" algn="ctr">
              <a:solidFill>
                <a:srgbClr val="5B9BD5">
                  <a:hueOff val="0"/>
                  <a:satOff val="0"/>
                  <a:lumOff val="0"/>
                  <a:alphaOff val="0"/>
                </a:srgbClr>
              </a:solidFill>
              <a:prstDash val="solid"/>
              <a:miter lim="800000"/>
            </a:ln>
            <a:effectLst/>
          </p:spPr>
        </p:sp>
        <p:sp>
          <p:nvSpPr>
            <p:cNvPr id="7" name="Rectangle 6"/>
            <p:cNvSpPr/>
            <p:nvPr/>
          </p:nvSpPr>
          <p:spPr>
            <a:xfrm>
              <a:off x="0" y="67779"/>
              <a:ext cx="5592413" cy="1756900"/>
            </a:xfrm>
            <a:prstGeom prst="rect">
              <a:avLst/>
            </a:prstGeom>
            <a:noFill/>
            <a:ln>
              <a:noFill/>
            </a:ln>
            <a:effectLst/>
          </p:spPr>
          <p:txBody>
            <a:bodyPr spcFirstLastPara="0" vert="horz" wrap="square" lIns="248920" tIns="142240" rIns="248920" bIns="142240" numCol="1" spcCol="1270" anchor="ctr" anchorCtr="0">
              <a:noAutofit/>
            </a:bodyPr>
            <a:lstStyle/>
            <a:p>
              <a:pPr marL="0" marR="0" lvl="0" indent="0" algn="ctr" defTabSz="1555750" eaLnBrk="1" fontAlgn="auto" latinLnBrk="0" hangingPunct="1">
                <a:lnSpc>
                  <a:spcPct val="90000"/>
                </a:lnSpc>
                <a:spcBef>
                  <a:spcPct val="0"/>
                </a:spcBef>
                <a:spcAft>
                  <a:spcPct val="35000"/>
                </a:spcAft>
                <a:buClrTx/>
                <a:buSzTx/>
                <a:buFontTx/>
                <a:buNone/>
                <a:tabLst/>
                <a:defRPr/>
              </a:pPr>
              <a:r>
                <a:rPr kumimoji="0" lang="nl-NL" sz="3500" b="1" i="0" u="none" strike="noStrike" kern="0" cap="none" spc="0" normalizeH="0" baseline="0" noProof="0" dirty="0" smtClean="0">
                  <a:ln>
                    <a:noFill/>
                  </a:ln>
                  <a:solidFill>
                    <a:prstClr val="white"/>
                  </a:solidFill>
                  <a:effectLst/>
                  <a:uLnTx/>
                  <a:uFillTx/>
                  <a:latin typeface="Calibri" panose="020F0502020204030204"/>
                  <a:ea typeface="+mn-ea"/>
                  <a:cs typeface="+mn-cs"/>
                </a:rPr>
                <a:t>1.1. Sự ra đời của Đảng Cộng sản Việt Nam</a:t>
              </a:r>
              <a:endParaRPr kumimoji="0" lang="en-US" sz="3500" b="1" i="0" u="none" strike="noStrike" kern="0" cap="none" spc="0" normalizeH="0" baseline="0" noProof="0" dirty="0" smtClean="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06422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6109D2D-06EE-44E0-98D1-3D2527CF614F}"/>
                                            </p:graphicEl>
                                          </p:spTgt>
                                        </p:tgtEl>
                                        <p:attrNameLst>
                                          <p:attrName>style.visibility</p:attrName>
                                        </p:attrNameLst>
                                      </p:cBhvr>
                                      <p:to>
                                        <p:strVal val="visible"/>
                                      </p:to>
                                    </p:set>
                                    <p:animEffect transition="in" filter="fade">
                                      <p:cBhvr>
                                        <p:cTn id="7" dur="500"/>
                                        <p:tgtEl>
                                          <p:spTgt spid="2">
                                            <p:graphicEl>
                                              <a:dgm id="{16109D2D-06EE-44E0-98D1-3D2527CF61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AABA57F-0D1C-43B8-8129-1777AA7C87FC}"/>
                                            </p:graphicEl>
                                          </p:spTgt>
                                        </p:tgtEl>
                                        <p:attrNameLst>
                                          <p:attrName>style.visibility</p:attrName>
                                        </p:attrNameLst>
                                      </p:cBhvr>
                                      <p:to>
                                        <p:strVal val="visible"/>
                                      </p:to>
                                    </p:set>
                                    <p:animEffect transition="in" filter="fade">
                                      <p:cBhvr>
                                        <p:cTn id="12" dur="500"/>
                                        <p:tgtEl>
                                          <p:spTgt spid="2">
                                            <p:graphicEl>
                                              <a:dgm id="{DAABA57F-0D1C-43B8-8129-1777AA7C87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8D4A25A-8DA1-4580-81C2-557F98232511}"/>
                                            </p:graphicEl>
                                          </p:spTgt>
                                        </p:tgtEl>
                                        <p:attrNameLst>
                                          <p:attrName>style.visibility</p:attrName>
                                        </p:attrNameLst>
                                      </p:cBhvr>
                                      <p:to>
                                        <p:strVal val="visible"/>
                                      </p:to>
                                    </p:set>
                                    <p:animEffect transition="in" filter="fade">
                                      <p:cBhvr>
                                        <p:cTn id="15" dur="500"/>
                                        <p:tgtEl>
                                          <p:spTgt spid="2">
                                            <p:graphicEl>
                                              <a:dgm id="{08D4A25A-8DA1-4580-81C2-557F9823251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C21AB4D-F6D0-4BA0-9AE9-FE0C92BE468B}"/>
                                            </p:graphicEl>
                                          </p:spTgt>
                                        </p:tgtEl>
                                        <p:attrNameLst>
                                          <p:attrName>style.visibility</p:attrName>
                                        </p:attrNameLst>
                                      </p:cBhvr>
                                      <p:to>
                                        <p:strVal val="visible"/>
                                      </p:to>
                                    </p:set>
                                    <p:animEffect transition="in" filter="fade">
                                      <p:cBhvr>
                                        <p:cTn id="20" dur="500"/>
                                        <p:tgtEl>
                                          <p:spTgt spid="2">
                                            <p:graphicEl>
                                              <a:dgm id="{1C21AB4D-F6D0-4BA0-9AE9-FE0C92BE46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104129F-8F6A-42A9-9561-48B285ECA555}"/>
                                            </p:graphicEl>
                                          </p:spTgt>
                                        </p:tgtEl>
                                        <p:attrNameLst>
                                          <p:attrName>style.visibility</p:attrName>
                                        </p:attrNameLst>
                                      </p:cBhvr>
                                      <p:to>
                                        <p:strVal val="visible"/>
                                      </p:to>
                                    </p:set>
                                    <p:animEffect transition="in" filter="fade">
                                      <p:cBhvr>
                                        <p:cTn id="23" dur="500"/>
                                        <p:tgtEl>
                                          <p:spTgt spid="2">
                                            <p:graphicEl>
                                              <a:dgm id="{1104129F-8F6A-42A9-9561-48B285ECA55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47C180-AB20-483A-A05D-A6E1E5DCB80A}"/>
                                            </p:graphicEl>
                                          </p:spTgt>
                                        </p:tgtEl>
                                        <p:attrNameLst>
                                          <p:attrName>style.visibility</p:attrName>
                                        </p:attrNameLst>
                                      </p:cBhvr>
                                      <p:to>
                                        <p:strVal val="visible"/>
                                      </p:to>
                                    </p:set>
                                    <p:animEffect transition="in" filter="fade">
                                      <p:cBhvr>
                                        <p:cTn id="28" dur="500"/>
                                        <p:tgtEl>
                                          <p:spTgt spid="2">
                                            <p:graphicEl>
                                              <a:dgm id="{FD47C180-AB20-483A-A05D-A6E1E5DCB80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DAFB10C7-C43A-4414-B9A5-FE01E87D0CE8}"/>
                                            </p:graphicEl>
                                          </p:spTgt>
                                        </p:tgtEl>
                                        <p:attrNameLst>
                                          <p:attrName>style.visibility</p:attrName>
                                        </p:attrNameLst>
                                      </p:cBhvr>
                                      <p:to>
                                        <p:strVal val="visible"/>
                                      </p:to>
                                    </p:set>
                                    <p:animEffect transition="in" filter="fade">
                                      <p:cBhvr>
                                        <p:cTn id="31" dur="500"/>
                                        <p:tgtEl>
                                          <p:spTgt spid="2">
                                            <p:graphicEl>
                                              <a:dgm id="{DAFB10C7-C43A-4414-B9A5-FE01E87D0CE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919796515"/>
              </p:ext>
            </p:extLst>
          </p:nvPr>
        </p:nvGraphicFramePr>
        <p:xfrm>
          <a:off x="1057078" y="1047132"/>
          <a:ext cx="9026617"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295835" y="0"/>
            <a:ext cx="12487835" cy="845995"/>
            <a:chOff x="2398652" y="1269323"/>
            <a:chExt cx="8668739" cy="1124959"/>
          </a:xfrm>
        </p:grpSpPr>
        <p:sp>
          <p:nvSpPr>
            <p:cNvPr id="5" name="Rounded Rectangle 4"/>
            <p:cNvSpPr/>
            <p:nvPr/>
          </p:nvSpPr>
          <p:spPr>
            <a:xfrm>
              <a:off x="2590491" y="126932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6" name="Rounded Rectangle 4"/>
            <p:cNvSpPr/>
            <p:nvPr/>
          </p:nvSpPr>
          <p:spPr>
            <a:xfrm>
              <a:off x="2398652" y="1380380"/>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3200" i="1" kern="1200" dirty="0" smtClean="0">
                  <a:solidFill>
                    <a:schemeClr val="bg1"/>
                  </a:solidFill>
                </a:rPr>
                <a:t>a) </a:t>
              </a:r>
              <a:r>
                <a:rPr lang="en-US" sz="3200" i="1" kern="1200" dirty="0" err="1" smtClean="0">
                  <a:solidFill>
                    <a:schemeClr val="bg1"/>
                  </a:solidFill>
                </a:rPr>
                <a:t>Quá</a:t>
              </a:r>
              <a:r>
                <a:rPr lang="en-US" sz="3200" i="1" kern="1200" dirty="0" smtClean="0">
                  <a:solidFill>
                    <a:schemeClr val="bg1"/>
                  </a:solidFill>
                </a:rPr>
                <a:t> </a:t>
              </a:r>
              <a:r>
                <a:rPr lang="en-US" sz="3200" i="1" kern="1200" dirty="0" err="1" smtClean="0">
                  <a:solidFill>
                    <a:schemeClr val="bg1"/>
                  </a:solidFill>
                </a:rPr>
                <a:t>trình</a:t>
              </a:r>
              <a:r>
                <a:rPr lang="en-US" sz="3200" i="1" kern="1200" dirty="0" smtClean="0">
                  <a:solidFill>
                    <a:schemeClr val="bg1"/>
                  </a:solidFill>
                </a:rPr>
                <a:t> </a:t>
              </a:r>
              <a:r>
                <a:rPr lang="en-US" sz="3200" i="1" kern="1200" dirty="0" err="1" smtClean="0">
                  <a:solidFill>
                    <a:schemeClr val="bg1"/>
                  </a:solidFill>
                </a:rPr>
                <a:t>Nguyễn</a:t>
              </a:r>
              <a:r>
                <a:rPr lang="en-US" sz="3200" i="1" kern="1200" dirty="0" smtClean="0">
                  <a:solidFill>
                    <a:schemeClr val="bg1"/>
                  </a:solidFill>
                </a:rPr>
                <a:t> </a:t>
              </a:r>
              <a:r>
                <a:rPr lang="en-US" sz="3200" i="1" kern="1200" dirty="0" err="1" smtClean="0">
                  <a:solidFill>
                    <a:schemeClr val="bg1"/>
                  </a:solidFill>
                </a:rPr>
                <a:t>Ái</a:t>
              </a:r>
              <a:r>
                <a:rPr lang="en-US" sz="3200" i="1" kern="1200" dirty="0" smtClean="0">
                  <a:solidFill>
                    <a:schemeClr val="bg1"/>
                  </a:solidFill>
                </a:rPr>
                <a:t> </a:t>
              </a:r>
              <a:r>
                <a:rPr lang="en-US" sz="3200" i="1" kern="1200" dirty="0" err="1" smtClean="0">
                  <a:solidFill>
                    <a:schemeClr val="bg1"/>
                  </a:solidFill>
                </a:rPr>
                <a:t>Quốc</a:t>
              </a:r>
              <a:r>
                <a:rPr lang="en-US" sz="3200" i="1" kern="1200" dirty="0" smtClean="0">
                  <a:solidFill>
                    <a:schemeClr val="bg1"/>
                  </a:solidFill>
                </a:rPr>
                <a:t> </a:t>
              </a:r>
              <a:r>
                <a:rPr lang="en-US" sz="3200" i="1" kern="1200" dirty="0" err="1" smtClean="0">
                  <a:solidFill>
                    <a:schemeClr val="bg1"/>
                  </a:solidFill>
                </a:rPr>
                <a:t>tìm</a:t>
              </a:r>
              <a:r>
                <a:rPr lang="en-US" sz="3200" i="1" kern="1200" dirty="0" smtClean="0">
                  <a:solidFill>
                    <a:schemeClr val="bg1"/>
                  </a:solidFill>
                </a:rPr>
                <a:t> </a:t>
              </a:r>
              <a:r>
                <a:rPr lang="en-US" sz="3200" i="1" kern="1200" dirty="0" err="1" smtClean="0">
                  <a:solidFill>
                    <a:schemeClr val="bg1"/>
                  </a:solidFill>
                </a:rPr>
                <a:t>đường</a:t>
              </a:r>
              <a:r>
                <a:rPr lang="en-US" sz="3200" i="1" kern="1200" dirty="0" smtClean="0">
                  <a:solidFill>
                    <a:schemeClr val="bg1"/>
                  </a:solidFill>
                </a:rPr>
                <a:t> </a:t>
              </a:r>
              <a:r>
                <a:rPr lang="en-US" sz="3200" i="1" kern="1200" dirty="0" err="1" smtClean="0">
                  <a:solidFill>
                    <a:schemeClr val="bg1"/>
                  </a:solidFill>
                </a:rPr>
                <a:t>cứu</a:t>
              </a:r>
              <a:r>
                <a:rPr lang="en-US" sz="3200" i="1" kern="1200" dirty="0" smtClean="0">
                  <a:solidFill>
                    <a:schemeClr val="bg1"/>
                  </a:solidFill>
                </a:rPr>
                <a:t> </a:t>
              </a:r>
              <a:r>
                <a:rPr lang="en-US" sz="3200" i="1" kern="1200" dirty="0" err="1" smtClean="0">
                  <a:solidFill>
                    <a:schemeClr val="bg1"/>
                  </a:solidFill>
                </a:rPr>
                <a:t>nước</a:t>
              </a:r>
              <a:r>
                <a:rPr lang="en-US" sz="3200" i="1" kern="1200" dirty="0" smtClean="0">
                  <a:solidFill>
                    <a:schemeClr val="bg1"/>
                  </a:solidFill>
                </a:rPr>
                <a:t> (1911-1920)</a:t>
              </a:r>
              <a:endParaRPr lang="en-US" sz="3200" kern="1200" dirty="0">
                <a:solidFill>
                  <a:schemeClr val="bg1"/>
                </a:solidFill>
              </a:endParaRPr>
            </a:p>
          </p:txBody>
        </p:sp>
      </p:grpSp>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12" dur="500"/>
                                        <p:tgtEl>
                                          <p:spTgt spid="11">
                                            <p:graphicEl>
                                              <a:dgm id="{49BF62C3-DCB5-4C4A-BB95-BCD8424742C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17" dur="500"/>
                                        <p:tgtEl>
                                          <p:spTgt spid="11">
                                            <p:graphicEl>
                                              <a:dgm id="{75C25CB4-794D-4D1C-988F-354C58C2460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22" dur="500"/>
                                        <p:tgtEl>
                                          <p:spTgt spid="11">
                                            <p:graphicEl>
                                              <a:dgm id="{2A178A15-5D64-42C6-8D3D-F9FFF71D9D7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27" dur="500"/>
                                        <p:tgtEl>
                                          <p:spTgt spid="11">
                                            <p:graphicEl>
                                              <a:dgm id="{C901ADE5-6506-425A-A4CB-36F0E0E1D2F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32" dur="500"/>
                                        <p:tgtEl>
                                          <p:spTgt spid="11">
                                            <p:graphicEl>
                                              <a:dgm id="{2FB710F1-772B-4DCB-A4A5-73E59F7EAD8C}"/>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37" dur="500"/>
                                        <p:tgtEl>
                                          <p:spTgt spid="11">
                                            <p:graphicEl>
                                              <a:dgm id="{A21DB7FB-8987-4605-A78B-293B6B6553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22</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sp>
        <p:nvSpPr>
          <p:cNvPr id="48132" name="Rectangle 4"/>
          <p:cNvSpPr>
            <a:spLocks noGrp="1" noRot="1" noChangeArrowheads="1"/>
          </p:cNvSpPr>
          <p:nvPr>
            <p:ph type="body" idx="4294967295"/>
          </p:nvPr>
        </p:nvSpPr>
        <p:spPr>
          <a:xfrm>
            <a:off x="5919788" y="5589588"/>
            <a:ext cx="6272212" cy="1079500"/>
          </a:xfrm>
        </p:spPr>
        <p:txBody>
          <a:bodyPr vert="horz" wrap="square" lIns="92075" tIns="46038" rIns="92075" bIns="46038" numCol="1" anchor="t" anchorCtr="0" compatLnSpc="1">
            <a:prstTxWarp prst="textNoShape">
              <a:avLst/>
            </a:prstTxWarp>
          </a:bodyPr>
          <a:lstStyle/>
          <a:p>
            <a:pPr marL="0" indent="0" algn="ctr" eaLnBrk="1" hangingPunct="1">
              <a:buNone/>
            </a:pPr>
            <a:r>
              <a:rPr lang="en-US" sz="2000"/>
              <a:t>Tàu La-tút-sơ Tơ-rê-vin, năm 1911 người thanh niên yêu nước Nguyễn Tất Thành rời tổ quốc đi tìm đường cứu nước. </a:t>
            </a:r>
          </a:p>
        </p:txBody>
      </p:sp>
      <p:grpSp>
        <p:nvGrpSpPr>
          <p:cNvPr id="48133" name="Group 5"/>
          <p:cNvGrpSpPr>
            <a:grpSpLocks/>
          </p:cNvGrpSpPr>
          <p:nvPr/>
        </p:nvGrpSpPr>
        <p:grpSpPr bwMode="auto">
          <a:xfrm>
            <a:off x="1524000" y="927847"/>
            <a:ext cx="9144000"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1893593" y="292202"/>
            <a:ext cx="8404813" cy="461665"/>
          </a:xfrm>
          <a:prstGeom prst="rect">
            <a:avLst/>
          </a:prstGeom>
        </p:spPr>
        <p:txBody>
          <a:bodyPr wrap="square">
            <a:spAutoFit/>
          </a:bodyPr>
          <a:lstStyle/>
          <a:p>
            <a:pPr lvl="0"/>
            <a:r>
              <a:rPr lang="en-US" sz="2400" dirty="0" err="1">
                <a:solidFill>
                  <a:srgbClr val="FF0000"/>
                </a:solidFill>
              </a:rPr>
              <a:t>Ngày</a:t>
            </a:r>
            <a:r>
              <a:rPr lang="en-US" sz="2400" dirty="0">
                <a:solidFill>
                  <a:srgbClr val="FF0000"/>
                </a:solidFill>
              </a:rPr>
              <a:t> 5 - 6 - 1911, </a:t>
            </a:r>
            <a:r>
              <a:rPr lang="en-US" sz="2400" dirty="0" err="1">
                <a:solidFill>
                  <a:srgbClr val="FF0000"/>
                </a:solidFill>
              </a:rPr>
              <a:t>với</a:t>
            </a:r>
            <a:r>
              <a:rPr lang="en-US" sz="2400" dirty="0">
                <a:solidFill>
                  <a:srgbClr val="FF0000"/>
                </a:solidFill>
              </a:rPr>
              <a:t> </a:t>
            </a:r>
            <a:r>
              <a:rPr lang="en-US" sz="2400" dirty="0" err="1">
                <a:solidFill>
                  <a:srgbClr val="FF0000"/>
                </a:solidFill>
              </a:rPr>
              <a:t>tên</a:t>
            </a:r>
            <a:r>
              <a:rPr lang="en-US" sz="2400" dirty="0">
                <a:solidFill>
                  <a:srgbClr val="FF0000"/>
                </a:solidFill>
              </a:rPr>
              <a:t> </a:t>
            </a:r>
            <a:r>
              <a:rPr lang="en-US" sz="2400" dirty="0" err="1">
                <a:solidFill>
                  <a:srgbClr val="FF0000"/>
                </a:solidFill>
              </a:rPr>
              <a:t>Văn</a:t>
            </a:r>
            <a:r>
              <a:rPr lang="en-US" sz="2400" dirty="0">
                <a:solidFill>
                  <a:srgbClr val="FF0000"/>
                </a:solidFill>
              </a:rPr>
              <a:t> </a:t>
            </a:r>
            <a:r>
              <a:rPr lang="en-US" sz="2400" dirty="0" err="1">
                <a:solidFill>
                  <a:srgbClr val="FF0000"/>
                </a:solidFill>
              </a:rPr>
              <a:t>Ba,ra</a:t>
            </a:r>
            <a:r>
              <a:rPr lang="en-US" sz="2400" dirty="0">
                <a:solidFill>
                  <a:srgbClr val="FF0000"/>
                </a:solidFill>
              </a:rPr>
              <a:t> </a:t>
            </a:r>
            <a:r>
              <a:rPr lang="en-US" sz="2400" dirty="0" err="1">
                <a:solidFill>
                  <a:srgbClr val="FF0000"/>
                </a:solidFill>
              </a:rPr>
              <a:t>đi</a:t>
            </a:r>
            <a:r>
              <a:rPr lang="en-US" sz="2400" dirty="0">
                <a:solidFill>
                  <a:srgbClr val="FF0000"/>
                </a:solidFill>
              </a:rPr>
              <a:t> </a:t>
            </a:r>
            <a:r>
              <a:rPr lang="en-US" sz="2400" dirty="0" err="1">
                <a:solidFill>
                  <a:srgbClr val="FF0000"/>
                </a:solidFill>
              </a:rPr>
              <a:t>tìm</a:t>
            </a:r>
            <a:r>
              <a:rPr lang="en-US" sz="2400" dirty="0">
                <a:solidFill>
                  <a:srgbClr val="FF0000"/>
                </a:solidFill>
              </a:rPr>
              <a:t> </a:t>
            </a:r>
            <a:r>
              <a:rPr lang="en-US" sz="2400" dirty="0" err="1">
                <a:solidFill>
                  <a:srgbClr val="FF0000"/>
                </a:solidFill>
              </a:rPr>
              <a:t>đường</a:t>
            </a:r>
            <a:r>
              <a:rPr lang="en-US" sz="2400" dirty="0">
                <a:solidFill>
                  <a:srgbClr val="FF0000"/>
                </a:solidFill>
              </a:rPr>
              <a:t> </a:t>
            </a:r>
            <a:r>
              <a:rPr lang="en-US" sz="2400" dirty="0" err="1">
                <a:solidFill>
                  <a:srgbClr val="FF0000"/>
                </a:solidFill>
              </a:rPr>
              <a:t>cứu</a:t>
            </a:r>
            <a:r>
              <a:rPr lang="en-US" sz="2400" dirty="0">
                <a:solidFill>
                  <a:srgbClr val="FF0000"/>
                </a:solidFill>
              </a:rPr>
              <a:t> </a:t>
            </a:r>
            <a:r>
              <a:rPr lang="en-US" sz="2400" dirty="0" err="1">
                <a:solidFill>
                  <a:srgbClr val="FF0000"/>
                </a:solidFill>
              </a:rPr>
              <a:t>nước</a:t>
            </a:r>
            <a:r>
              <a:rPr lang="en-US" sz="2400" dirty="0">
                <a:solidFill>
                  <a:srgbClr val="FF0000"/>
                </a:solidFill>
              </a:rPr>
              <a:t>. </a:t>
            </a:r>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48132">
                                            <p:txEl>
                                              <p:pRg st="0" end="0"/>
                                            </p:txEl>
                                          </p:spTgt>
                                        </p:tgtEl>
                                        <p:attrNameLst>
                                          <p:attrName>style.visibility</p:attrName>
                                        </p:attrNameLst>
                                      </p:cBhvr>
                                      <p:to>
                                        <p:strVal val="visible"/>
                                      </p:to>
                                    </p:set>
                                    <p:animEffect transition="in" filter="checkerboard(across)">
                                      <p:cBhvr>
                                        <p:cTn id="7" dur="2000"/>
                                        <p:tgtEl>
                                          <p:spTgt spid="48132">
                                            <p:txEl>
                                              <p:pRg st="0" end="0"/>
                                            </p:txEl>
                                          </p:spTgt>
                                        </p:tgtEl>
                                      </p:cBhvr>
                                    </p:animEffect>
                                  </p:childTnLst>
                                </p:cTn>
                              </p:par>
                            </p:childTnLst>
                          </p:cTn>
                        </p:par>
                        <p:par>
                          <p:cTn id="8" fill="hold" nodeType="afterGroup">
                            <p:stCondLst>
                              <p:cond delay="2000"/>
                            </p:stCondLst>
                            <p:childTnLst>
                              <p:par>
                                <p:cTn id="9" presetID="4" presetClass="entr" presetSubtype="32" fill="hold" nodeType="afterEffect">
                                  <p:stCondLst>
                                    <p:cond delay="0"/>
                                  </p:stCondLst>
                                  <p:childTnLst>
                                    <p:set>
                                      <p:cBhvr>
                                        <p:cTn id="10" dur="1" fill="hold">
                                          <p:stCondLst>
                                            <p:cond delay="0"/>
                                          </p:stCondLst>
                                        </p:cTn>
                                        <p:tgtEl>
                                          <p:spTgt spid="48133"/>
                                        </p:tgtEl>
                                        <p:attrNameLst>
                                          <p:attrName>style.visibility</p:attrName>
                                        </p:attrNameLst>
                                      </p:cBhvr>
                                      <p:to>
                                        <p:strVal val="visible"/>
                                      </p:to>
                                    </p:set>
                                    <p:animEffect transition="in" filter="box(out)">
                                      <p:cBhvr>
                                        <p:cTn id="11" dur="1000"/>
                                        <p:tgtEl>
                                          <p:spTgt spid="48133"/>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48132">
                                            <p:txEl>
                                              <p:pRg st="0" end="0"/>
                                            </p:txEl>
                                          </p:spTgt>
                                        </p:tgtEl>
                                        <p:attrNameLst>
                                          <p:attrName>style.visibility</p:attrName>
                                        </p:attrNameLst>
                                      </p:cBhvr>
                                      <p:to>
                                        <p:strVal val="visible"/>
                                      </p:to>
                                    </p:set>
                                    <p:anim calcmode="lin" valueType="num">
                                      <p:cBhvr additive="base">
                                        <p:cTn id="14" dur="1000" fill="hold"/>
                                        <p:tgtEl>
                                          <p:spTgt spid="48132">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4813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build="p" autoUpdateAnimBg="0"/>
      <p:bldP spid="48132" grpId="1"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Group 2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050" y="2938464"/>
            <a:ext cx="2095500"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59" name="Group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9525" y="3760788"/>
            <a:ext cx="3316288"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Group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5425" y="4552950"/>
            <a:ext cx="4852988" cy="165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Group 3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8724" y="1156447"/>
            <a:ext cx="7277287" cy="4482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Group 3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4050" y="5327650"/>
            <a:ext cx="33401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063" name="Group 39"/>
          <p:cNvGrpSpPr>
            <a:grpSpLocks/>
          </p:cNvGrpSpPr>
          <p:nvPr/>
        </p:nvGrpSpPr>
        <p:grpSpPr bwMode="auto">
          <a:xfrm>
            <a:off x="1559859" y="1760654"/>
            <a:ext cx="7956176" cy="4907833"/>
            <a:chOff x="0" y="-18"/>
            <a:chExt cx="4704" cy="2736"/>
          </a:xfrm>
        </p:grpSpPr>
        <p:sp>
          <p:nvSpPr>
            <p:cNvPr id="45064" name="Text Box 40"/>
            <p:cNvSpPr txBox="1">
              <a:spLocks noChangeArrowheads="1"/>
            </p:cNvSpPr>
            <p:nvPr/>
          </p:nvSpPr>
          <p:spPr bwMode="auto">
            <a:xfrm>
              <a:off x="0" y="2478"/>
              <a:ext cx="4704"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r>
                <a:rPr lang="en-US" b="0">
                  <a:solidFill>
                    <a:prstClr val="black"/>
                  </a:solidFill>
                  <a:effectLst>
                    <a:outerShdw blurRad="38100" dist="38100" dir="2700000" algn="tl">
                      <a:srgbClr val="C0C0C0"/>
                    </a:outerShdw>
                  </a:effectLst>
                  <a:cs typeface="Arial" panose="020B0604020202020204" pitchFamily="34" charset="0"/>
                </a:rPr>
                <a:t>  6/1911        1917      1919     7/1920    12/1920           </a:t>
              </a:r>
              <a:r>
                <a:rPr lang="en-US" b="0" i="0">
                  <a:solidFill>
                    <a:prstClr val="black"/>
                  </a:solidFill>
                  <a:effectLst>
                    <a:outerShdw blurRad="38100" dist="38100" dir="2700000" algn="tl">
                      <a:srgbClr val="C0C0C0"/>
                    </a:outerShdw>
                  </a:effectLst>
                  <a:cs typeface="Arial" panose="020B0604020202020204" pitchFamily="34" charset="0"/>
                </a:rPr>
                <a:t>Thời gian</a:t>
              </a:r>
            </a:p>
          </p:txBody>
        </p:sp>
        <p:sp>
          <p:nvSpPr>
            <p:cNvPr id="60425" name="Line 41"/>
            <p:cNvSpPr>
              <a:spLocks noChangeShapeType="1"/>
            </p:cNvSpPr>
            <p:nvPr/>
          </p:nvSpPr>
          <p:spPr bwMode="auto">
            <a:xfrm flipV="1">
              <a:off x="407" y="444"/>
              <a:ext cx="2526" cy="1975"/>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0426" name="Line 42"/>
            <p:cNvSpPr>
              <a:spLocks noChangeShapeType="1"/>
            </p:cNvSpPr>
            <p:nvPr/>
          </p:nvSpPr>
          <p:spPr bwMode="auto">
            <a:xfrm flipV="1">
              <a:off x="426" y="230"/>
              <a:ext cx="1" cy="2167"/>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60427" name="Line 43"/>
            <p:cNvSpPr>
              <a:spLocks noChangeShapeType="1"/>
            </p:cNvSpPr>
            <p:nvPr/>
          </p:nvSpPr>
          <p:spPr bwMode="auto">
            <a:xfrm>
              <a:off x="407" y="2419"/>
              <a:ext cx="3659" cy="1"/>
            </a:xfrm>
            <a:prstGeom prst="line">
              <a:avLst/>
            </a:prstGeom>
            <a:noFill/>
            <a:ln w="38100">
              <a:solidFill>
                <a:srgbClr val="663300"/>
              </a:solidFill>
              <a:round/>
              <a:headEnd/>
              <a:tailEnd type="triangle" w="med" len="med"/>
            </a:ln>
            <a:extLst>
              <a:ext uri="{909E8E84-426E-40DD-AFC4-6F175D3DCCD1}">
                <a14:hiddenFill xmlns:a14="http://schemas.microsoft.com/office/drawing/2010/main">
                  <a:noFill/>
                </a14:hiddenFill>
              </a:ext>
            </a:extLst>
          </p:spPr>
          <p:txBody>
            <a:bodyPr anchor="ctr"/>
            <a:lstStyle/>
            <a:p>
              <a:pPr eaLnBrk="0" fontAlgn="base" hangingPunct="0">
                <a:spcBef>
                  <a:spcPct val="0"/>
                </a:spcBef>
                <a:spcAft>
                  <a:spcPct val="0"/>
                </a:spcAft>
              </a:pPr>
              <a:endParaRPr lang="en-US" b="1" i="1">
                <a:solidFill>
                  <a:prstClr val="black"/>
                </a:solidFill>
                <a:latin typeface="Times New Roman" panose="02020603050405020304" pitchFamily="18" charset="0"/>
              </a:endParaRPr>
            </a:p>
          </p:txBody>
        </p:sp>
        <p:sp>
          <p:nvSpPr>
            <p:cNvPr id="45068" name="Text Box 44"/>
            <p:cNvSpPr txBox="1">
              <a:spLocks noChangeArrowheads="1"/>
            </p:cNvSpPr>
            <p:nvPr/>
          </p:nvSpPr>
          <p:spPr bwMode="auto">
            <a:xfrm>
              <a:off x="107" y="-18"/>
              <a:ext cx="704"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fontAlgn="base">
                <a:spcBef>
                  <a:spcPct val="50000"/>
                </a:spcBef>
                <a:spcAft>
                  <a:spcPct val="0"/>
                </a:spcAft>
                <a:buFont typeface="Arial" panose="020B0604020202020204" pitchFamily="34" charset="0"/>
                <a:buNone/>
                <a:defRPr/>
              </a:pPr>
              <a:endParaRPr lang="en-US">
                <a:solidFill>
                  <a:prstClr val="white"/>
                </a:solidFill>
                <a:effectLst>
                  <a:outerShdw blurRad="38100" dist="38100" dir="2700000" algn="tl">
                    <a:srgbClr val="C0C0C0"/>
                  </a:outerShdw>
                </a:effectLst>
                <a:cs typeface="Arial" panose="020B0604020202020204" pitchFamily="34" charset="0"/>
              </a:endParaRPr>
            </a:p>
          </p:txBody>
        </p:sp>
        <p:sp>
          <p:nvSpPr>
            <p:cNvPr id="45069" name="Text Box 45"/>
            <p:cNvSpPr txBox="1">
              <a:spLocks noChangeArrowheads="1"/>
            </p:cNvSpPr>
            <p:nvPr/>
          </p:nvSpPr>
          <p:spPr bwMode="auto">
            <a:xfrm>
              <a:off x="6" y="50"/>
              <a:ext cx="802"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fontAlgn="base">
                <a:spcBef>
                  <a:spcPct val="50000"/>
                </a:spcBef>
                <a:spcAft>
                  <a:spcPct val="0"/>
                </a:spcAft>
                <a:buFont typeface="Arial" panose="020B0604020202020204" pitchFamily="34" charset="0"/>
                <a:buNone/>
                <a:defRPr/>
              </a:pPr>
              <a:r>
                <a:rPr lang="en-US" b="0" i="0">
                  <a:solidFill>
                    <a:prstClr val="black"/>
                  </a:solidFill>
                  <a:effectLst>
                    <a:outerShdw blurRad="38100" dist="38100" dir="2700000" algn="tl">
                      <a:srgbClr val="C0C0C0"/>
                    </a:outerShdw>
                  </a:effectLst>
                  <a:cs typeface="Arial" panose="020B0604020202020204" pitchFamily="34" charset="0"/>
                </a:rPr>
                <a:t>Mức độ</a:t>
              </a:r>
            </a:p>
          </p:txBody>
        </p:sp>
      </p:grpSp>
    </p:spTree>
    <p:extLst>
      <p:ext uri="{BB962C8B-B14F-4D97-AF65-F5344CB8AC3E}">
        <p14:creationId xmlns:p14="http://schemas.microsoft.com/office/powerpoint/2010/main" val="41007269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5063"/>
                                        </p:tgtEl>
                                        <p:attrNameLst>
                                          <p:attrName>style.visibility</p:attrName>
                                        </p:attrNameLst>
                                      </p:cBhvr>
                                      <p:to>
                                        <p:strVal val="visible"/>
                                      </p:to>
                                    </p:set>
                                    <p:animEffect transition="in" filter="wipe(down)">
                                      <p:cBhvr>
                                        <p:cTn id="7" dur="500"/>
                                        <p:tgtEl>
                                          <p:spTgt spid="450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5062"/>
                                        </p:tgtEl>
                                        <p:attrNameLst>
                                          <p:attrName>style.visibility</p:attrName>
                                        </p:attrNameLst>
                                      </p:cBhvr>
                                      <p:to>
                                        <p:strVal val="visible"/>
                                      </p:to>
                                    </p:set>
                                    <p:animEffect transition="in" filter="wipe(left)">
                                      <p:cBhvr>
                                        <p:cTn id="12" dur="500"/>
                                        <p:tgtEl>
                                          <p:spTgt spid="450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5060"/>
                                        </p:tgtEl>
                                        <p:attrNameLst>
                                          <p:attrName>style.visibility</p:attrName>
                                        </p:attrNameLst>
                                      </p:cBhvr>
                                      <p:to>
                                        <p:strVal val="visible"/>
                                      </p:to>
                                    </p:set>
                                    <p:animEffect transition="in" filter="wipe(left)">
                                      <p:cBhvr>
                                        <p:cTn id="17" dur="500"/>
                                        <p:tgtEl>
                                          <p:spTgt spid="4506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5059"/>
                                        </p:tgtEl>
                                        <p:attrNameLst>
                                          <p:attrName>style.visibility</p:attrName>
                                        </p:attrNameLst>
                                      </p:cBhvr>
                                      <p:to>
                                        <p:strVal val="visible"/>
                                      </p:to>
                                    </p:set>
                                    <p:animEffect transition="in" filter="wipe(left)">
                                      <p:cBhvr>
                                        <p:cTn id="22" dur="500"/>
                                        <p:tgtEl>
                                          <p:spTgt spid="4505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5058"/>
                                        </p:tgtEl>
                                        <p:attrNameLst>
                                          <p:attrName>style.visibility</p:attrName>
                                        </p:attrNameLst>
                                      </p:cBhvr>
                                      <p:to>
                                        <p:strVal val="visible"/>
                                      </p:to>
                                    </p:set>
                                    <p:animEffect transition="in" filter="wipe(left)">
                                      <p:cBhvr>
                                        <p:cTn id="27" dur="500"/>
                                        <p:tgtEl>
                                          <p:spTgt spid="4505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nodeType="clickEffect">
                                  <p:stCondLst>
                                    <p:cond delay="0"/>
                                  </p:stCondLst>
                                  <p:childTnLst>
                                    <p:set>
                                      <p:cBhvr>
                                        <p:cTn id="31" dur="1" fill="hold">
                                          <p:stCondLst>
                                            <p:cond delay="0"/>
                                          </p:stCondLst>
                                        </p:cTn>
                                        <p:tgtEl>
                                          <p:spTgt spid="45061"/>
                                        </p:tgtEl>
                                        <p:attrNameLst>
                                          <p:attrName>style.visibility</p:attrName>
                                        </p:attrNameLst>
                                      </p:cBhvr>
                                      <p:to>
                                        <p:strVal val="visible"/>
                                      </p:to>
                                    </p:set>
                                    <p:animEffect transition="in" filter="wipe(down)">
                                      <p:cBhvr>
                                        <p:cTn id="32" dur="500"/>
                                        <p:tgtEl>
                                          <p:spTgt spid="450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8476900" cy="1076990"/>
            <a:chOff x="2367108" y="2695074"/>
            <a:chExt cx="8476900" cy="1076990"/>
          </a:xfrm>
        </p:grpSpPr>
        <p:sp>
          <p:nvSpPr>
            <p:cNvPr id="3" name="Rounded Rectangle 2"/>
            <p:cNvSpPr/>
            <p:nvPr/>
          </p:nvSpPr>
          <p:spPr>
            <a:xfrm>
              <a:off x="2367108" y="2695074"/>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Rounded Rectangle 4"/>
            <p:cNvSpPr/>
            <p:nvPr/>
          </p:nvSpPr>
          <p:spPr>
            <a:xfrm>
              <a:off x="2398651" y="2726618"/>
              <a:ext cx="8445357"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b)  </a:t>
              </a:r>
              <a:r>
                <a:rPr lang="en-US" sz="2800" i="1" kern="1200" dirty="0" err="1" smtClean="0">
                  <a:solidFill>
                    <a:schemeClr val="bg1"/>
                  </a:solidFill>
                </a:rPr>
                <a:t>Quá</a:t>
              </a:r>
              <a:r>
                <a:rPr lang="en-US" sz="2800" i="1" kern="1200" dirty="0" smtClean="0">
                  <a:solidFill>
                    <a:schemeClr val="bg1"/>
                  </a:solidFill>
                </a:rPr>
                <a:t> </a:t>
              </a:r>
              <a:r>
                <a:rPr lang="en-US" sz="2800" i="1" kern="1200" dirty="0" err="1" smtClean="0">
                  <a:solidFill>
                    <a:schemeClr val="bg1"/>
                  </a:solidFill>
                </a:rPr>
                <a:t>trình</a:t>
              </a:r>
              <a:r>
                <a:rPr lang="en-US" sz="2800" i="1" kern="1200" dirty="0" smtClean="0">
                  <a:solidFill>
                    <a:schemeClr val="bg1"/>
                  </a:solidFill>
                </a:rPr>
                <a:t> </a:t>
              </a:r>
              <a:r>
                <a:rPr lang="en-US" sz="2800" i="1" kern="1200" dirty="0" err="1" smtClean="0">
                  <a:solidFill>
                    <a:schemeClr val="bg1"/>
                  </a:solidFill>
                </a:rPr>
                <a:t>Nguyễn</a:t>
              </a:r>
              <a:r>
                <a:rPr lang="en-US" sz="2800" i="1" kern="1200" dirty="0" smtClean="0">
                  <a:solidFill>
                    <a:schemeClr val="bg1"/>
                  </a:solidFill>
                </a:rPr>
                <a:t> </a:t>
              </a:r>
              <a:r>
                <a:rPr lang="en-US" sz="2800" i="1" kern="1200" dirty="0" err="1" smtClean="0">
                  <a:solidFill>
                    <a:schemeClr val="bg1"/>
                  </a:solidFill>
                </a:rPr>
                <a:t>Ái</a:t>
              </a:r>
              <a:r>
                <a:rPr lang="en-US" sz="2800" i="1" kern="1200" dirty="0" smtClean="0">
                  <a:solidFill>
                    <a:schemeClr val="bg1"/>
                  </a:solidFill>
                </a:rPr>
                <a:t> </a:t>
              </a:r>
              <a:r>
                <a:rPr lang="en-US" sz="2800" i="1" kern="1200" dirty="0" err="1" smtClean="0">
                  <a:solidFill>
                    <a:schemeClr val="bg1"/>
                  </a:solidFill>
                </a:rPr>
                <a:t>Quốc</a:t>
              </a:r>
              <a:r>
                <a:rPr lang="en-US" sz="2800" i="1" kern="1200" dirty="0" smtClean="0">
                  <a:solidFill>
                    <a:schemeClr val="bg1"/>
                  </a:solidFill>
                </a:rPr>
                <a:t> </a:t>
              </a:r>
              <a:r>
                <a:rPr lang="en-US" sz="2800" i="1" kern="1200" dirty="0" err="1" smtClean="0">
                  <a:solidFill>
                    <a:schemeClr val="bg1"/>
                  </a:solidFill>
                </a:rPr>
                <a:t>truyền</a:t>
              </a:r>
              <a:r>
                <a:rPr lang="en-US" sz="2800" i="1" kern="1200" dirty="0" smtClean="0">
                  <a:solidFill>
                    <a:schemeClr val="bg1"/>
                  </a:solidFill>
                </a:rPr>
                <a:t> </a:t>
              </a:r>
              <a:r>
                <a:rPr lang="en-US" sz="2800" i="1" kern="1200" dirty="0" err="1" smtClean="0">
                  <a:solidFill>
                    <a:schemeClr val="bg1"/>
                  </a:solidFill>
                </a:rPr>
                <a:t>bá</a:t>
              </a:r>
              <a:r>
                <a:rPr lang="en-US" sz="2800" i="1" kern="1200" dirty="0" smtClean="0">
                  <a:solidFill>
                    <a:schemeClr val="bg1"/>
                  </a:solidFill>
                </a:rPr>
                <a:t> </a:t>
              </a:r>
              <a:r>
                <a:rPr lang="en-US" sz="2800" i="1" kern="1200" dirty="0" err="1" smtClean="0">
                  <a:solidFill>
                    <a:schemeClr val="bg1"/>
                  </a:solidFill>
                </a:rPr>
                <a:t>chủ</a:t>
              </a:r>
              <a:r>
                <a:rPr lang="en-US" sz="2800" i="1" kern="1200" dirty="0" smtClean="0">
                  <a:solidFill>
                    <a:schemeClr val="bg1"/>
                  </a:solidFill>
                </a:rPr>
                <a:t> </a:t>
              </a:r>
              <a:r>
                <a:rPr lang="en-US" sz="2800" i="1" kern="1200" dirty="0" err="1" smtClean="0">
                  <a:solidFill>
                    <a:schemeClr val="bg1"/>
                  </a:solidFill>
                </a:rPr>
                <a:t>nghĩa</a:t>
              </a:r>
              <a:r>
                <a:rPr lang="en-US" sz="2800" i="1" kern="1200" dirty="0" smtClean="0">
                  <a:solidFill>
                    <a:schemeClr val="bg1"/>
                  </a:solidFill>
                </a:rPr>
                <a:t> </a:t>
              </a:r>
              <a:r>
                <a:rPr lang="en-US" sz="2800" i="1" kern="1200" dirty="0" err="1" smtClean="0">
                  <a:solidFill>
                    <a:schemeClr val="bg1"/>
                  </a:solidFill>
                </a:rPr>
                <a:t>Mác-Lênin</a:t>
              </a:r>
              <a:r>
                <a:rPr lang="en-US" sz="2800" i="1" kern="1200" dirty="0" smtClean="0">
                  <a:solidFill>
                    <a:schemeClr val="bg1"/>
                  </a:solidFill>
                </a:rPr>
                <a:t> </a:t>
              </a:r>
              <a:r>
                <a:rPr lang="en-US" sz="2800" i="1" kern="1200" dirty="0" err="1" smtClean="0">
                  <a:solidFill>
                    <a:schemeClr val="bg1"/>
                  </a:solidFill>
                </a:rPr>
                <a:t>và</a:t>
              </a:r>
              <a:r>
                <a:rPr lang="en-US" sz="2800" i="1" kern="1200" dirty="0" smtClean="0">
                  <a:solidFill>
                    <a:schemeClr val="bg1"/>
                  </a:solidFill>
                </a:rPr>
                <a:t> </a:t>
              </a:r>
              <a:r>
                <a:rPr lang="en-US" sz="2800" i="1" kern="1200" dirty="0" err="1" smtClean="0">
                  <a:solidFill>
                    <a:schemeClr val="bg1"/>
                  </a:solidFill>
                </a:rPr>
                <a:t>chuẩn</a:t>
              </a:r>
              <a:r>
                <a:rPr lang="en-US" sz="2800" i="1" kern="1200" dirty="0" smtClean="0">
                  <a:solidFill>
                    <a:schemeClr val="bg1"/>
                  </a:solidFill>
                </a:rPr>
                <a:t> </a:t>
              </a:r>
              <a:r>
                <a:rPr lang="en-US" sz="2800" i="1" kern="1200" dirty="0" err="1" smtClean="0">
                  <a:solidFill>
                    <a:schemeClr val="bg1"/>
                  </a:solidFill>
                </a:rPr>
                <a:t>bị</a:t>
              </a:r>
              <a:r>
                <a:rPr lang="en-US" sz="2800" i="1" kern="1200" dirty="0" smtClean="0">
                  <a:solidFill>
                    <a:schemeClr val="bg1"/>
                  </a:solidFill>
                </a:rPr>
                <a:t> </a:t>
              </a:r>
              <a:r>
                <a:rPr lang="en-US" sz="2800" i="1" kern="1200" dirty="0" err="1" smtClean="0">
                  <a:solidFill>
                    <a:schemeClr val="bg1"/>
                  </a:solidFill>
                </a:rPr>
                <a:t>thành</a:t>
              </a:r>
              <a:r>
                <a:rPr lang="en-US" sz="2800" i="1" kern="1200" dirty="0" smtClean="0">
                  <a:solidFill>
                    <a:schemeClr val="bg1"/>
                  </a:solidFill>
                </a:rPr>
                <a:t> </a:t>
              </a:r>
              <a:r>
                <a:rPr lang="en-US" sz="2800" i="1" kern="1200" dirty="0" err="1" smtClean="0">
                  <a:solidFill>
                    <a:schemeClr val="bg1"/>
                  </a:solidFill>
                </a:rPr>
                <a:t>lập</a:t>
              </a:r>
              <a:r>
                <a:rPr lang="en-US" sz="2800" i="1" kern="1200" dirty="0" smtClean="0">
                  <a:solidFill>
                    <a:schemeClr val="bg1"/>
                  </a:solidFill>
                </a:rPr>
                <a:t> </a:t>
              </a:r>
              <a:r>
                <a:rPr lang="en-US" sz="2800" i="1" kern="1200" dirty="0" err="1" smtClean="0">
                  <a:solidFill>
                    <a:schemeClr val="bg1"/>
                  </a:solidFill>
                </a:rPr>
                <a:t>Đảng</a:t>
              </a:r>
              <a:r>
                <a:rPr lang="en-US" sz="2800" i="1" kern="1200" dirty="0" smtClean="0">
                  <a:solidFill>
                    <a:schemeClr val="bg1"/>
                  </a:solidFill>
                </a:rPr>
                <a:t> (1921-1930)</a:t>
              </a:r>
              <a:endParaRPr lang="en-US" sz="2800" kern="1200" dirty="0">
                <a:solidFill>
                  <a:schemeClr val="bg1"/>
                </a:solidFill>
              </a:endParaRPr>
            </a:p>
          </p:txBody>
        </p:sp>
      </p:grpSp>
      <p:graphicFrame>
        <p:nvGraphicFramePr>
          <p:cNvPr id="5" name="Diagram 4"/>
          <p:cNvGraphicFramePr/>
          <p:nvPr>
            <p:extLst>
              <p:ext uri="{D42A27DB-BD31-4B8C-83A1-F6EECF244321}">
                <p14:modId xmlns:p14="http://schemas.microsoft.com/office/powerpoint/2010/main" val="181474857"/>
              </p:ext>
            </p:extLst>
          </p:nvPr>
        </p:nvGraphicFramePr>
        <p:xfrm>
          <a:off x="1130478"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996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B536223-7192-4F33-AE81-560C387C31B7}"/>
                                            </p:graphicEl>
                                          </p:spTgt>
                                        </p:tgtEl>
                                        <p:attrNameLst>
                                          <p:attrName>style.visibility</p:attrName>
                                        </p:attrNameLst>
                                      </p:cBhvr>
                                      <p:to>
                                        <p:strVal val="visible"/>
                                      </p:to>
                                    </p:set>
                                    <p:animEffect transition="in" filter="fade">
                                      <p:cBhvr>
                                        <p:cTn id="12" dur="500"/>
                                        <p:tgtEl>
                                          <p:spTgt spid="5">
                                            <p:graphicEl>
                                              <a:dgm id="{2B536223-7192-4F33-AE81-560C387C31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BB0CBB4-7040-4365-8B7D-6FE9AA025EFD}"/>
                                            </p:graphicEl>
                                          </p:spTgt>
                                        </p:tgtEl>
                                        <p:attrNameLst>
                                          <p:attrName>style.visibility</p:attrName>
                                        </p:attrNameLst>
                                      </p:cBhvr>
                                      <p:to>
                                        <p:strVal val="visible"/>
                                      </p:to>
                                    </p:set>
                                    <p:animEffect transition="in" filter="fade">
                                      <p:cBhvr>
                                        <p:cTn id="15" dur="500"/>
                                        <p:tgtEl>
                                          <p:spTgt spid="5">
                                            <p:graphicEl>
                                              <a:dgm id="{8BB0CBB4-7040-4365-8B7D-6FE9AA025EF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12422172-627B-44E1-96F1-51C5B76A5766}"/>
                                            </p:graphicEl>
                                          </p:spTgt>
                                        </p:tgtEl>
                                        <p:attrNameLst>
                                          <p:attrName>style.visibility</p:attrName>
                                        </p:attrNameLst>
                                      </p:cBhvr>
                                      <p:to>
                                        <p:strVal val="visible"/>
                                      </p:to>
                                    </p:set>
                                    <p:animEffect transition="in" filter="fade">
                                      <p:cBhvr>
                                        <p:cTn id="18" dur="500"/>
                                        <p:tgtEl>
                                          <p:spTgt spid="5">
                                            <p:graphicEl>
                                              <a:dgm id="{12422172-627B-44E1-96F1-51C5B76A576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12183C58-707A-45A3-8941-1974A4E90022}"/>
                                            </p:graphicEl>
                                          </p:spTgt>
                                        </p:tgtEl>
                                        <p:attrNameLst>
                                          <p:attrName>style.visibility</p:attrName>
                                        </p:attrNameLst>
                                      </p:cBhvr>
                                      <p:to>
                                        <p:strVal val="visible"/>
                                      </p:to>
                                    </p:set>
                                    <p:animEffect transition="in" filter="fade">
                                      <p:cBhvr>
                                        <p:cTn id="23" dur="500"/>
                                        <p:tgtEl>
                                          <p:spTgt spid="5">
                                            <p:graphicEl>
                                              <a:dgm id="{12183C58-707A-45A3-8941-1974A4E90022}"/>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9260E804-EAB7-4E59-8D00-773EDE36BC6A}"/>
                                            </p:graphicEl>
                                          </p:spTgt>
                                        </p:tgtEl>
                                        <p:attrNameLst>
                                          <p:attrName>style.visibility</p:attrName>
                                        </p:attrNameLst>
                                      </p:cBhvr>
                                      <p:to>
                                        <p:strVal val="visible"/>
                                      </p:to>
                                    </p:set>
                                    <p:animEffect transition="in" filter="fade">
                                      <p:cBhvr>
                                        <p:cTn id="26" dur="500"/>
                                        <p:tgtEl>
                                          <p:spTgt spid="5">
                                            <p:graphicEl>
                                              <a:dgm id="{9260E804-EAB7-4E59-8D00-773EDE36BC6A}"/>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2F15F164-5FAE-40D4-9498-3F018358724F}"/>
                                            </p:graphicEl>
                                          </p:spTgt>
                                        </p:tgtEl>
                                        <p:attrNameLst>
                                          <p:attrName>style.visibility</p:attrName>
                                        </p:attrNameLst>
                                      </p:cBhvr>
                                      <p:to>
                                        <p:strVal val="visible"/>
                                      </p:to>
                                    </p:set>
                                    <p:animEffect transition="in" filter="fade">
                                      <p:cBhvr>
                                        <p:cTn id="31" dur="500"/>
                                        <p:tgtEl>
                                          <p:spTgt spid="5">
                                            <p:graphicEl>
                                              <a:dgm id="{2F15F164-5FAE-40D4-9498-3F01835872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375A8F86-8843-445C-8C3B-92E7CD89DFC0}"/>
                                            </p:graphicEl>
                                          </p:spTgt>
                                        </p:tgtEl>
                                        <p:attrNameLst>
                                          <p:attrName>style.visibility</p:attrName>
                                        </p:attrNameLst>
                                      </p:cBhvr>
                                      <p:to>
                                        <p:strVal val="visible"/>
                                      </p:to>
                                    </p:set>
                                    <p:animEffect transition="in" filter="fade">
                                      <p:cBhvr>
                                        <p:cTn id="34" dur="500"/>
                                        <p:tgtEl>
                                          <p:spTgt spid="5">
                                            <p:graphicEl>
                                              <a:dgm id="{375A8F86-8843-445C-8C3B-92E7CD89DF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12450"/>
            <a:ext cx="8476900" cy="1076990"/>
            <a:chOff x="2367108" y="4041313"/>
            <a:chExt cx="8476900" cy="1076990"/>
          </a:xfrm>
        </p:grpSpPr>
        <p:sp>
          <p:nvSpPr>
            <p:cNvPr id="5" name="Rounded Rectangle 4"/>
            <p:cNvSpPr/>
            <p:nvPr/>
          </p:nvSpPr>
          <p:spPr>
            <a:xfrm>
              <a:off x="2367108" y="4041313"/>
              <a:ext cx="8476900" cy="1076990"/>
            </a:xfrm>
            <a:prstGeom prst="roundRect">
              <a:avLst>
                <a:gd name="adj" fmla="val 10000"/>
              </a:avLst>
            </a:prstGeom>
            <a:solidFill>
              <a:srgbClr val="002060">
                <a:alpha val="90000"/>
              </a:srgbClr>
            </a:solidFill>
            <a:ln w="25400" cap="flat" cmpd="sng" algn="ctr">
              <a:solidFill>
                <a:srgbClr val="4F81BD">
                  <a:hueOff val="0"/>
                  <a:satOff val="0"/>
                  <a:lumOff val="0"/>
                  <a:alphaOff val="0"/>
                </a:srgbClr>
              </a:solidFill>
              <a:prstDash val="solid"/>
            </a:ln>
            <a:effectLst/>
          </p:spPr>
        </p:sp>
        <p:sp>
          <p:nvSpPr>
            <p:cNvPr id="6" name="Rounded Rectangle 4"/>
            <p:cNvSpPr/>
            <p:nvPr/>
          </p:nvSpPr>
          <p:spPr>
            <a:xfrm>
              <a:off x="2398652" y="4072857"/>
              <a:ext cx="8413812" cy="1013902"/>
            </a:xfrm>
            <a:prstGeom prst="rect">
              <a:avLst/>
            </a:prstGeom>
            <a:noFill/>
            <a:ln>
              <a:noFill/>
            </a:ln>
            <a:effectLst/>
          </p:spPr>
          <p:txBody>
            <a:bodyPr spcFirstLastPara="0" vert="horz" wrap="square" lIns="53340" tIns="35560" rIns="53340" bIns="3556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en-US" sz="2800" b="0" i="1" u="none" strike="noStrike" kern="0" cap="none" spc="0" normalizeH="0" baseline="0" noProof="0" dirty="0" smtClean="0">
                  <a:ln>
                    <a:noFill/>
                  </a:ln>
                  <a:solidFill>
                    <a:prstClr val="white"/>
                  </a:solidFill>
                  <a:effectLst/>
                  <a:uLnTx/>
                  <a:uFillTx/>
                  <a:latin typeface="Calibri"/>
                  <a:ea typeface="+mn-ea"/>
                  <a:cs typeface="+mn-cs"/>
                </a:rPr>
                <a:t>c)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Sự</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ra</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đời</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của</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các</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tổ</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chức</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cộng</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sản</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ở </a:t>
              </a:r>
              <a:r>
                <a:rPr kumimoji="0" lang="en-US" sz="2800" b="0" i="1" u="none" strike="noStrike" kern="0" cap="none" spc="0" normalizeH="0" baseline="0" noProof="0" dirty="0" err="1" smtClean="0">
                  <a:ln>
                    <a:noFill/>
                  </a:ln>
                  <a:solidFill>
                    <a:prstClr val="white"/>
                  </a:solidFill>
                  <a:effectLst/>
                  <a:uLnTx/>
                  <a:uFillTx/>
                  <a:latin typeface="Calibri"/>
                  <a:ea typeface="+mn-ea"/>
                  <a:cs typeface="+mn-cs"/>
                </a:rPr>
                <a:t>Việt</a:t>
              </a:r>
              <a:r>
                <a:rPr kumimoji="0" lang="en-US" sz="2800" b="0" i="1" u="none" strike="noStrike" kern="0" cap="none" spc="0" normalizeH="0" baseline="0" noProof="0" dirty="0" smtClean="0">
                  <a:ln>
                    <a:noFill/>
                  </a:ln>
                  <a:solidFill>
                    <a:prstClr val="white"/>
                  </a:solidFill>
                  <a:effectLst/>
                  <a:uLnTx/>
                  <a:uFillTx/>
                  <a:latin typeface="Calibri"/>
                  <a:ea typeface="+mn-ea"/>
                  <a:cs typeface="+mn-cs"/>
                </a:rPr>
                <a:t> Nam</a:t>
              </a:r>
              <a:endParaRPr kumimoji="0" lang="en-US" sz="2800" b="0" i="0" u="none" strike="noStrike" kern="0" cap="none" spc="0" normalizeH="0" baseline="0" noProof="0" dirty="0" smtClean="0">
                <a:ln>
                  <a:noFill/>
                </a:ln>
                <a:solidFill>
                  <a:prstClr val="white"/>
                </a:solidFill>
                <a:effectLst/>
                <a:uLnTx/>
                <a:uFillTx/>
                <a:latin typeface="Calibri"/>
                <a:ea typeface="+mn-ea"/>
                <a:cs typeface="+mn-cs"/>
              </a:endParaRPr>
            </a:p>
          </p:txBody>
        </p:sp>
      </p:grpSp>
      <p:graphicFrame>
        <p:nvGraphicFramePr>
          <p:cNvPr id="7" name="Diagram 6"/>
          <p:cNvGraphicFramePr/>
          <p:nvPr>
            <p:extLst>
              <p:ext uri="{D42A27DB-BD31-4B8C-83A1-F6EECF244321}">
                <p14:modId xmlns:p14="http://schemas.microsoft.com/office/powerpoint/2010/main" val="3026662726"/>
              </p:ext>
            </p:extLst>
          </p:nvPr>
        </p:nvGraphicFramePr>
        <p:xfrm>
          <a:off x="956234" y="881031"/>
          <a:ext cx="11235765" cy="53180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0915780"/>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01EB1C77-2DFD-4F4D-972F-D4A5E8AF1B72}"/>
                                            </p:graphicEl>
                                          </p:spTgt>
                                        </p:tgtEl>
                                        <p:attrNameLst>
                                          <p:attrName>style.visibility</p:attrName>
                                        </p:attrNameLst>
                                      </p:cBhvr>
                                      <p:to>
                                        <p:strVal val="visible"/>
                                      </p:to>
                                    </p:set>
                                    <p:animEffect transition="in" filter="fade">
                                      <p:cBhvr>
                                        <p:cTn id="7" dur="500"/>
                                        <p:tgtEl>
                                          <p:spTgt spid="7">
                                            <p:graphicEl>
                                              <a:dgm id="{01EB1C77-2DFD-4F4D-972F-D4A5E8AF1B7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56512A9D-5E14-4330-AEFF-EB1B5EA2B23F}"/>
                                            </p:graphicEl>
                                          </p:spTgt>
                                        </p:tgtEl>
                                        <p:attrNameLst>
                                          <p:attrName>style.visibility</p:attrName>
                                        </p:attrNameLst>
                                      </p:cBhvr>
                                      <p:to>
                                        <p:strVal val="visible"/>
                                      </p:to>
                                    </p:set>
                                    <p:animEffect transition="in" filter="fade">
                                      <p:cBhvr>
                                        <p:cTn id="12" dur="500"/>
                                        <p:tgtEl>
                                          <p:spTgt spid="7">
                                            <p:graphicEl>
                                              <a:dgm id="{56512A9D-5E14-4330-AEFF-EB1B5EA2B2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1351662D-D05E-430D-B739-841162AB92A2}"/>
                                            </p:graphicEl>
                                          </p:spTgt>
                                        </p:tgtEl>
                                        <p:attrNameLst>
                                          <p:attrName>style.visibility</p:attrName>
                                        </p:attrNameLst>
                                      </p:cBhvr>
                                      <p:to>
                                        <p:strVal val="visible"/>
                                      </p:to>
                                    </p:set>
                                    <p:animEffect transition="in" filter="fade">
                                      <p:cBhvr>
                                        <p:cTn id="15" dur="500"/>
                                        <p:tgtEl>
                                          <p:spTgt spid="7">
                                            <p:graphicEl>
                                              <a:dgm id="{1351662D-D05E-430D-B739-841162AB92A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B1954CD5-4D6D-4021-9C22-EEB0CCD04974}"/>
                                            </p:graphicEl>
                                          </p:spTgt>
                                        </p:tgtEl>
                                        <p:attrNameLst>
                                          <p:attrName>style.visibility</p:attrName>
                                        </p:attrNameLst>
                                      </p:cBhvr>
                                      <p:to>
                                        <p:strVal val="visible"/>
                                      </p:to>
                                    </p:set>
                                    <p:animEffect transition="in" filter="fade">
                                      <p:cBhvr>
                                        <p:cTn id="20" dur="500"/>
                                        <p:tgtEl>
                                          <p:spTgt spid="7">
                                            <p:graphicEl>
                                              <a:dgm id="{B1954CD5-4D6D-4021-9C22-EEB0CCD0497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605A69F9-E724-4691-8408-2A47548D7DA6}"/>
                                            </p:graphicEl>
                                          </p:spTgt>
                                        </p:tgtEl>
                                        <p:attrNameLst>
                                          <p:attrName>style.visibility</p:attrName>
                                        </p:attrNameLst>
                                      </p:cBhvr>
                                      <p:to>
                                        <p:strVal val="visible"/>
                                      </p:to>
                                    </p:set>
                                    <p:animEffect transition="in" filter="fade">
                                      <p:cBhvr>
                                        <p:cTn id="23" dur="500"/>
                                        <p:tgtEl>
                                          <p:spTgt spid="7">
                                            <p:graphicEl>
                                              <a:dgm id="{605A69F9-E724-4691-8408-2A47548D7DA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F9A06842-F2AA-4474-ABDE-B417384EDB62}"/>
                                            </p:graphicEl>
                                          </p:spTgt>
                                        </p:tgtEl>
                                        <p:attrNameLst>
                                          <p:attrName>style.visibility</p:attrName>
                                        </p:attrNameLst>
                                      </p:cBhvr>
                                      <p:to>
                                        <p:strVal val="visible"/>
                                      </p:to>
                                    </p:set>
                                    <p:animEffect transition="in" filter="fade">
                                      <p:cBhvr>
                                        <p:cTn id="28" dur="500"/>
                                        <p:tgtEl>
                                          <p:spTgt spid="7">
                                            <p:graphicEl>
                                              <a:dgm id="{F9A06842-F2AA-4474-ABDE-B417384EDB6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48CA099F-69DE-4AFA-9ED7-554C1F0057BF}"/>
                                            </p:graphicEl>
                                          </p:spTgt>
                                        </p:tgtEl>
                                        <p:attrNameLst>
                                          <p:attrName>style.visibility</p:attrName>
                                        </p:attrNameLst>
                                      </p:cBhvr>
                                      <p:to>
                                        <p:strVal val="visible"/>
                                      </p:to>
                                    </p:set>
                                    <p:animEffect transition="in" filter="fade">
                                      <p:cBhvr>
                                        <p:cTn id="31" dur="500"/>
                                        <p:tgtEl>
                                          <p:spTgt spid="7">
                                            <p:graphicEl>
                                              <a:dgm id="{48CA099F-69DE-4AFA-9ED7-554C1F0057B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4"/>
          <p:cNvGrpSpPr/>
          <p:nvPr/>
        </p:nvGrpSpPr>
        <p:grpSpPr>
          <a:xfrm>
            <a:off x="0" y="-12450"/>
            <a:ext cx="8476900" cy="1076990"/>
            <a:chOff x="2367108" y="4041313"/>
            <a:chExt cx="8476900" cy="1076990"/>
          </a:xfrm>
        </p:grpSpPr>
        <p:sp>
          <p:nvSpPr>
            <p:cNvPr id="16" name="Rounded Rectangle 15"/>
            <p:cNvSpPr/>
            <p:nvPr/>
          </p:nvSpPr>
          <p:spPr>
            <a:xfrm>
              <a:off x="2367108" y="404131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4"/>
            <p:cNvSpPr/>
            <p:nvPr/>
          </p:nvSpPr>
          <p:spPr>
            <a:xfrm>
              <a:off x="2398652" y="4072857"/>
              <a:ext cx="8413812"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c) </a:t>
              </a:r>
              <a:r>
                <a:rPr lang="en-US" sz="2800" i="1" kern="1200" dirty="0" err="1" smtClean="0">
                  <a:solidFill>
                    <a:schemeClr val="bg1"/>
                  </a:solidFill>
                </a:rPr>
                <a:t>Sự</a:t>
              </a:r>
              <a:r>
                <a:rPr lang="en-US" sz="2800" i="1" kern="1200" dirty="0" smtClean="0">
                  <a:solidFill>
                    <a:schemeClr val="bg1"/>
                  </a:solidFill>
                </a:rPr>
                <a:t> </a:t>
              </a:r>
              <a:r>
                <a:rPr lang="en-US" sz="2800" i="1" kern="1200" dirty="0" err="1" smtClean="0">
                  <a:solidFill>
                    <a:schemeClr val="bg1"/>
                  </a:solidFill>
                </a:rPr>
                <a:t>ra</a:t>
              </a:r>
              <a:r>
                <a:rPr lang="en-US" sz="2800" i="1" kern="1200" dirty="0" smtClean="0">
                  <a:solidFill>
                    <a:schemeClr val="bg1"/>
                  </a:solidFill>
                </a:rPr>
                <a:t> </a:t>
              </a:r>
              <a:r>
                <a:rPr lang="en-US" sz="2800" i="1" kern="1200" dirty="0" err="1" smtClean="0">
                  <a:solidFill>
                    <a:schemeClr val="bg1"/>
                  </a:solidFill>
                </a:rPr>
                <a:t>đời</a:t>
              </a:r>
              <a:r>
                <a:rPr lang="en-US" sz="2800" i="1" kern="1200" dirty="0" smtClean="0">
                  <a:solidFill>
                    <a:schemeClr val="bg1"/>
                  </a:solidFill>
                </a:rPr>
                <a:t> </a:t>
              </a:r>
              <a:r>
                <a:rPr lang="en-US" sz="2800" i="1" kern="1200" dirty="0" err="1" smtClean="0">
                  <a:solidFill>
                    <a:schemeClr val="bg1"/>
                  </a:solidFill>
                </a:rPr>
                <a:t>của</a:t>
              </a:r>
              <a:r>
                <a:rPr lang="en-US" sz="2800" i="1" kern="1200" dirty="0" smtClean="0">
                  <a:solidFill>
                    <a:schemeClr val="bg1"/>
                  </a:solidFill>
                </a:rPr>
                <a:t> </a:t>
              </a:r>
              <a:r>
                <a:rPr lang="en-US" sz="2800" i="1" kern="1200" dirty="0" err="1" smtClean="0">
                  <a:solidFill>
                    <a:schemeClr val="bg1"/>
                  </a:solidFill>
                </a:rPr>
                <a:t>các</a:t>
              </a:r>
              <a:r>
                <a:rPr lang="en-US" sz="2800" i="1" kern="1200" dirty="0" smtClean="0">
                  <a:solidFill>
                    <a:schemeClr val="bg1"/>
                  </a:solidFill>
                </a:rPr>
                <a:t> </a:t>
              </a:r>
              <a:r>
                <a:rPr lang="en-US" sz="2800" i="1" kern="1200" dirty="0" err="1" smtClean="0">
                  <a:solidFill>
                    <a:schemeClr val="bg1"/>
                  </a:solidFill>
                </a:rPr>
                <a:t>tổ</a:t>
              </a:r>
              <a:r>
                <a:rPr lang="en-US" sz="2800" i="1" kern="1200" dirty="0" smtClean="0">
                  <a:solidFill>
                    <a:schemeClr val="bg1"/>
                  </a:solidFill>
                </a:rPr>
                <a:t> </a:t>
              </a:r>
              <a:r>
                <a:rPr lang="en-US" sz="2800" i="1" kern="1200" dirty="0" err="1" smtClean="0">
                  <a:solidFill>
                    <a:schemeClr val="bg1"/>
                  </a:solidFill>
                </a:rPr>
                <a:t>chức</a:t>
              </a:r>
              <a:r>
                <a:rPr lang="en-US" sz="2800" i="1" kern="1200" dirty="0" smtClean="0">
                  <a:solidFill>
                    <a:schemeClr val="bg1"/>
                  </a:solidFill>
                </a:rPr>
                <a:t> </a:t>
              </a:r>
              <a:r>
                <a:rPr lang="en-US" sz="2800" i="1" kern="1200" dirty="0" err="1" smtClean="0">
                  <a:solidFill>
                    <a:schemeClr val="bg1"/>
                  </a:solidFill>
                </a:rPr>
                <a:t>cộng</a:t>
              </a:r>
              <a:r>
                <a:rPr lang="en-US" sz="2800" i="1" kern="1200" dirty="0" smtClean="0">
                  <a:solidFill>
                    <a:schemeClr val="bg1"/>
                  </a:solidFill>
                </a:rPr>
                <a:t> </a:t>
              </a:r>
              <a:r>
                <a:rPr lang="en-US" sz="2800" i="1" kern="1200" dirty="0" err="1" smtClean="0">
                  <a:solidFill>
                    <a:schemeClr val="bg1"/>
                  </a:solidFill>
                </a:rPr>
                <a:t>sản</a:t>
              </a:r>
              <a:r>
                <a:rPr lang="en-US" sz="2800" i="1" kern="1200" dirty="0" smtClean="0">
                  <a:solidFill>
                    <a:schemeClr val="bg1"/>
                  </a:solidFill>
                </a:rPr>
                <a:t> ở </a:t>
              </a:r>
              <a:r>
                <a:rPr lang="en-US" sz="2800" i="1" kern="1200" dirty="0" err="1" smtClean="0">
                  <a:solidFill>
                    <a:schemeClr val="bg1"/>
                  </a:solidFill>
                </a:rPr>
                <a:t>Việt</a:t>
              </a:r>
              <a:r>
                <a:rPr lang="en-US" sz="2800" i="1" kern="1200" dirty="0" smtClean="0">
                  <a:solidFill>
                    <a:schemeClr val="bg1"/>
                  </a:solidFill>
                </a:rPr>
                <a:t> Nam</a:t>
              </a:r>
              <a:endParaRPr lang="en-US" sz="2800" kern="1200" dirty="0">
                <a:solidFill>
                  <a:schemeClr val="bg1"/>
                </a:solidFill>
              </a:endParaRPr>
            </a:p>
          </p:txBody>
        </p:sp>
      </p:grpSp>
      <p:sp>
        <p:nvSpPr>
          <p:cNvPr id="2" name="Right Brace 1"/>
          <p:cNvSpPr/>
          <p:nvPr/>
        </p:nvSpPr>
        <p:spPr>
          <a:xfrm>
            <a:off x="7019365" y="2366682"/>
            <a:ext cx="1640541" cy="2944906"/>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5-Point Star 2"/>
          <p:cNvSpPr/>
          <p:nvPr/>
        </p:nvSpPr>
        <p:spPr>
          <a:xfrm>
            <a:off x="8445356" y="1331258"/>
            <a:ext cx="3413592" cy="3980330"/>
          </a:xfrm>
          <a:prstGeom prst="star5">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smtClean="0"/>
              <a:t>ĐẢNG CSVN</a:t>
            </a:r>
            <a:endParaRPr lang="en-US" sz="2800" dirty="0"/>
          </a:p>
        </p:txBody>
      </p:sp>
    </p:spTree>
    <p:extLst>
      <p:ext uri="{BB962C8B-B14F-4D97-AF65-F5344CB8AC3E}">
        <p14:creationId xmlns:p14="http://schemas.microsoft.com/office/powerpoint/2010/main" val="40192770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500"/>
                                        <p:tgtEl>
                                          <p:spTgt spid="69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2012" y="1965833"/>
            <a:ext cx="9117105" cy="4421520"/>
          </a:xfrm>
          <a:prstGeom prst="rect">
            <a:avLst/>
          </a:prstGeom>
        </p:spPr>
      </p:pic>
      <p:sp>
        <p:nvSpPr>
          <p:cNvPr id="3" name="Rectangle 2"/>
          <p:cNvSpPr/>
          <p:nvPr/>
        </p:nvSpPr>
        <p:spPr>
          <a:xfrm>
            <a:off x="271909" y="6488668"/>
            <a:ext cx="9278470" cy="369332"/>
          </a:xfrm>
          <a:prstGeom prst="rect">
            <a:avLst/>
          </a:prstGeom>
        </p:spPr>
        <p:txBody>
          <a:bodyPr wrap="square">
            <a:spAutoFit/>
          </a:bodyPr>
          <a:lstStyle/>
          <a:p>
            <a:pPr lvl="0" algn="ctr"/>
            <a:r>
              <a:rPr lang="en-US" i="1" dirty="0" err="1">
                <a:solidFill>
                  <a:srgbClr val="FF0000"/>
                </a:solidFill>
              </a:rPr>
              <a:t>Nguyễn</a:t>
            </a:r>
            <a:r>
              <a:rPr lang="en-US" i="1" dirty="0">
                <a:solidFill>
                  <a:srgbClr val="FF0000"/>
                </a:solidFill>
              </a:rPr>
              <a:t> </a:t>
            </a:r>
            <a:r>
              <a:rPr lang="en-US" i="1" dirty="0" err="1">
                <a:solidFill>
                  <a:srgbClr val="FF0000"/>
                </a:solidFill>
              </a:rPr>
              <a:t>Ái</a:t>
            </a:r>
            <a:r>
              <a:rPr lang="en-US" i="1" dirty="0">
                <a:solidFill>
                  <a:srgbClr val="FF0000"/>
                </a:solidFill>
              </a:rPr>
              <a:t> </a:t>
            </a:r>
            <a:r>
              <a:rPr lang="en-US" i="1" dirty="0" err="1">
                <a:solidFill>
                  <a:srgbClr val="FF0000"/>
                </a:solidFill>
              </a:rPr>
              <a:t>Quốc</a:t>
            </a:r>
            <a:r>
              <a:rPr lang="en-US" i="1" dirty="0">
                <a:solidFill>
                  <a:srgbClr val="FF0000"/>
                </a:solidFill>
              </a:rPr>
              <a:t> </a:t>
            </a:r>
            <a:r>
              <a:rPr lang="en-US" i="1" dirty="0" err="1">
                <a:solidFill>
                  <a:srgbClr val="FF0000"/>
                </a:solidFill>
              </a:rPr>
              <a:t>đã</a:t>
            </a:r>
            <a:r>
              <a:rPr lang="en-US" i="1" dirty="0">
                <a:solidFill>
                  <a:srgbClr val="FF0000"/>
                </a:solidFill>
              </a:rPr>
              <a:t> </a:t>
            </a:r>
            <a:r>
              <a:rPr lang="en-US" i="1" dirty="0" err="1">
                <a:solidFill>
                  <a:srgbClr val="FF0000"/>
                </a:solidFill>
              </a:rPr>
              <a:t>chủ</a:t>
            </a:r>
            <a:r>
              <a:rPr lang="en-US" i="1" dirty="0">
                <a:solidFill>
                  <a:srgbClr val="FF0000"/>
                </a:solidFill>
              </a:rPr>
              <a:t> </a:t>
            </a:r>
            <a:r>
              <a:rPr lang="en-US" i="1" dirty="0" err="1">
                <a:solidFill>
                  <a:srgbClr val="FF0000"/>
                </a:solidFill>
              </a:rPr>
              <a:t>động</a:t>
            </a:r>
            <a:r>
              <a:rPr lang="en-US" i="1" dirty="0">
                <a:solidFill>
                  <a:srgbClr val="FF0000"/>
                </a:solidFill>
              </a:rPr>
              <a:t> </a:t>
            </a:r>
            <a:r>
              <a:rPr lang="en-US" i="1" dirty="0" err="1">
                <a:solidFill>
                  <a:srgbClr val="FF0000"/>
                </a:solidFill>
              </a:rPr>
              <a:t>triệu</a:t>
            </a:r>
            <a:r>
              <a:rPr lang="en-US" i="1" dirty="0">
                <a:solidFill>
                  <a:srgbClr val="FF0000"/>
                </a:solidFill>
              </a:rPr>
              <a:t> </a:t>
            </a:r>
            <a:r>
              <a:rPr lang="en-US" i="1" dirty="0" err="1">
                <a:solidFill>
                  <a:srgbClr val="FF0000"/>
                </a:solidFill>
              </a:rPr>
              <a:t>tập</a:t>
            </a:r>
            <a:r>
              <a:rPr lang="en-US" i="1" dirty="0">
                <a:solidFill>
                  <a:srgbClr val="FF0000"/>
                </a:solidFill>
              </a:rPr>
              <a:t> </a:t>
            </a:r>
            <a:r>
              <a:rPr lang="en-US" i="1" dirty="0" err="1">
                <a:solidFill>
                  <a:srgbClr val="FF0000"/>
                </a:solidFill>
              </a:rPr>
              <a:t>Hội</a:t>
            </a:r>
            <a:r>
              <a:rPr lang="en-US" i="1" dirty="0">
                <a:solidFill>
                  <a:srgbClr val="FF0000"/>
                </a:solidFill>
              </a:rPr>
              <a:t> </a:t>
            </a:r>
            <a:r>
              <a:rPr lang="en-US" i="1" dirty="0" err="1">
                <a:solidFill>
                  <a:srgbClr val="FF0000"/>
                </a:solidFill>
              </a:rPr>
              <a:t>nghị</a:t>
            </a:r>
            <a:r>
              <a:rPr lang="en-US" i="1" dirty="0">
                <a:solidFill>
                  <a:srgbClr val="FF0000"/>
                </a:solidFill>
              </a:rPr>
              <a:t> (6-l-1930 </a:t>
            </a:r>
            <a:r>
              <a:rPr lang="en-US" i="1" dirty="0" err="1">
                <a:solidFill>
                  <a:srgbClr val="FF0000"/>
                </a:solidFill>
              </a:rPr>
              <a:t>đến</a:t>
            </a:r>
            <a:r>
              <a:rPr lang="en-US" i="1" dirty="0">
                <a:solidFill>
                  <a:srgbClr val="FF0000"/>
                </a:solidFill>
              </a:rPr>
              <a:t> </a:t>
            </a:r>
            <a:r>
              <a:rPr lang="en-US" i="1" dirty="0" err="1">
                <a:solidFill>
                  <a:srgbClr val="FF0000"/>
                </a:solidFill>
              </a:rPr>
              <a:t>ngày</a:t>
            </a:r>
            <a:r>
              <a:rPr lang="en-US" i="1" dirty="0">
                <a:solidFill>
                  <a:srgbClr val="FF0000"/>
                </a:solidFill>
              </a:rPr>
              <a:t> 8-2-1930</a:t>
            </a:r>
          </a:p>
        </p:txBody>
      </p:sp>
      <p:sp>
        <p:nvSpPr>
          <p:cNvPr id="5" name="Rectangle 4"/>
          <p:cNvSpPr/>
          <p:nvPr/>
        </p:nvSpPr>
        <p:spPr>
          <a:xfrm>
            <a:off x="176012" y="114682"/>
            <a:ext cx="11778423" cy="1200329"/>
          </a:xfrm>
          <a:prstGeom prst="rect">
            <a:avLst/>
          </a:prstGeom>
        </p:spPr>
        <p:txBody>
          <a:bodyPr wrap="square">
            <a:spAutoFit/>
          </a:bodyPr>
          <a:lstStyle/>
          <a:p>
            <a:pPr algn="just"/>
            <a:r>
              <a:rPr lang="pl-PL" sz="2400" dirty="0" smtClean="0">
                <a:solidFill>
                  <a:srgbClr val="000000"/>
                </a:solidFill>
                <a:latin typeface="Times New Roman" panose="02020603050405020304" pitchFamily="18" charset="0"/>
                <a:ea typeface="Batang" panose="02030600000101010101" pitchFamily="18" charset="-127"/>
              </a:rPr>
              <a:t>6/1/1930 </a:t>
            </a:r>
            <a:r>
              <a:rPr lang="pl-PL" sz="2400" dirty="0">
                <a:solidFill>
                  <a:srgbClr val="000000"/>
                </a:solidFill>
                <a:latin typeface="Times New Roman" panose="02020603050405020304" pitchFamily="18" charset="0"/>
                <a:ea typeface="Batang" panose="02030600000101010101" pitchFamily="18" charset="-127"/>
              </a:rPr>
              <a:t>đến ngày 7/2/1930 Nguyễn Ái Quốc đã chủ trì hội nghị hợp nhất ba tổ chức cộng sản để thành lập Đảng cộng sản Việt Nam vào ngày 3/2/1930 tại bán đảo Cửu Long, Hư­ơng Cảng, Trung Quốc.</a:t>
            </a:r>
            <a:endParaRPr lang="en-US" sz="2400" dirty="0"/>
          </a:p>
        </p:txBody>
      </p:sp>
    </p:spTree>
    <p:extLst>
      <p:ext uri="{BB962C8B-B14F-4D97-AF65-F5344CB8AC3E}">
        <p14:creationId xmlns:p14="http://schemas.microsoft.com/office/powerpoint/2010/main" val="2254713751"/>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1524000" y="50800"/>
            <a:ext cx="7924800" cy="558800"/>
          </a:xfrm>
          <a:solidFill>
            <a:schemeClr val="bg1"/>
          </a:solidFill>
        </p:spPr>
        <p:txBody>
          <a:bodyPr rtlCol="0">
            <a:normAutofit/>
          </a:bodyPr>
          <a:lstStyle/>
          <a:p>
            <a:pPr algn="ctr" eaLnBrk="1" fontAlgn="auto" hangingPunct="1">
              <a:spcAft>
                <a:spcPts val="0"/>
              </a:spcAft>
              <a:defRPr/>
            </a:pPr>
            <a:r>
              <a:rPr lang="en-US" sz="2200" b="1" i="1">
                <a:solidFill>
                  <a:srgbClr val="0000CC"/>
                </a:solidFill>
                <a:effectLst>
                  <a:outerShdw blurRad="38100" dist="38100" dir="2700000" algn="tl">
                    <a:srgbClr val="C0C0C0"/>
                  </a:outerShdw>
                </a:effectLst>
              </a:rPr>
              <a:t>Hội nghị thành lập Đảng Cộng sản Việt Nam (3/2/1930)</a:t>
            </a:r>
          </a:p>
        </p:txBody>
      </p:sp>
      <p:pic>
        <p:nvPicPr>
          <p:cNvPr id="75779" name="Picture 3" descr="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1219201"/>
            <a:ext cx="7086600" cy="521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0" name="Picture 4" descr="Anh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1788" y="609601"/>
            <a:ext cx="9066212" cy="624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9371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2" fill="hold" nodeType="clickEffect">
                                  <p:stCondLst>
                                    <p:cond delay="0"/>
                                  </p:stCondLst>
                                  <p:childTnLst>
                                    <p:anim calcmode="lin" valueType="num">
                                      <p:cBhvr additive="base">
                                        <p:cTn id="6" dur="500"/>
                                        <p:tgtEl>
                                          <p:spTgt spid="60420"/>
                                        </p:tgtEl>
                                        <p:attrNameLst>
                                          <p:attrName>ppt_x</p:attrName>
                                        </p:attrNameLst>
                                      </p:cBhvr>
                                      <p:tavLst>
                                        <p:tav tm="0">
                                          <p:val>
                                            <p:strVal val="ppt_x"/>
                                          </p:val>
                                        </p:tav>
                                        <p:tav tm="100000">
                                          <p:val>
                                            <p:strVal val="1+ppt_w/2"/>
                                          </p:val>
                                        </p:tav>
                                      </p:tavLst>
                                    </p:anim>
                                    <p:anim calcmode="lin" valueType="num">
                                      <p:cBhvr additive="base">
                                        <p:cTn id="7" dur="500"/>
                                        <p:tgtEl>
                                          <p:spTgt spid="60420"/>
                                        </p:tgtEl>
                                        <p:attrNameLst>
                                          <p:attrName>ppt_y</p:attrName>
                                        </p:attrNameLst>
                                      </p:cBhvr>
                                      <p:tavLst>
                                        <p:tav tm="0">
                                          <p:val>
                                            <p:strVal val="ppt_y"/>
                                          </p:val>
                                        </p:tav>
                                        <p:tav tm="100000">
                                          <p:val>
                                            <p:strVal val="ppt_y"/>
                                          </p:val>
                                        </p:tav>
                                      </p:tavLst>
                                    </p:anim>
                                    <p:set>
                                      <p:cBhvr>
                                        <p:cTn id="8" dur="1" fill="hold">
                                          <p:stCondLst>
                                            <p:cond delay="499"/>
                                          </p:stCondLst>
                                        </p:cTn>
                                        <p:tgtEl>
                                          <p:spTgt spid="604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78137548"/>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vi-VN" sz="2800" b="1" dirty="0">
                <a:solidFill>
                  <a:srgbClr val="FF0000"/>
                </a:solidFill>
              </a:rPr>
              <a:t>1.1.3 </a:t>
            </a:r>
            <a:r>
              <a:rPr lang="pl-PL" sz="2800" b="1" dirty="0">
                <a:solidFill>
                  <a:srgbClr val="FF0000"/>
                </a:solidFill>
              </a:rPr>
              <a:t>Ý 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12" dur="500"/>
                                        <p:tgtEl>
                                          <p:spTgt spid="2">
                                            <p:graphicEl>
                                              <a:dgm id="{E74FD525-E652-48D8-A178-291899C6850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5" dur="500"/>
                                        <p:tgtEl>
                                          <p:spTgt spid="2">
                                            <p:graphicEl>
                                              <a:dgm id="{66A403E8-E95E-4F4E-BEA3-B26DB5D231A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20" dur="500"/>
                                        <p:tgtEl>
                                          <p:spTgt spid="2">
                                            <p:graphicEl>
                                              <a:dgm id="{AA5E94BF-9C21-4278-AAC1-9E25BE3C527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23" dur="500"/>
                                        <p:tgtEl>
                                          <p:spTgt spid="2">
                                            <p:graphicEl>
                                              <a:dgm id="{C1FD0D60-45E8-45FD-910D-C32AE2B8AD3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28" dur="500"/>
                                        <p:tgtEl>
                                          <p:spTgt spid="2">
                                            <p:graphicEl>
                                              <a:dgm id="{74E52EF3-DD34-4150-ACBA-2BE23C83327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31" dur="500"/>
                                        <p:tgtEl>
                                          <p:spTgt spid="2">
                                            <p:graphicEl>
                                              <a:dgm id="{736B4C1D-9B7C-459F-B547-48DCE75DBEF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601793098"/>
              </p:ext>
            </p:extLst>
          </p:nvPr>
        </p:nvGraphicFramePr>
        <p:xfrm>
          <a:off x="937295" y="1067396"/>
          <a:ext cx="909845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985589" y="321972"/>
            <a:ext cx="9210470" cy="523220"/>
          </a:xfrm>
          <a:prstGeom prst="rect">
            <a:avLst/>
          </a:prstGeom>
        </p:spPr>
        <p:txBody>
          <a:bodyPr wrap="none">
            <a:spAutoFit/>
          </a:bodyPr>
          <a:lstStyle/>
          <a:p>
            <a:r>
              <a:rPr lang="en-US" sz="2800" b="1" dirty="0">
                <a:solidFill>
                  <a:srgbClr val="FF0000"/>
                </a:solidFill>
              </a:rPr>
              <a:t>1.2. </a:t>
            </a:r>
            <a:r>
              <a:rPr lang="en-US" sz="2800" b="1" dirty="0" err="1">
                <a:solidFill>
                  <a:srgbClr val="FF0000"/>
                </a:solidFill>
              </a:rPr>
              <a:t>Vai</a:t>
            </a:r>
            <a:r>
              <a:rPr lang="en-US" sz="2800" b="1" dirty="0">
                <a:solidFill>
                  <a:srgbClr val="FF0000"/>
                </a:solidFill>
              </a:rPr>
              <a:t> </a:t>
            </a:r>
            <a:r>
              <a:rPr lang="en-US" sz="2800" b="1" dirty="0" err="1">
                <a:solidFill>
                  <a:srgbClr val="FF0000"/>
                </a:solidFill>
              </a:rPr>
              <a:t>trò</a:t>
            </a:r>
            <a:r>
              <a:rPr lang="en-US" sz="2800" b="1" dirty="0">
                <a:solidFill>
                  <a:srgbClr val="FF0000"/>
                </a:solidFill>
              </a:rPr>
              <a:t> </a:t>
            </a:r>
            <a:r>
              <a:rPr lang="en-US" sz="2800" b="1" dirty="0" err="1">
                <a:solidFill>
                  <a:srgbClr val="FF0000"/>
                </a:solidFill>
              </a:rPr>
              <a:t>lãnh</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Đảng</a:t>
            </a:r>
            <a:r>
              <a:rPr lang="en-US" sz="2800" b="1" dirty="0">
                <a:solidFill>
                  <a:srgbClr val="FF0000"/>
                </a:solidFill>
              </a:rPr>
              <a:t> </a:t>
            </a:r>
            <a:r>
              <a:rPr lang="en-US" sz="2800" b="1" dirty="0" err="1">
                <a:solidFill>
                  <a:srgbClr val="FF0000"/>
                </a:solidFill>
              </a:rPr>
              <a:t>trong</a:t>
            </a:r>
            <a:r>
              <a:rPr lang="en-US" sz="2800" b="1" dirty="0">
                <a:solidFill>
                  <a:srgbClr val="FF0000"/>
                </a:solidFill>
              </a:rPr>
              <a:t> </a:t>
            </a:r>
            <a:r>
              <a:rPr lang="en-US" sz="2800" b="1" dirty="0" err="1">
                <a:solidFill>
                  <a:srgbClr val="FF0000"/>
                </a:solidFill>
              </a:rPr>
              <a:t>các</a:t>
            </a: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cách</a:t>
            </a:r>
            <a:r>
              <a:rPr lang="en-US" sz="2800" b="1" dirty="0">
                <a:solidFill>
                  <a:srgbClr val="FF0000"/>
                </a:solidFill>
              </a:rPr>
              <a:t> </a:t>
            </a:r>
            <a:r>
              <a:rPr lang="en-US" sz="2800" b="1" dirty="0" err="1">
                <a:solidFill>
                  <a:srgbClr val="FF0000"/>
                </a:solidFill>
              </a:rPr>
              <a:t>mạng</a:t>
            </a:r>
            <a:endParaRPr lang="en-US" sz="2800" b="1" dirty="0">
              <a:solidFill>
                <a:srgbClr val="FF0000"/>
              </a:solidFill>
            </a:endParaRPr>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500"/>
                                        <p:tgtEl>
                                          <p:spTgt spid="2">
                                            <p:graphicEl>
                                              <a:dgm id="{C9ABC257-0B89-4EAD-BF16-14806C0E5CE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0" dur="500"/>
                                        <p:tgtEl>
                                          <p:spTgt spid="2">
                                            <p:graphicEl>
                                              <a:dgm id="{9A2B176C-56C1-4264-9B0E-1B4DDED0CB6E}"/>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CE3FD9D4-6935-46E9-B4E3-71DEEBA05CAA}"/>
                                            </p:graphicEl>
                                          </p:spTgt>
                                        </p:tgtEl>
                                        <p:attrNameLst>
                                          <p:attrName>style.visibility</p:attrName>
                                        </p:attrNameLst>
                                      </p:cBhvr>
                                      <p:to>
                                        <p:strVal val="visible"/>
                                      </p:to>
                                    </p:set>
                                    <p:animEffect transition="in" filter="fade">
                                      <p:cBhvr>
                                        <p:cTn id="15" dur="500"/>
                                        <p:tgtEl>
                                          <p:spTgt spid="2">
                                            <p:graphicEl>
                                              <a:dgm id="{CE3FD9D4-6935-46E9-B4E3-71DEEBA05CAA}"/>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A48CC3D2-C92A-403F-8297-44BBFB9E9CD8}"/>
                                            </p:graphicEl>
                                          </p:spTgt>
                                        </p:tgtEl>
                                        <p:attrNameLst>
                                          <p:attrName>style.visibility</p:attrName>
                                        </p:attrNameLst>
                                      </p:cBhvr>
                                      <p:to>
                                        <p:strVal val="visible"/>
                                      </p:to>
                                    </p:set>
                                    <p:animEffect transition="in" filter="fade">
                                      <p:cBhvr>
                                        <p:cTn id="18" dur="500"/>
                                        <p:tgtEl>
                                          <p:spTgt spid="2">
                                            <p:graphicEl>
                                              <a:dgm id="{A48CC3D2-C92A-403F-8297-44BBFB9E9CD8}"/>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80220" y="0"/>
            <a:ext cx="10186443" cy="914161"/>
          </a:xfrm>
          <a:prstGeom prst="rect">
            <a:avLst/>
          </a:prstGeom>
          <a:solidFill>
            <a:schemeClr val="tx1"/>
          </a:solidFill>
        </p:spPr>
        <p:txBody>
          <a:bodyPr wrap="none">
            <a:spAutoFit/>
          </a:bodyPr>
          <a:lstStyle/>
          <a:p>
            <a:pPr indent="457200">
              <a:lnSpc>
                <a:spcPts val="2100"/>
              </a:lnSpc>
            </a:pPr>
            <a:endParaRPr lang="nl-NL"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ts val="2100"/>
              </a:lnSpc>
            </a:pPr>
            <a:r>
              <a:rPr lang="nl-NL"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Những thành tựu của cách mạng Việt Nam dưới sự lãnh đạo của </a:t>
            </a:r>
            <a:r>
              <a:rPr lang="nl-NL"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Đảng</a:t>
            </a:r>
          </a:p>
          <a:p>
            <a:pPr indent="457200">
              <a:lnSpc>
                <a:spcPts val="2100"/>
              </a:lnSpc>
            </a:pPr>
            <a:endParaRPr lang="en-US" sz="24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552646825"/>
              </p:ext>
            </p:extLst>
          </p:nvPr>
        </p:nvGraphicFramePr>
        <p:xfrm>
          <a:off x="937296" y="1028759"/>
          <a:ext cx="1125470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3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16CF601-98FE-4824-8F54-D8BF0D517D98}"/>
                                            </p:graphicEl>
                                          </p:spTgt>
                                        </p:tgtEl>
                                        <p:attrNameLst>
                                          <p:attrName>style.visibility</p:attrName>
                                        </p:attrNameLst>
                                      </p:cBhvr>
                                      <p:to>
                                        <p:strVal val="visible"/>
                                      </p:to>
                                    </p:set>
                                    <p:animEffect transition="in" filter="fade">
                                      <p:cBhvr>
                                        <p:cTn id="7" dur="500"/>
                                        <p:tgtEl>
                                          <p:spTgt spid="4">
                                            <p:graphicEl>
                                              <a:dgm id="{F16CF601-98FE-4824-8F54-D8BF0D517D9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BCE0326-2E8E-4170-870E-4614F061DE15}"/>
                                            </p:graphicEl>
                                          </p:spTgt>
                                        </p:tgtEl>
                                        <p:attrNameLst>
                                          <p:attrName>style.visibility</p:attrName>
                                        </p:attrNameLst>
                                      </p:cBhvr>
                                      <p:to>
                                        <p:strVal val="visible"/>
                                      </p:to>
                                    </p:set>
                                    <p:animEffect transition="in" filter="fade">
                                      <p:cBhvr>
                                        <p:cTn id="12" dur="500"/>
                                        <p:tgtEl>
                                          <p:spTgt spid="4">
                                            <p:graphicEl>
                                              <a:dgm id="{7BCE0326-2E8E-4170-870E-4614F061DE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6707F91E-DC5F-4275-8B78-CD58EA84233A}"/>
                                            </p:graphicEl>
                                          </p:spTgt>
                                        </p:tgtEl>
                                        <p:attrNameLst>
                                          <p:attrName>style.visibility</p:attrName>
                                        </p:attrNameLst>
                                      </p:cBhvr>
                                      <p:to>
                                        <p:strVal val="visible"/>
                                      </p:to>
                                    </p:set>
                                    <p:animEffect transition="in" filter="fade">
                                      <p:cBhvr>
                                        <p:cTn id="17" dur="500"/>
                                        <p:tgtEl>
                                          <p:spTgt spid="4">
                                            <p:graphicEl>
                                              <a:dgm id="{6707F91E-DC5F-4275-8B78-CD58EA84233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1577FC-BF1F-4D6D-9B86-525ABC0E6594}"/>
                                            </p:graphicEl>
                                          </p:spTgt>
                                        </p:tgtEl>
                                        <p:attrNameLst>
                                          <p:attrName>style.visibility</p:attrName>
                                        </p:attrNameLst>
                                      </p:cBhvr>
                                      <p:to>
                                        <p:strVal val="visible"/>
                                      </p:to>
                                    </p:set>
                                    <p:animEffect transition="in" filter="fade">
                                      <p:cBhvr>
                                        <p:cTn id="22" dur="500"/>
                                        <p:tgtEl>
                                          <p:spTgt spid="4">
                                            <p:graphicEl>
                                              <a:dgm id="{7B1577FC-BF1F-4D6D-9B86-525ABC0E65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007192"/>
              </p:ext>
            </p:extLst>
          </p:nvPr>
        </p:nvGraphicFramePr>
        <p:xfrm>
          <a:off x="515292" y="874212"/>
          <a:ext cx="11552212" cy="5983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515292" y="-5628"/>
            <a:ext cx="11254704" cy="879840"/>
            <a:chOff x="0" y="17467"/>
            <a:chExt cx="11254704" cy="879840"/>
          </a:xfrm>
        </p:grpSpPr>
        <p:sp>
          <p:nvSpPr>
            <p:cNvPr id="5" name="Rounded Rectangle 4"/>
            <p:cNvSpPr/>
            <p:nvPr/>
          </p:nvSpPr>
          <p:spPr>
            <a:xfrm>
              <a:off x="0" y="17467"/>
              <a:ext cx="11254704" cy="879840"/>
            </a:xfrm>
            <a:prstGeom prst="roundRect">
              <a:avLst/>
            </a:prstGeom>
            <a:solidFill>
              <a:schemeClr val="accent4">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42950" y="60417"/>
              <a:ext cx="11168804" cy="7939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smtClean="0"/>
                <a:t>2.1. Thành tựu của cuộc đấu tranh giành và bảo vệ nền độc lập dân tộc</a:t>
              </a:r>
              <a:endParaRPr lang="en-US" sz="2800" i="0" kern="1200" dirty="0"/>
            </a:p>
          </p:txBody>
        </p:sp>
      </p:grpSp>
    </p:spTree>
    <p:extLst>
      <p:ext uri="{BB962C8B-B14F-4D97-AF65-F5344CB8AC3E}">
        <p14:creationId xmlns:p14="http://schemas.microsoft.com/office/powerpoint/2010/main" val="313339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88CF31D-5303-473F-AA21-74FCB6786F42}"/>
                                            </p:graphicEl>
                                          </p:spTgt>
                                        </p:tgtEl>
                                        <p:attrNameLst>
                                          <p:attrName>style.visibility</p:attrName>
                                        </p:attrNameLst>
                                      </p:cBhvr>
                                      <p:to>
                                        <p:strVal val="visible"/>
                                      </p:to>
                                    </p:set>
                                    <p:animEffect transition="in" filter="fade">
                                      <p:cBhvr>
                                        <p:cTn id="7" dur="500"/>
                                        <p:tgtEl>
                                          <p:spTgt spid="2">
                                            <p:graphicEl>
                                              <a:dgm id="{388CF31D-5303-473F-AA21-74FCB6786F4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EFB5691-01D3-49A5-8948-E5BB552718D6}"/>
                                            </p:graphicEl>
                                          </p:spTgt>
                                        </p:tgtEl>
                                        <p:attrNameLst>
                                          <p:attrName>style.visibility</p:attrName>
                                        </p:attrNameLst>
                                      </p:cBhvr>
                                      <p:to>
                                        <p:strVal val="visible"/>
                                      </p:to>
                                    </p:set>
                                    <p:animEffect transition="in" filter="fade">
                                      <p:cBhvr>
                                        <p:cTn id="12" dur="500"/>
                                        <p:tgtEl>
                                          <p:spTgt spid="2">
                                            <p:graphicEl>
                                              <a:dgm id="{4EFB5691-01D3-49A5-8948-E5BB552718D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DD2310F-09FA-444A-8E12-C46A5B5C9721}"/>
                                            </p:graphicEl>
                                          </p:spTgt>
                                        </p:tgtEl>
                                        <p:attrNameLst>
                                          <p:attrName>style.visibility</p:attrName>
                                        </p:attrNameLst>
                                      </p:cBhvr>
                                      <p:to>
                                        <p:strVal val="visible"/>
                                      </p:to>
                                    </p:set>
                                    <p:animEffect transition="in" filter="fade">
                                      <p:cBhvr>
                                        <p:cTn id="17" dur="500"/>
                                        <p:tgtEl>
                                          <p:spTgt spid="2">
                                            <p:graphicEl>
                                              <a:dgm id="{5DD2310F-09FA-444A-8E12-C46A5B5C972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299E6AC7-04C9-4EC5-BBF4-4F126DB34DB6}"/>
                                            </p:graphicEl>
                                          </p:spTgt>
                                        </p:tgtEl>
                                        <p:attrNameLst>
                                          <p:attrName>style.visibility</p:attrName>
                                        </p:attrNameLst>
                                      </p:cBhvr>
                                      <p:to>
                                        <p:strVal val="visible"/>
                                      </p:to>
                                    </p:set>
                                    <p:animEffect transition="in" filter="fade">
                                      <p:cBhvr>
                                        <p:cTn id="22" dur="500"/>
                                        <p:tgtEl>
                                          <p:spTgt spid="2">
                                            <p:graphicEl>
                                              <a:dgm id="{299E6AC7-04C9-4EC5-BBF4-4F126DB34DB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2" descr="Xo viet 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085" y="1995457"/>
            <a:ext cx="3741312" cy="43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fontAlgn="base">
              <a:lnSpc>
                <a:spcPct val="100000"/>
              </a:lnSpc>
              <a:spcBef>
                <a:spcPct val="0"/>
              </a:spcBef>
              <a:spcAft>
                <a:spcPct val="0"/>
              </a:spcAft>
              <a:buClrTx/>
              <a:buSzTx/>
              <a:buFont typeface="Arial" panose="020B0604020202020204" pitchFamily="34" charset="0"/>
              <a:buNone/>
            </a:pPr>
            <a:fld id="{13C9BF12-5FD2-4437-AD53-CBB6B27E588D}" type="slidenum">
              <a:rPr lang="en-US" sz="1400">
                <a:solidFill>
                  <a:srgbClr val="FFFFFF"/>
                </a:solidFill>
              </a:rPr>
              <a:pPr algn="r" fontAlgn="base">
                <a:lnSpc>
                  <a:spcPct val="100000"/>
                </a:lnSpc>
                <a:spcBef>
                  <a:spcPct val="0"/>
                </a:spcBef>
                <a:spcAft>
                  <a:spcPct val="0"/>
                </a:spcAft>
                <a:buClrTx/>
                <a:buSzTx/>
                <a:buFont typeface="Arial" panose="020B0604020202020204" pitchFamily="34" charset="0"/>
                <a:buNone/>
              </a:pPr>
              <a:t>33</a:t>
            </a:fld>
            <a:endParaRPr lang="en-US" sz="1400">
              <a:solidFill>
                <a:srgbClr val="FFFFFF"/>
              </a:solidFill>
            </a:endParaRPr>
          </a:p>
        </p:txBody>
      </p:sp>
      <p:pic>
        <p:nvPicPr>
          <p:cNvPr id="245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2422" y="1912938"/>
            <a:ext cx="3664778" cy="4570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Rectangle 1"/>
          <p:cNvSpPr/>
          <p:nvPr/>
        </p:nvSpPr>
        <p:spPr>
          <a:xfrm>
            <a:off x="832316" y="1029495"/>
            <a:ext cx="10717306" cy="830997"/>
          </a:xfrm>
          <a:prstGeom prst="rect">
            <a:avLst/>
          </a:prstGeom>
        </p:spPr>
        <p:txBody>
          <a:bodyPr wrap="square">
            <a:spAutoFit/>
          </a:bodyPr>
          <a:lstStyle/>
          <a:p>
            <a:pPr marL="342900" lvl="0" indent="-342900" algn="just">
              <a:buFont typeface="Wingdings" panose="05000000000000000000" pitchFamily="2" charset="2"/>
              <a:buChar char="Ø"/>
            </a:pPr>
            <a:r>
              <a:rPr lang="en-US" sz="2400" dirty="0" err="1"/>
              <a:t>Dưới</a:t>
            </a:r>
            <a:r>
              <a:rPr lang="en-US" sz="2400" dirty="0"/>
              <a:t> </a:t>
            </a:r>
            <a:r>
              <a:rPr lang="en-US" sz="2400" dirty="0" err="1"/>
              <a:t>dự</a:t>
            </a:r>
            <a:r>
              <a:rPr lang="en-US" sz="2400" dirty="0"/>
              <a:t> </a:t>
            </a:r>
            <a:r>
              <a:rPr lang="en-US" sz="2400" dirty="0" err="1"/>
              <a:t>lãnh</a:t>
            </a:r>
            <a:r>
              <a:rPr lang="en-US" sz="2400" dirty="0"/>
              <a:t> </a:t>
            </a:r>
            <a:r>
              <a:rPr lang="en-US" sz="2400" dirty="0" err="1"/>
              <a:t>đạo</a:t>
            </a:r>
            <a:r>
              <a:rPr lang="en-US" sz="2400" dirty="0"/>
              <a:t> </a:t>
            </a:r>
            <a:r>
              <a:rPr lang="en-US" sz="2400" dirty="0" err="1"/>
              <a:t>của</a:t>
            </a:r>
            <a:r>
              <a:rPr lang="en-US" sz="2400" dirty="0"/>
              <a:t> </a:t>
            </a:r>
            <a:r>
              <a:rPr lang="en-US" sz="2400" dirty="0" err="1"/>
              <a:t>Đảng,đã</a:t>
            </a:r>
            <a:r>
              <a:rPr lang="en-US" sz="2400" dirty="0"/>
              <a:t> </a:t>
            </a:r>
            <a:r>
              <a:rPr lang="en-US" sz="2400" dirty="0" err="1"/>
              <a:t>trải</a:t>
            </a:r>
            <a:r>
              <a:rPr lang="en-US" sz="2400" dirty="0"/>
              <a:t> qua </a:t>
            </a:r>
            <a:r>
              <a:rPr lang="en-US" sz="2400" dirty="0" err="1"/>
              <a:t>các</a:t>
            </a:r>
            <a:r>
              <a:rPr lang="en-US" sz="2400" dirty="0"/>
              <a:t> </a:t>
            </a:r>
            <a:r>
              <a:rPr lang="en-US" sz="2400" dirty="0" err="1"/>
              <a:t>phong</a:t>
            </a:r>
            <a:r>
              <a:rPr lang="en-US" sz="2400" dirty="0"/>
              <a:t> </a:t>
            </a:r>
            <a:r>
              <a:rPr lang="en-US" sz="2400" dirty="0" err="1"/>
              <a:t>trào</a:t>
            </a:r>
            <a:r>
              <a:rPr lang="en-US" sz="2400" dirty="0"/>
              <a:t> CM1930 – 1931</a:t>
            </a:r>
            <a:r>
              <a:rPr lang="en-US" sz="2400" dirty="0" smtClean="0"/>
              <a:t>; 1936 </a:t>
            </a:r>
            <a:r>
              <a:rPr lang="en-US" sz="2400" dirty="0"/>
              <a:t>– 1939;1939 - 1945</a:t>
            </a:r>
          </a:p>
        </p:txBody>
      </p:sp>
      <p:sp>
        <p:nvSpPr>
          <p:cNvPr id="3" name="Rectangle 2"/>
          <p:cNvSpPr/>
          <p:nvPr/>
        </p:nvSpPr>
        <p:spPr>
          <a:xfrm>
            <a:off x="716451" y="330212"/>
            <a:ext cx="8066439" cy="523220"/>
          </a:xfrm>
          <a:prstGeom prst="rect">
            <a:avLst/>
          </a:prstGeom>
        </p:spPr>
        <p:txBody>
          <a:bodyPr wrap="none">
            <a:spAutoFit/>
          </a:bodyPr>
          <a:lstStyle/>
          <a:p>
            <a:r>
              <a:rPr lang="en-US" sz="2800" b="1" dirty="0" smtClean="0"/>
              <a:t>-  </a:t>
            </a:r>
            <a:r>
              <a:rPr lang="en-US" sz="2800" b="1" dirty="0" err="1"/>
              <a:t>Thành</a:t>
            </a:r>
            <a:r>
              <a:rPr lang="en-US" sz="2800" b="1" dirty="0"/>
              <a:t> </a:t>
            </a:r>
            <a:r>
              <a:rPr lang="en-US" sz="2800" b="1" dirty="0" err="1"/>
              <a:t>tựu</a:t>
            </a:r>
            <a:r>
              <a:rPr lang="en-US" sz="2800" b="1" dirty="0"/>
              <a:t> </a:t>
            </a:r>
            <a:r>
              <a:rPr lang="en-US" sz="2800" b="1" dirty="0" err="1"/>
              <a:t>của</a:t>
            </a:r>
            <a:r>
              <a:rPr lang="en-US" sz="2800" b="1" dirty="0"/>
              <a:t> </a:t>
            </a:r>
            <a:r>
              <a:rPr lang="en-US" sz="2800" b="1" dirty="0" err="1"/>
              <a:t>cuộc</a:t>
            </a:r>
            <a:r>
              <a:rPr lang="en-US" sz="2800" b="1" dirty="0"/>
              <a:t> </a:t>
            </a:r>
            <a:r>
              <a:rPr lang="en-US" sz="2800" b="1" dirty="0" err="1"/>
              <a:t>Cách</a:t>
            </a:r>
            <a:r>
              <a:rPr lang="en-US" sz="2800" b="1" dirty="0"/>
              <a:t> </a:t>
            </a:r>
            <a:r>
              <a:rPr lang="en-US" sz="2800" b="1" dirty="0" err="1"/>
              <a:t>mạng</a:t>
            </a:r>
            <a:r>
              <a:rPr lang="en-US" sz="2800" b="1" dirty="0"/>
              <a:t> </a:t>
            </a:r>
            <a:r>
              <a:rPr lang="en-US" sz="2800" b="1" dirty="0" err="1"/>
              <a:t>Tháng</a:t>
            </a:r>
            <a:r>
              <a:rPr lang="en-US" sz="2800" b="1" dirty="0"/>
              <a:t> </a:t>
            </a:r>
            <a:r>
              <a:rPr lang="en-US" sz="2800" b="1" dirty="0" err="1"/>
              <a:t>Tám</a:t>
            </a:r>
            <a:r>
              <a:rPr lang="en-US" sz="2800" b="1" dirty="0"/>
              <a:t> 1945</a:t>
            </a:r>
          </a:p>
        </p:txBody>
      </p:sp>
      <p:sp>
        <p:nvSpPr>
          <p:cNvPr id="4" name="Rectangle 3"/>
          <p:cNvSpPr/>
          <p:nvPr/>
        </p:nvSpPr>
        <p:spPr>
          <a:xfrm>
            <a:off x="613893" y="2590351"/>
            <a:ext cx="3030828" cy="3108543"/>
          </a:xfrm>
          <a:prstGeom prst="rect">
            <a:avLst/>
          </a:prstGeom>
        </p:spPr>
        <p:txBody>
          <a:bodyPr wrap="square">
            <a:spAutoFit/>
          </a:bodyPr>
          <a:lstStyle/>
          <a:p>
            <a:pPr algn="just"/>
            <a:r>
              <a:rPr lang="nl-NL" sz="2800" dirty="0">
                <a:latin typeface="Arial" panose="020B0604020202020204" pitchFamily="34" charset="0"/>
                <a:ea typeface="Calibri" panose="020F0502020204030204" pitchFamily="34" charset="0"/>
                <a:cs typeface="Arial" panose="020B0604020202020204" pitchFamily="34" charset="0"/>
              </a:rPr>
              <a:t>+ Vừa mới ra đời, Đảng đã phát động một phong trào cách mạng rộng lớn mà đỉnh cao là Xô viết Nghệ Tĩnh</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05642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diamond(in)">
                                      <p:cBhvr>
                                        <p:cTn id="7" dur="2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43010" name="Group 2"/>
          <p:cNvGrpSpPr>
            <a:grpSpLocks/>
          </p:cNvGrpSpPr>
          <p:nvPr/>
        </p:nvGrpSpPr>
        <p:grpSpPr bwMode="auto">
          <a:xfrm>
            <a:off x="29146" y="1283946"/>
            <a:ext cx="9144000" cy="649287"/>
            <a:chOff x="0" y="0"/>
            <a:chExt cx="5760" cy="409"/>
          </a:xfrm>
        </p:grpSpPr>
        <p:sp>
          <p:nvSpPr>
            <p:cNvPr id="2" name="Line 3"/>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000000"/>
                </a:solidFill>
                <a:latin typeface="Times New Roman" panose="02020603050405020304" pitchFamily="18" charset="0"/>
              </a:endParaRPr>
            </a:p>
          </p:txBody>
        </p:sp>
        <p:pic>
          <p:nvPicPr>
            <p:cNvPr id="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014" name="Picture 6" descr="IMG_0567"/>
          <p:cNvPicPr>
            <a:picLocks noChangeAspect="1" noChangeArrowheads="1"/>
          </p:cNvPicPr>
          <p:nvPr/>
        </p:nvPicPr>
        <p:blipFill>
          <a:blip r:embed="rId3">
            <a:extLst>
              <a:ext uri="{28A0092B-C50C-407E-A947-70E740481C1C}">
                <a14:useLocalDpi xmlns:a14="http://schemas.microsoft.com/office/drawing/2010/main" val="0"/>
              </a:ext>
            </a:extLst>
          </a:blip>
          <a:srcRect t="1886" b="2496"/>
          <a:stretch>
            <a:fillRect/>
          </a:stretch>
        </p:blipFill>
        <p:spPr bwMode="auto">
          <a:xfrm>
            <a:off x="1259179" y="2859088"/>
            <a:ext cx="4392613" cy="316865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301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131" y="2890032"/>
            <a:ext cx="4319587" cy="3163888"/>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3016" name="Rectangle 8"/>
          <p:cNvSpPr>
            <a:spLocks noChangeArrowheads="1"/>
          </p:cNvSpPr>
          <p:nvPr/>
        </p:nvSpPr>
        <p:spPr bwMode="auto">
          <a:xfrm>
            <a:off x="1633539" y="6027738"/>
            <a:ext cx="352742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Tiệc</a:t>
            </a:r>
            <a:r>
              <a:rPr lang="en-US" sz="1800" b="1" i="1" dirty="0">
                <a:solidFill>
                  <a:srgbClr val="000099"/>
                </a:solidFill>
              </a:rPr>
              <a:t> </a:t>
            </a:r>
            <a:r>
              <a:rPr lang="en-US" sz="1800" b="1" i="1" dirty="0" err="1">
                <a:solidFill>
                  <a:srgbClr val="000099"/>
                </a:solidFill>
              </a:rPr>
              <a:t>mừng</a:t>
            </a:r>
            <a:r>
              <a:rPr lang="en-US" sz="1800" b="1" i="1" dirty="0">
                <a:solidFill>
                  <a:srgbClr val="000099"/>
                </a:solidFill>
              </a:rPr>
              <a:t> </a:t>
            </a:r>
            <a:r>
              <a:rPr lang="en-US" sz="1800" b="1" i="1" dirty="0" err="1">
                <a:solidFill>
                  <a:srgbClr val="000099"/>
                </a:solidFill>
              </a:rPr>
              <a:t>ông</a:t>
            </a:r>
            <a:r>
              <a:rPr lang="en-US" sz="1800" b="1" i="1" dirty="0">
                <a:solidFill>
                  <a:srgbClr val="000099"/>
                </a:solidFill>
              </a:rPr>
              <a:t> </a:t>
            </a:r>
            <a:r>
              <a:rPr lang="en-US" sz="1800" b="1" i="1" dirty="0" err="1">
                <a:solidFill>
                  <a:srgbClr val="000099"/>
                </a:solidFill>
              </a:rPr>
              <a:t>Đặng</a:t>
            </a:r>
            <a:r>
              <a:rPr lang="en-US" sz="1800" b="1" i="1" dirty="0">
                <a:solidFill>
                  <a:srgbClr val="000099"/>
                </a:solidFill>
              </a:rPr>
              <a:t> Thai Mai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biểu</a:t>
            </a:r>
            <a:r>
              <a:rPr lang="en-US" sz="1800" b="1" i="1" dirty="0">
                <a:solidFill>
                  <a:srgbClr val="000099"/>
                </a:solidFill>
              </a:rPr>
              <a:t> </a:t>
            </a:r>
            <a:r>
              <a:rPr lang="en-US" sz="1800" b="1" i="1" dirty="0" err="1">
                <a:solidFill>
                  <a:srgbClr val="000099"/>
                </a:solidFill>
              </a:rPr>
              <a:t>Trung</a:t>
            </a:r>
            <a:r>
              <a:rPr lang="en-US" sz="1800" b="1" i="1" dirty="0">
                <a:solidFill>
                  <a:srgbClr val="000099"/>
                </a:solidFill>
              </a:rPr>
              <a:t> </a:t>
            </a:r>
            <a:r>
              <a:rPr lang="en-US" sz="1800" b="1" i="1" dirty="0" err="1">
                <a:solidFill>
                  <a:srgbClr val="000099"/>
                </a:solidFill>
              </a:rPr>
              <a:t>kỳ</a:t>
            </a:r>
            <a:r>
              <a:rPr lang="en-US" sz="1800" b="1" i="1" dirty="0">
                <a:solidFill>
                  <a:srgbClr val="000099"/>
                </a:solidFill>
              </a:rPr>
              <a:t> 1936</a:t>
            </a:r>
          </a:p>
        </p:txBody>
      </p:sp>
      <p:sp>
        <p:nvSpPr>
          <p:cNvPr id="43017" name="Rectangle 9"/>
          <p:cNvSpPr>
            <a:spLocks noChangeArrowheads="1"/>
          </p:cNvSpPr>
          <p:nvPr/>
        </p:nvSpPr>
        <p:spPr bwMode="auto">
          <a:xfrm>
            <a:off x="6502356" y="6053920"/>
            <a:ext cx="3240088"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Nhân</a:t>
            </a:r>
            <a:r>
              <a:rPr lang="en-US" sz="1800" b="1" i="1" dirty="0">
                <a:solidFill>
                  <a:srgbClr val="000099"/>
                </a:solidFill>
              </a:rPr>
              <a:t>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Sài</a:t>
            </a:r>
            <a:r>
              <a:rPr lang="en-US" sz="1800" b="1" i="1" dirty="0">
                <a:solidFill>
                  <a:srgbClr val="000099"/>
                </a:solidFill>
              </a:rPr>
              <a:t> </a:t>
            </a:r>
            <a:r>
              <a:rPr lang="en-US" sz="1800" b="1" i="1" dirty="0" err="1">
                <a:solidFill>
                  <a:srgbClr val="000099"/>
                </a:solidFill>
              </a:rPr>
              <a:t>Gòn</a:t>
            </a:r>
            <a:r>
              <a:rPr lang="en-US" sz="1800" b="1" i="1" dirty="0">
                <a:solidFill>
                  <a:srgbClr val="000099"/>
                </a:solidFill>
              </a:rPr>
              <a:t> </a:t>
            </a:r>
            <a:r>
              <a:rPr lang="en-US" sz="1800" b="1" i="1" dirty="0" err="1">
                <a:solidFill>
                  <a:srgbClr val="000099"/>
                </a:solidFill>
              </a:rPr>
              <a:t>đón</a:t>
            </a:r>
            <a:r>
              <a:rPr lang="en-US" sz="1800" b="1" i="1" dirty="0">
                <a:solidFill>
                  <a:srgbClr val="000099"/>
                </a:solidFill>
              </a:rPr>
              <a:t> </a:t>
            </a:r>
            <a:r>
              <a:rPr lang="en-US" sz="1800" b="1" i="1" dirty="0" err="1">
                <a:solidFill>
                  <a:srgbClr val="000099"/>
                </a:solidFill>
              </a:rPr>
              <a:t>Gôđa</a:t>
            </a:r>
            <a:r>
              <a:rPr lang="en-US" sz="1800" b="1" i="1" dirty="0">
                <a:solidFill>
                  <a:srgbClr val="000099"/>
                </a:solidFill>
              </a:rPr>
              <a:t> </a:t>
            </a:r>
            <a:r>
              <a:rPr lang="en-US" sz="1800" b="1" i="1" dirty="0" err="1">
                <a:solidFill>
                  <a:srgbClr val="000099"/>
                </a:solidFill>
              </a:rPr>
              <a:t>năm</a:t>
            </a:r>
            <a:r>
              <a:rPr lang="en-US" sz="1800" b="1" i="1" dirty="0">
                <a:solidFill>
                  <a:srgbClr val="000099"/>
                </a:solidFill>
              </a:rPr>
              <a:t> 1937</a:t>
            </a:r>
          </a:p>
        </p:txBody>
      </p:sp>
      <p:sp>
        <p:nvSpPr>
          <p:cNvPr id="4" name="Rectangle 3"/>
          <p:cNvSpPr/>
          <p:nvPr/>
        </p:nvSpPr>
        <p:spPr>
          <a:xfrm>
            <a:off x="1000697" y="733848"/>
            <a:ext cx="10486352" cy="954107"/>
          </a:xfrm>
          <a:prstGeom prst="rect">
            <a:avLst/>
          </a:prstGeom>
          <a:solidFill>
            <a:srgbClr val="7030A0"/>
          </a:solidFill>
        </p:spPr>
        <p:txBody>
          <a:bodyPr wrap="square">
            <a:spAutoFit/>
          </a:bodyPr>
          <a:lstStyle/>
          <a:p>
            <a:r>
              <a:rPr lang="en-US" sz="2800" dirty="0" smtClean="0">
                <a:solidFill>
                  <a:schemeClr val="bg1"/>
                </a:solidFill>
              </a:rPr>
              <a:t>+ </a:t>
            </a:r>
            <a:r>
              <a:rPr lang="vi-VN" sz="2800" dirty="0" smtClean="0">
                <a:solidFill>
                  <a:schemeClr val="bg1"/>
                </a:solidFill>
              </a:rPr>
              <a:t>Phong trào </a:t>
            </a:r>
            <a:r>
              <a:rPr lang="vi-VN" sz="2800" dirty="0">
                <a:solidFill>
                  <a:schemeClr val="bg1"/>
                </a:solidFill>
              </a:rPr>
              <a:t>đấu tranh những năm 1936- 1939 đã làm cho ảnh </a:t>
            </a:r>
            <a:r>
              <a:rPr lang="vi-VN" sz="2800" dirty="0" smtClean="0">
                <a:solidFill>
                  <a:schemeClr val="bg1"/>
                </a:solidFill>
              </a:rPr>
              <a:t>hưởng </a:t>
            </a:r>
            <a:r>
              <a:rPr lang="vi-VN" sz="2800" dirty="0">
                <a:solidFill>
                  <a:schemeClr val="bg1"/>
                </a:solidFill>
              </a:rPr>
              <a:t>của Đảng ăn sâu, lan rộng trong quảng đại quần chúng</a:t>
            </a:r>
            <a:endParaRPr lang="en-US" sz="2800" dirty="0">
              <a:solidFill>
                <a:schemeClr val="bg1"/>
              </a:solidFill>
            </a:endParaRPr>
          </a:p>
        </p:txBody>
      </p:sp>
    </p:spTree>
    <p:extLst>
      <p:ext uri="{BB962C8B-B14F-4D97-AF65-F5344CB8AC3E}">
        <p14:creationId xmlns:p14="http://schemas.microsoft.com/office/powerpoint/2010/main" val="23985282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3014"/>
                                        </p:tgtEl>
                                        <p:attrNameLst>
                                          <p:attrName>style.visibility</p:attrName>
                                        </p:attrNameLst>
                                      </p:cBhvr>
                                      <p:to>
                                        <p:strVal val="visible"/>
                                      </p:to>
                                    </p:set>
                                    <p:anim to="" calcmode="lin" valueType="num">
                                      <p:cBhvr>
                                        <p:cTn id="7" dur="1" fill="hold"/>
                                        <p:tgtEl>
                                          <p:spTgt spid="43014"/>
                                        </p:tgtEl>
                                      </p:cBhvr>
                                    </p:anim>
                                  </p:childTnLst>
                                </p:cTn>
                              </p:par>
                              <p:par>
                                <p:cTn id="8" presetID="24" presetClass="entr" presetSubtype="0" fill="hold" grpId="0" nodeType="withEffect">
                                  <p:stCondLst>
                                    <p:cond delay="0"/>
                                  </p:stCondLst>
                                  <p:childTnLst>
                                    <p:set>
                                      <p:cBhvr>
                                        <p:cTn id="9" dur="1" fill="hold">
                                          <p:stCondLst>
                                            <p:cond delay="0"/>
                                          </p:stCondLst>
                                        </p:cTn>
                                        <p:tgtEl>
                                          <p:spTgt spid="43016"/>
                                        </p:tgtEl>
                                        <p:attrNameLst>
                                          <p:attrName>style.visibility</p:attrName>
                                        </p:attrNameLst>
                                      </p:cBhvr>
                                      <p:to>
                                        <p:strVal val="visible"/>
                                      </p:to>
                                    </p:set>
                                    <p:anim to="" calcmode="lin" valueType="num">
                                      <p:cBhvr>
                                        <p:cTn id="10" dur="1" fill="hold"/>
                                        <p:tgtEl>
                                          <p:spTgt spid="43016"/>
                                        </p:tgtEl>
                                      </p:cBhvr>
                                    </p:anim>
                                  </p:childTnLst>
                                </p:cTn>
                              </p:par>
                              <p:par>
                                <p:cTn id="11" presetID="8" presetClass="entr" presetSubtype="16" fill="hold" nodeType="withEffect">
                                  <p:stCondLst>
                                    <p:cond delay="0"/>
                                  </p:stCondLst>
                                  <p:childTnLst>
                                    <p:set>
                                      <p:cBhvr>
                                        <p:cTn id="12" dur="1" fill="hold">
                                          <p:stCondLst>
                                            <p:cond delay="0"/>
                                          </p:stCondLst>
                                        </p:cTn>
                                        <p:tgtEl>
                                          <p:spTgt spid="43015"/>
                                        </p:tgtEl>
                                        <p:attrNameLst>
                                          <p:attrName>style.visibility</p:attrName>
                                        </p:attrNameLst>
                                      </p:cBhvr>
                                      <p:to>
                                        <p:strVal val="visible"/>
                                      </p:to>
                                    </p:set>
                                    <p:animEffect transition="in" filter="diamond(in)">
                                      <p:cBhvr>
                                        <p:cTn id="13" dur="1000"/>
                                        <p:tgtEl>
                                          <p:spTgt spid="43015"/>
                                        </p:tgtEl>
                                      </p:cBhvr>
                                    </p:animEffect>
                                  </p:childTnLst>
                                </p:cTn>
                              </p:par>
                              <p:par>
                                <p:cTn id="14" presetID="24" presetClass="entr" presetSubtype="0" fill="hold" grpId="0" nodeType="withEffect">
                                  <p:stCondLst>
                                    <p:cond delay="0"/>
                                  </p:stCondLst>
                                  <p:childTnLst>
                                    <p:set>
                                      <p:cBhvr>
                                        <p:cTn id="15" dur="1" fill="hold">
                                          <p:stCondLst>
                                            <p:cond delay="0"/>
                                          </p:stCondLst>
                                        </p:cTn>
                                        <p:tgtEl>
                                          <p:spTgt spid="43017"/>
                                        </p:tgtEl>
                                        <p:attrNameLst>
                                          <p:attrName>style.visibility</p:attrName>
                                        </p:attrNameLst>
                                      </p:cBhvr>
                                      <p:to>
                                        <p:strVal val="visible"/>
                                      </p:to>
                                    </p:set>
                                    <p:anim to="" calcmode="lin" valueType="num">
                                      <p:cBhvr>
                                        <p:cTn id="16" dur="1" fill="hold"/>
                                        <p:tgtEl>
                                          <p:spTgt spid="4301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autoUpdateAnimBg="0"/>
      <p:bldP spid="43017"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87962" y="3563471"/>
            <a:ext cx="5494508" cy="3307976"/>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 name="Picture 2"/>
          <p:cNvPicPr>
            <a:picLocks noChangeAspect="1"/>
          </p:cNvPicPr>
          <p:nvPr/>
        </p:nvPicPr>
        <p:blipFill>
          <a:blip r:embed="rId3"/>
          <a:stretch>
            <a:fillRect/>
          </a:stretch>
        </p:blipFill>
        <p:spPr>
          <a:xfrm>
            <a:off x="1167774" y="2368771"/>
            <a:ext cx="8748518" cy="2773920"/>
          </a:xfrm>
          <a:prstGeom prst="rect">
            <a:avLst/>
          </a:prstGeom>
        </p:spPr>
      </p:pic>
      <p:sp>
        <p:nvSpPr>
          <p:cNvPr id="7" name="Rectangle 9"/>
          <p:cNvSpPr>
            <a:spLocks noChangeArrowheads="1"/>
          </p:cNvSpPr>
          <p:nvPr/>
        </p:nvSpPr>
        <p:spPr bwMode="auto">
          <a:xfrm>
            <a:off x="677189" y="6050213"/>
            <a:ext cx="1367536"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tuyên</a:t>
            </a:r>
            <a:r>
              <a:rPr lang="en-US" sz="1800" b="0" dirty="0">
                <a:solidFill>
                  <a:schemeClr val="tx2"/>
                </a:solidFill>
              </a:rPr>
              <a:t> </a:t>
            </a:r>
            <a:r>
              <a:rPr lang="en-US" sz="1800" b="0" dirty="0" err="1">
                <a:solidFill>
                  <a:schemeClr val="tx2"/>
                </a:solidFill>
              </a:rPr>
              <a:t>truyền</a:t>
            </a:r>
            <a:r>
              <a:rPr lang="en-US" sz="1800" b="0" dirty="0">
                <a:solidFill>
                  <a:schemeClr val="tx2"/>
                </a:solidFill>
              </a:rPr>
              <a:t> </a:t>
            </a:r>
            <a:br>
              <a:rPr lang="en-US" sz="1800" b="0" dirty="0">
                <a:solidFill>
                  <a:schemeClr val="tx2"/>
                </a:solidFill>
              </a:rPr>
            </a:b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8" name="Rectangle 10"/>
          <p:cNvSpPr>
            <a:spLocks noChangeArrowheads="1"/>
          </p:cNvSpPr>
          <p:nvPr/>
        </p:nvSpPr>
        <p:spPr bwMode="auto">
          <a:xfrm>
            <a:off x="9916292" y="3830499"/>
            <a:ext cx="112259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4" name="Rectangle 3"/>
          <p:cNvSpPr/>
          <p:nvPr/>
        </p:nvSpPr>
        <p:spPr>
          <a:xfrm>
            <a:off x="677189" y="134364"/>
            <a:ext cx="11878706" cy="830997"/>
          </a:xfrm>
          <a:prstGeom prst="rect">
            <a:avLst/>
          </a:prstGeom>
        </p:spPr>
        <p:txBody>
          <a:bodyPr wrap="square">
            <a:spAutoFit/>
          </a:bodyPr>
          <a:lstStyle/>
          <a:p>
            <a:r>
              <a:rPr lang="en-US" sz="2400" dirty="0" smtClean="0"/>
              <a:t>+ </a:t>
            </a:r>
            <a:r>
              <a:rPr lang="vi-VN" sz="2400" dirty="0" smtClean="0"/>
              <a:t>Nắm bắt </a:t>
            </a:r>
            <a:r>
              <a:rPr lang="vi-VN" sz="2400" dirty="0"/>
              <a:t>thời cơ lịch sử một cách chuẩn xác và kịp thời khi Nhật đã đầu hàng quân Đồng minh, Đảng đã phát động, tổ chức thắng lợi cuộc Tổng khởi nghĩa Tháng Tám năm 1945. </a:t>
            </a:r>
            <a:endParaRPr lang="en-US" sz="2400" dirty="0"/>
          </a:p>
        </p:txBody>
      </p:sp>
    </p:spTree>
    <p:extLst>
      <p:ext uri="{BB962C8B-B14F-4D97-AF65-F5344CB8AC3E}">
        <p14:creationId xmlns:p14="http://schemas.microsoft.com/office/powerpoint/2010/main" val="31526139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6/24/2020</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36</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1177925"/>
            <a:ext cx="463027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545" y="851039"/>
            <a:ext cx="6715714" cy="4401205"/>
          </a:xfrm>
          <a:prstGeom prst="rect">
            <a:avLst/>
          </a:prstGeom>
        </p:spPr>
        <p:txBody>
          <a:bodyPr wrap="square">
            <a:spAutoFit/>
          </a:bodyPr>
          <a:lstStyle/>
          <a:p>
            <a:pPr marL="342900" lvl="0" indent="-342900" algn="just">
              <a:buFont typeface="Wingdings" panose="05000000000000000000" pitchFamily="2" charset="2"/>
              <a:buChar char="Ø"/>
            </a:pPr>
            <a:endParaRPr lang="en-US" sz="2800" dirty="0" smtClean="0"/>
          </a:p>
          <a:p>
            <a:pPr marL="342900" indent="-342900" algn="just">
              <a:buFont typeface="Wingdings" panose="05000000000000000000" pitchFamily="2" charset="2"/>
              <a:buChar char="Ø"/>
            </a:pPr>
            <a:r>
              <a:rPr lang="en-US" sz="2800" dirty="0" err="1"/>
              <a:t>Thắng</a:t>
            </a:r>
            <a:r>
              <a:rPr lang="en-US" sz="2800" dirty="0"/>
              <a:t> </a:t>
            </a:r>
            <a:r>
              <a:rPr lang="en-US" sz="2800" dirty="0" err="1"/>
              <a:t>lợi</a:t>
            </a:r>
            <a:r>
              <a:rPr lang="en-US" sz="2800" dirty="0"/>
              <a:t> CMTT </a:t>
            </a:r>
            <a:r>
              <a:rPr lang="en-US" sz="2800" dirty="0" err="1"/>
              <a:t>là</a:t>
            </a:r>
            <a:r>
              <a:rPr lang="en-US" sz="2800" dirty="0"/>
              <a:t> </a:t>
            </a:r>
            <a:r>
              <a:rPr lang="en-US" sz="2800" dirty="0" err="1"/>
              <a:t>bước</a:t>
            </a:r>
            <a:r>
              <a:rPr lang="en-US" sz="2800" dirty="0"/>
              <a:t> </a:t>
            </a:r>
            <a:r>
              <a:rPr lang="en-US" sz="2800" dirty="0" err="1"/>
              <a:t>ngoặt</a:t>
            </a:r>
            <a:r>
              <a:rPr lang="en-US" sz="2800" dirty="0"/>
              <a:t> </a:t>
            </a:r>
            <a:r>
              <a:rPr lang="en-US" sz="2800" dirty="0" err="1"/>
              <a:t>vĩ</a:t>
            </a:r>
            <a:r>
              <a:rPr lang="en-US" sz="2800" dirty="0"/>
              <a:t> </a:t>
            </a:r>
            <a:r>
              <a:rPr lang="en-US" sz="2800" dirty="0" err="1"/>
              <a:t>đại</a:t>
            </a:r>
            <a:r>
              <a:rPr lang="en-US" sz="2800" dirty="0"/>
              <a:t>, </a:t>
            </a:r>
            <a:r>
              <a:rPr lang="en-US" sz="2800" dirty="0" err="1"/>
              <a:t>đánh</a:t>
            </a:r>
            <a:r>
              <a:rPr lang="en-US" sz="2800" dirty="0"/>
              <a:t> </a:t>
            </a:r>
            <a:r>
              <a:rPr lang="en-US" sz="2800" dirty="0" err="1"/>
              <a:t>dấu</a:t>
            </a:r>
            <a:r>
              <a:rPr lang="en-US" sz="2800" dirty="0"/>
              <a:t> </a:t>
            </a:r>
            <a:r>
              <a:rPr lang="en-US" sz="2800" dirty="0" err="1"/>
              <a:t>sự</a:t>
            </a:r>
            <a:r>
              <a:rPr lang="en-US" sz="2800" dirty="0"/>
              <a:t> </a:t>
            </a:r>
            <a:r>
              <a:rPr lang="en-US" sz="2800" dirty="0" err="1"/>
              <a:t>biến</a:t>
            </a:r>
            <a:r>
              <a:rPr lang="en-US" sz="2800" dirty="0"/>
              <a:t> </a:t>
            </a:r>
            <a:r>
              <a:rPr lang="en-US" sz="2800" dirty="0" err="1"/>
              <a:t>đổi</a:t>
            </a:r>
            <a:r>
              <a:rPr lang="en-US" sz="2800" dirty="0"/>
              <a:t> </a:t>
            </a:r>
            <a:r>
              <a:rPr lang="en-US" sz="2800" dirty="0" err="1"/>
              <a:t>nhảy</a:t>
            </a:r>
            <a:r>
              <a:rPr lang="en-US" sz="2800" dirty="0"/>
              <a:t> </a:t>
            </a:r>
            <a:r>
              <a:rPr lang="en-US" sz="2800" dirty="0" err="1"/>
              <a:t>vọt</a:t>
            </a:r>
            <a:r>
              <a:rPr lang="en-US" sz="2800" dirty="0"/>
              <a:t>, </a:t>
            </a:r>
            <a:r>
              <a:rPr lang="en-US" sz="2800" dirty="0" err="1"/>
              <a:t>cực</a:t>
            </a:r>
            <a:r>
              <a:rPr lang="en-US" sz="2800" dirty="0"/>
              <a:t> </a:t>
            </a:r>
            <a:r>
              <a:rPr lang="en-US" sz="2800" dirty="0" err="1"/>
              <a:t>kỳ</a:t>
            </a:r>
            <a:r>
              <a:rPr lang="en-US" sz="2800" dirty="0"/>
              <a:t> to </a:t>
            </a:r>
            <a:r>
              <a:rPr lang="en-US" sz="2800" dirty="0" err="1"/>
              <a:t>lớn</a:t>
            </a:r>
            <a:r>
              <a:rPr lang="en-US" sz="2800" dirty="0"/>
              <a:t> </a:t>
            </a:r>
            <a:r>
              <a:rPr lang="en-US" sz="2800" dirty="0" err="1"/>
              <a:t>trong</a:t>
            </a:r>
            <a:r>
              <a:rPr lang="en-US" sz="2800" dirty="0"/>
              <a:t> </a:t>
            </a:r>
            <a:r>
              <a:rPr lang="en-US" sz="2800" dirty="0" err="1"/>
              <a:t>lịch</a:t>
            </a:r>
            <a:r>
              <a:rPr lang="en-US" sz="2800" dirty="0"/>
              <a:t> </a:t>
            </a:r>
            <a:r>
              <a:rPr lang="en-US" sz="2800" dirty="0" err="1"/>
              <a:t>sử</a:t>
            </a:r>
            <a:r>
              <a:rPr lang="en-US" sz="2800" dirty="0"/>
              <a:t> </a:t>
            </a:r>
            <a:r>
              <a:rPr lang="en-US" sz="2800" dirty="0" err="1"/>
              <a:t>tiến</a:t>
            </a:r>
            <a:r>
              <a:rPr lang="en-US" sz="2800" dirty="0"/>
              <a:t> </a:t>
            </a:r>
            <a:r>
              <a:rPr lang="en-US" sz="2800" dirty="0" err="1"/>
              <a:t>hóa</a:t>
            </a:r>
            <a:r>
              <a:rPr lang="en-US" sz="2800" dirty="0"/>
              <a:t> </a:t>
            </a:r>
            <a:r>
              <a:rPr lang="en-US" sz="2800" dirty="0" err="1"/>
              <a:t>của</a:t>
            </a:r>
            <a:r>
              <a:rPr lang="en-US" sz="2800" dirty="0"/>
              <a:t> </a:t>
            </a:r>
            <a:r>
              <a:rPr lang="en-US" sz="2800" dirty="0" err="1"/>
              <a:t>dân</a:t>
            </a:r>
            <a:r>
              <a:rPr lang="en-US" sz="2800" dirty="0"/>
              <a:t> </a:t>
            </a:r>
            <a:r>
              <a:rPr lang="en-US" sz="2800" dirty="0" err="1"/>
              <a:t>tộc</a:t>
            </a:r>
            <a:r>
              <a:rPr lang="en-US" sz="2800" dirty="0"/>
              <a:t> </a:t>
            </a:r>
            <a:r>
              <a:rPr lang="en-US" sz="2800" dirty="0" smtClean="0"/>
              <a:t>ta</a:t>
            </a:r>
            <a:endParaRPr lang="en-US" sz="2800" dirty="0"/>
          </a:p>
          <a:p>
            <a:pPr marL="342900" lvl="0" indent="-342900" algn="just">
              <a:buFont typeface="Wingdings" panose="05000000000000000000" pitchFamily="2" charset="2"/>
              <a:buChar char="Ø"/>
            </a:pPr>
            <a:r>
              <a:rPr lang="nl-NL" sz="2800" dirty="0" smtClean="0"/>
              <a:t>Đã cổ </a:t>
            </a:r>
            <a:r>
              <a:rPr lang="nl-NL" sz="2800" dirty="0"/>
              <a:t>vũ phong trào giải phóng dân tộc trên thế giới</a:t>
            </a:r>
            <a:r>
              <a:rPr lang="nl-NL" sz="2800" dirty="0" smtClean="0"/>
              <a:t>;</a:t>
            </a:r>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cuộc</a:t>
            </a:r>
            <a:r>
              <a:rPr lang="en-US" sz="2800" dirty="0" smtClean="0"/>
              <a:t> </a:t>
            </a:r>
            <a:r>
              <a:rPr lang="en-US" sz="2800" dirty="0" err="1" smtClean="0"/>
              <a:t>cách</a:t>
            </a:r>
            <a:r>
              <a:rPr lang="en-US" sz="2800" dirty="0" smtClean="0"/>
              <a:t> </a:t>
            </a:r>
            <a:r>
              <a:rPr lang="en-US" sz="2800" dirty="0" err="1" smtClean="0"/>
              <a:t>mạng</a:t>
            </a:r>
            <a:r>
              <a:rPr lang="en-US" sz="2800" dirty="0" smtClean="0"/>
              <a:t> </a:t>
            </a:r>
            <a:r>
              <a:rPr lang="en-US" sz="2800" dirty="0" err="1" smtClean="0"/>
              <a:t>điển</a:t>
            </a:r>
            <a:r>
              <a:rPr lang="en-US" sz="2800" dirty="0" smtClean="0"/>
              <a:t> </a:t>
            </a:r>
            <a:r>
              <a:rPr lang="en-US" sz="2800" dirty="0" err="1" smtClean="0"/>
              <a:t>hình</a:t>
            </a:r>
            <a:r>
              <a:rPr lang="en-US" sz="2800" dirty="0" smtClean="0"/>
              <a:t> do </a:t>
            </a:r>
            <a:r>
              <a:rPr lang="en-US" sz="2800" dirty="0" err="1" smtClean="0"/>
              <a:t>Đảng</a:t>
            </a:r>
            <a:r>
              <a:rPr lang="en-US" sz="2800" dirty="0" smtClean="0"/>
              <a:t> </a:t>
            </a:r>
            <a:r>
              <a:rPr lang="en-US" sz="2800" dirty="0" err="1" smtClean="0"/>
              <a:t>cộng</a:t>
            </a:r>
            <a:r>
              <a:rPr lang="en-US" sz="2800" dirty="0" smtClean="0"/>
              <a:t> </a:t>
            </a:r>
            <a:r>
              <a:rPr lang="en-US" sz="2800" dirty="0" err="1" smtClean="0"/>
              <a:t>sản</a:t>
            </a:r>
            <a:r>
              <a:rPr lang="en-US" sz="2800" dirty="0" smtClean="0"/>
              <a:t> </a:t>
            </a:r>
            <a:r>
              <a:rPr lang="en-US" sz="2800" dirty="0" err="1" smtClean="0"/>
              <a:t>Việt</a:t>
            </a:r>
            <a:r>
              <a:rPr lang="en-US" sz="2800" dirty="0" smtClean="0"/>
              <a:t> Nam </a:t>
            </a:r>
            <a:r>
              <a:rPr lang="en-US" sz="2800" dirty="0" err="1" smtClean="0"/>
              <a:t>lãnh</a:t>
            </a:r>
            <a:r>
              <a:rPr lang="en-US" sz="2800" dirty="0" smtClean="0"/>
              <a:t> </a:t>
            </a:r>
            <a:r>
              <a:rPr lang="en-US" sz="2800" dirty="0" err="1" smtClean="0"/>
              <a:t>đạo</a:t>
            </a:r>
            <a:endParaRPr lang="en-US" sz="2800" dirty="0" smtClean="0"/>
          </a:p>
          <a:p>
            <a:pPr marL="342900" lvl="0" indent="-342900" algn="just">
              <a:buFont typeface="Wingdings" panose="05000000000000000000" pitchFamily="2" charset="2"/>
              <a:buChar char="Ø"/>
            </a:pPr>
            <a:r>
              <a:rPr lang="en-US" sz="2800" dirty="0" err="1" smtClean="0"/>
              <a:t>Là</a:t>
            </a:r>
            <a:r>
              <a:rPr lang="en-US" sz="2800" dirty="0" smtClean="0"/>
              <a:t> </a:t>
            </a:r>
            <a:r>
              <a:rPr lang="en-US" sz="2800" dirty="0" err="1" smtClean="0"/>
              <a:t>thắng</a:t>
            </a:r>
            <a:r>
              <a:rPr lang="en-US" sz="2800" dirty="0" smtClean="0"/>
              <a:t> </a:t>
            </a:r>
            <a:r>
              <a:rPr lang="en-US" sz="2800" dirty="0" err="1" smtClean="0"/>
              <a:t>lợi</a:t>
            </a:r>
            <a:r>
              <a:rPr lang="en-US" sz="2800" dirty="0" smtClean="0"/>
              <a:t> </a:t>
            </a:r>
            <a:r>
              <a:rPr lang="en-US" sz="2800" dirty="0" err="1" smtClean="0"/>
              <a:t>đầu</a:t>
            </a:r>
            <a:r>
              <a:rPr lang="en-US" sz="2800" dirty="0" smtClean="0"/>
              <a:t> </a:t>
            </a:r>
            <a:r>
              <a:rPr lang="en-US" sz="2800" dirty="0" err="1" smtClean="0"/>
              <a:t>tiên</a:t>
            </a:r>
            <a:r>
              <a:rPr lang="en-US" sz="2800" dirty="0" smtClean="0"/>
              <a:t> </a:t>
            </a:r>
            <a:r>
              <a:rPr lang="en-US" sz="2800" dirty="0" err="1" smtClean="0"/>
              <a:t>của</a:t>
            </a:r>
            <a:r>
              <a:rPr lang="en-US" sz="2800" dirty="0" smtClean="0"/>
              <a:t> </a:t>
            </a:r>
            <a:r>
              <a:rPr lang="en-US" sz="2800" dirty="0" err="1" smtClean="0"/>
              <a:t>chủ</a:t>
            </a:r>
            <a:r>
              <a:rPr lang="en-US" sz="2800" dirty="0" smtClean="0"/>
              <a:t> </a:t>
            </a:r>
            <a:r>
              <a:rPr lang="en-US" sz="2800" dirty="0" err="1" smtClean="0"/>
              <a:t>nghĩa</a:t>
            </a:r>
            <a:r>
              <a:rPr lang="en-US" sz="2800" dirty="0" smtClean="0"/>
              <a:t> </a:t>
            </a:r>
            <a:r>
              <a:rPr lang="en-US" sz="2800" dirty="0" err="1" smtClean="0"/>
              <a:t>Mác</a:t>
            </a:r>
            <a:r>
              <a:rPr lang="en-US" sz="2800" dirty="0" smtClean="0"/>
              <a:t> – </a:t>
            </a:r>
            <a:r>
              <a:rPr lang="en-US" sz="2800" dirty="0" err="1" smtClean="0"/>
              <a:t>Lê</a:t>
            </a:r>
            <a:r>
              <a:rPr lang="en-US" sz="2800" dirty="0" smtClean="0"/>
              <a:t> </a:t>
            </a:r>
            <a:r>
              <a:rPr lang="en-US" sz="2800" dirty="0" err="1" smtClean="0"/>
              <a:t>nin</a:t>
            </a:r>
            <a:r>
              <a:rPr lang="en-US" sz="2800" dirty="0" smtClean="0"/>
              <a:t> ở </a:t>
            </a:r>
            <a:r>
              <a:rPr lang="en-US" sz="2800" dirty="0" err="1" smtClean="0"/>
              <a:t>một</a:t>
            </a:r>
            <a:r>
              <a:rPr lang="en-US" sz="2800" dirty="0" smtClean="0"/>
              <a:t> </a:t>
            </a:r>
            <a:r>
              <a:rPr lang="en-US" sz="2800" dirty="0" err="1" smtClean="0"/>
              <a:t>nước</a:t>
            </a:r>
            <a:r>
              <a:rPr lang="en-US" sz="2800" dirty="0" smtClean="0"/>
              <a:t> </a:t>
            </a:r>
            <a:r>
              <a:rPr lang="en-US" sz="2800" dirty="0" err="1" smtClean="0"/>
              <a:t>thuộc</a:t>
            </a:r>
            <a:r>
              <a:rPr lang="en-US" sz="2800" dirty="0" smtClean="0"/>
              <a:t> </a:t>
            </a:r>
            <a:r>
              <a:rPr lang="en-US" sz="2800" dirty="0" err="1" smtClean="0"/>
              <a:t>địa</a:t>
            </a:r>
            <a:endParaRPr lang="en-US" sz="2800" dirty="0"/>
          </a:p>
        </p:txBody>
      </p:sp>
      <p:sp>
        <p:nvSpPr>
          <p:cNvPr id="3" name="Rectangle 2"/>
          <p:cNvSpPr/>
          <p:nvPr/>
        </p:nvSpPr>
        <p:spPr>
          <a:xfrm>
            <a:off x="1181942" y="595591"/>
            <a:ext cx="2484976" cy="523220"/>
          </a:xfrm>
          <a:prstGeom prst="rect">
            <a:avLst/>
          </a:prstGeom>
        </p:spPr>
        <p:txBody>
          <a:bodyPr wrap="none">
            <a:spAutoFit/>
          </a:bodyPr>
          <a:lstStyle/>
          <a:p>
            <a:r>
              <a:rPr lang="en-US" sz="2800" b="1" dirty="0"/>
              <a:t>Ý </a:t>
            </a:r>
            <a:r>
              <a:rPr lang="en-US" sz="2800" b="1" dirty="0" err="1"/>
              <a:t>nghĩa</a:t>
            </a:r>
            <a:r>
              <a:rPr lang="en-US" sz="2800" b="1" dirty="0"/>
              <a:t> </a:t>
            </a:r>
            <a:r>
              <a:rPr lang="en-US" sz="2800" b="1" dirty="0" err="1"/>
              <a:t>lịch</a:t>
            </a:r>
            <a:r>
              <a:rPr lang="en-US" sz="2800" b="1" dirty="0"/>
              <a:t> </a:t>
            </a:r>
            <a:r>
              <a:rPr lang="en-US" sz="2800" b="1" dirty="0" err="1"/>
              <a:t>sử</a:t>
            </a:r>
            <a:endParaRPr lang="en-US" sz="2800" b="1" dirty="0"/>
          </a:p>
        </p:txBody>
      </p:sp>
    </p:spTree>
    <p:extLst>
      <p:ext uri="{BB962C8B-B14F-4D97-AF65-F5344CB8AC3E}">
        <p14:creationId xmlns:p14="http://schemas.microsoft.com/office/powerpoint/2010/main" val="1728295063"/>
      </p:ext>
    </p:extLst>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4294967295"/>
          </p:nvPr>
        </p:nvSpPr>
        <p:spPr>
          <a:xfrm>
            <a:off x="654676" y="2047741"/>
            <a:ext cx="11322675" cy="4159875"/>
          </a:xfrm>
        </p:spPr>
        <p:txBody>
          <a:bodyPr/>
          <a:lstStyle/>
          <a:p>
            <a:pPr algn="just" eaLnBrk="1" hangingPunct="1">
              <a:lnSpc>
                <a:spcPct val="150000"/>
              </a:lnSpc>
              <a:buFont typeface="Wingdings" panose="05000000000000000000" pitchFamily="2" charset="2"/>
              <a:buChar char="Ø"/>
            </a:pPr>
            <a:r>
              <a:rPr lang="nl-NL" sz="2800" dirty="0" smtClean="0"/>
              <a:t>Ở miền </a:t>
            </a:r>
            <a:r>
              <a:rPr lang="nl-NL" sz="2800" dirty="0"/>
              <a:t>Bắc. Trên</a:t>
            </a:r>
            <a:r>
              <a:rPr lang="nl-NL" sz="2800" b="1" i="1" dirty="0"/>
              <a:t> </a:t>
            </a:r>
            <a:r>
              <a:rPr lang="nl-NL" sz="2800" dirty="0"/>
              <a:t>95% dân Việt Nam mù chữ</a:t>
            </a:r>
            <a:endParaRPr lang="en-US" altLang="en-US" sz="2800" dirty="0" smtClean="0">
              <a:latin typeface="Times New Roman" panose="02020603050405020304" pitchFamily="18" charset="0"/>
              <a:cs typeface="Times New Roman" panose="02020603050405020304" pitchFamily="18" charset="0"/>
            </a:endParaRPr>
          </a:p>
          <a:p>
            <a:pPr algn="just" eaLnBrk="1" hangingPunct="1">
              <a:lnSpc>
                <a:spcPct val="150000"/>
              </a:lnSpc>
              <a:buFont typeface="Wingdings" panose="05000000000000000000" pitchFamily="2" charset="2"/>
              <a:buChar char="Ø"/>
            </a:pPr>
            <a:r>
              <a:rPr lang="en-US" altLang="en-US" sz="2800" dirty="0" smtClean="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Bắc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20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mưu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diệt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Ở </a:t>
            </a:r>
            <a:r>
              <a:rPr lang="en-US" altLang="en-US" sz="2800" dirty="0" err="1">
                <a:latin typeface="Times New Roman" panose="02020603050405020304" pitchFamily="18" charset="0"/>
                <a:cs typeface="Times New Roman" panose="02020603050405020304" pitchFamily="18" charset="0"/>
              </a:rPr>
              <a:t>miền</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Anh </a:t>
            </a:r>
            <a:r>
              <a:rPr lang="en-US" altLang="en-US" sz="2800" dirty="0" err="1">
                <a:latin typeface="Times New Roman" panose="02020603050405020304" pitchFamily="18" charset="0"/>
                <a:cs typeface="Times New Roman" panose="02020603050405020304" pitchFamily="18" charset="0"/>
              </a:rPr>
              <a:t>tháng</a:t>
            </a:r>
            <a:r>
              <a:rPr lang="en-US" altLang="en-US" sz="2800" dirty="0">
                <a:latin typeface="Times New Roman" panose="02020603050405020304" pitchFamily="18" charset="0"/>
                <a:cs typeface="Times New Roman" panose="02020603050405020304" pitchFamily="18" charset="0"/>
              </a:rPr>
              <a:t> 9 – 1945  </a:t>
            </a:r>
            <a:r>
              <a:rPr lang="en-US" altLang="en-US" sz="2800" dirty="0" err="1">
                <a:latin typeface="Times New Roman" panose="02020603050405020304" pitchFamily="18" charset="0"/>
                <a:cs typeface="Times New Roman" panose="02020603050405020304" pitchFamily="18" charset="0"/>
              </a:rPr>
              <a:t>kéo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Chúng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giúp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Pháp</a:t>
            </a:r>
            <a:r>
              <a:rPr lang="en-US" altLang="en-US" sz="2800" dirty="0">
                <a:latin typeface="Times New Roman" panose="02020603050405020304" pitchFamily="18" charset="0"/>
                <a:cs typeface="Times New Roman" panose="02020603050405020304" pitchFamily="18" charset="0"/>
              </a:rPr>
              <a:t> quay </a:t>
            </a:r>
            <a:r>
              <a:rPr lang="en-US" altLang="en-US" sz="2800" dirty="0" err="1">
                <a:latin typeface="Times New Roman" panose="02020603050405020304" pitchFamily="18" charset="0"/>
                <a:cs typeface="Times New Roman" panose="02020603050405020304" pitchFamily="18" charset="0"/>
              </a:rPr>
              <a:t>trở</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Dương</a:t>
            </a:r>
            <a:r>
              <a:rPr lang="en-US" altLang="en-US" sz="2800" dirty="0">
                <a:latin typeface="Times New Roman" panose="02020603050405020304" pitchFamily="18" charset="0"/>
                <a:cs typeface="Times New Roman" panose="02020603050405020304" pitchFamily="18" charset="0"/>
              </a:rPr>
              <a:t>.</a:t>
            </a:r>
          </a:p>
          <a:p>
            <a:pPr algn="just" eaLnBrk="1" hangingPunct="1">
              <a:lnSpc>
                <a:spcPct val="150000"/>
              </a:lnSpc>
              <a:buFont typeface="Wingdings" panose="05000000000000000000" pitchFamily="2" charset="2"/>
              <a:buChar char="Ø"/>
            </a:pP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gần</a:t>
            </a:r>
            <a:r>
              <a:rPr lang="en-US" altLang="en-US" sz="2800" dirty="0">
                <a:latin typeface="Times New Roman" panose="02020603050405020304" pitchFamily="18" charset="0"/>
                <a:cs typeface="Times New Roman" panose="02020603050405020304" pitchFamily="18" charset="0"/>
              </a:rPr>
              <a:t> 6 </a:t>
            </a:r>
            <a:r>
              <a:rPr lang="en-US" altLang="en-US" sz="2800" dirty="0" err="1">
                <a:latin typeface="Times New Roman" panose="02020603050405020304" pitchFamily="18" charset="0"/>
                <a:cs typeface="Times New Roman" panose="02020603050405020304" pitchFamily="18" charset="0"/>
              </a:rPr>
              <a:t>vạn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đang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chờ</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tước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vũ</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khí</a:t>
            </a:r>
            <a:r>
              <a:rPr lang="en-US" altLang="en-US" sz="2800" dirty="0">
                <a:latin typeface="Times New Roman" panose="02020603050405020304" pitchFamily="18" charset="0"/>
                <a:cs typeface="Times New Roman" panose="02020603050405020304" pitchFamily="18" charset="0"/>
              </a:rPr>
              <a:t>.</a:t>
            </a:r>
            <a:endParaRPr lang="en-US" altLang="en-US" sz="2800" dirty="0"/>
          </a:p>
        </p:txBody>
      </p:sp>
      <p:sp>
        <p:nvSpPr>
          <p:cNvPr id="3" name="Rectangle 2"/>
          <p:cNvSpPr/>
          <p:nvPr/>
        </p:nvSpPr>
        <p:spPr>
          <a:xfrm>
            <a:off x="525887" y="913330"/>
            <a:ext cx="10212946"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nl-NL" sz="2800" b="1" kern="0" dirty="0" smtClean="0">
                <a:solidFill>
                  <a:srgbClr val="FF0000"/>
                </a:solidFill>
                <a:latin typeface="Times New Roman" panose="02020603050405020304" pitchFamily="18" charset="0"/>
                <a:ea typeface="Calibri" panose="020F0502020204030204" pitchFamily="34" charset="0"/>
              </a:rPr>
              <a:t>- </a:t>
            </a:r>
            <a:r>
              <a:rPr kumimoji="0" lang="nl-NL" sz="2800" b="1" i="0" u="none" strike="noStrike" kern="0" cap="none" spc="0" normalizeH="0" baseline="0" noProof="0" dirty="0" smtClean="0">
                <a:ln>
                  <a:noFill/>
                </a:ln>
                <a:solidFill>
                  <a:srgbClr val="FF0000"/>
                </a:solidFill>
                <a:effectLst/>
                <a:uLnTx/>
                <a:uFillTx/>
                <a:latin typeface="Times New Roman" panose="02020603050405020304" pitchFamily="18" charset="0"/>
                <a:ea typeface="Calibri" panose="020F0502020204030204" pitchFamily="34" charset="0"/>
              </a:rPr>
              <a:t> Thành tựu của cuộc đấu tranh bảo vệ chính quyền cách mạng (1945 – 1946)</a:t>
            </a:r>
            <a:endParaRPr kumimoji="0" lang="en-US" sz="2800" b="1" i="0" u="none" strike="noStrike" kern="0" cap="none" spc="0" normalizeH="0" baseline="0" noProof="0" dirty="0" smtClean="0">
              <a:ln>
                <a:noFill/>
              </a:ln>
              <a:solidFill>
                <a:srgbClr val="FF0000"/>
              </a:solidFill>
              <a:effectLst/>
              <a:uLnTx/>
              <a:uFillTx/>
            </a:endParaRPr>
          </a:p>
        </p:txBody>
      </p:sp>
      <p:grpSp>
        <p:nvGrpSpPr>
          <p:cNvPr id="5" name="Group 4"/>
          <p:cNvGrpSpPr/>
          <p:nvPr/>
        </p:nvGrpSpPr>
        <p:grpSpPr>
          <a:xfrm>
            <a:off x="288344" y="3349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l" defTabSz="1244600" eaLnBrk="1" fontAlgn="auto" latinLnBrk="0" hangingPunct="1">
                <a:lnSpc>
                  <a:spcPct val="90000"/>
                </a:lnSpc>
                <a:spcBef>
                  <a:spcPct val="0"/>
                </a:spcBef>
                <a:spcAft>
                  <a:spcPct val="35000"/>
                </a:spcAft>
                <a:buClrTx/>
                <a:buSzTx/>
                <a:buFontTx/>
                <a:buNone/>
                <a:tabLst/>
                <a:defRPr/>
              </a:pPr>
              <a:r>
                <a:rPr kumimoji="0" lang="nl-NL" sz="2800" b="1" i="0" u="none" strike="noStrike" kern="1200" cap="none" spc="0" normalizeH="0" baseline="0" noProof="0" dirty="0" smtClean="0">
                  <a:ln>
                    <a:noFill/>
                  </a:ln>
                  <a:solidFill>
                    <a:sysClr val="window" lastClr="FFFFFF"/>
                  </a:solidFill>
                  <a:effectLst/>
                  <a:uLnTx/>
                  <a:uFillTx/>
                  <a:latin typeface="Calibri" panose="020F0502020204030204"/>
                  <a:ea typeface="+mn-ea"/>
                  <a:cs typeface="+mn-cs"/>
                </a:rPr>
                <a:t>2.1. Thành tựu của cuộc đấu tranh giành và bảo vệ nền độc lập dân tộc</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724282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6386">
                                            <p:txEl>
                                              <p:pRg st="1" end="1"/>
                                            </p:txEl>
                                          </p:spTgt>
                                        </p:tgtEl>
                                        <p:attrNameLst>
                                          <p:attrName>style.visibility</p:attrName>
                                        </p:attrNameLst>
                                      </p:cBhvr>
                                      <p:to>
                                        <p:strVal val="visible"/>
                                      </p:to>
                                    </p:set>
                                    <p:animEffect transition="in" filter="plus(in)">
                                      <p:cBhvr>
                                        <p:cTn id="7" dur="2000"/>
                                        <p:tgtEl>
                                          <p:spTgt spid="1638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plus(in)">
                                      <p:cBhvr>
                                        <p:cTn id="12" dur="2000"/>
                                        <p:tgtEl>
                                          <p:spTgt spid="1638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 calcmode="lin" valueType="num">
                                      <p:cBhvr additive="base">
                                        <p:cTn id="17" dur="500" fill="hold"/>
                                        <p:tgtEl>
                                          <p:spTgt spid="1638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3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16386">
                                            <p:txEl>
                                              <p:pRg st="3" end="3"/>
                                            </p:txEl>
                                          </p:spTgt>
                                        </p:tgtEl>
                                        <p:attrNameLst>
                                          <p:attrName>style.visibility</p:attrName>
                                        </p:attrNameLst>
                                      </p:cBhvr>
                                      <p:to>
                                        <p:strVal val="visible"/>
                                      </p:to>
                                    </p:set>
                                    <p:animEffect transition="in" filter="dissolve">
                                      <p:cBhvr>
                                        <p:cTn id="23" dur="500"/>
                                        <p:tgtEl>
                                          <p:spTgt spid="1638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Oval 1"/>
          <p:cNvSpPr>
            <a:spLocks noChangeArrowheads="1"/>
          </p:cNvSpPr>
          <p:nvPr/>
        </p:nvSpPr>
        <p:spPr bwMode="auto">
          <a:xfrm>
            <a:off x="5497606" y="889745"/>
            <a:ext cx="1524000" cy="9906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600" b="1" dirty="0">
                <a:solidFill>
                  <a:prstClr val="white"/>
                </a:solidFill>
                <a:latin typeface="Times New Roman" panose="02020603050405020304" pitchFamily="18" charset="0"/>
                <a:cs typeface="Times New Roman" panose="02020603050405020304" pitchFamily="18" charset="0"/>
              </a:rPr>
              <a:t>THÙ TRONG</a:t>
            </a:r>
          </a:p>
        </p:txBody>
      </p:sp>
      <p:sp>
        <p:nvSpPr>
          <p:cNvPr id="117763" name="Oval 2"/>
          <p:cNvSpPr>
            <a:spLocks noChangeArrowheads="1"/>
          </p:cNvSpPr>
          <p:nvPr/>
        </p:nvSpPr>
        <p:spPr bwMode="auto">
          <a:xfrm>
            <a:off x="2581834" y="2608729"/>
            <a:ext cx="1734671" cy="12192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GIẶC NGOÀI</a:t>
            </a:r>
          </a:p>
        </p:txBody>
      </p:sp>
      <p:sp>
        <p:nvSpPr>
          <p:cNvPr id="117764" name="Oval 3"/>
          <p:cNvSpPr>
            <a:spLocks noChangeArrowheads="1"/>
          </p:cNvSpPr>
          <p:nvPr/>
        </p:nvSpPr>
        <p:spPr bwMode="auto">
          <a:xfrm>
            <a:off x="8256494" y="2608729"/>
            <a:ext cx="1676400" cy="10668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KINH TẾ TÀI CHÍNH</a:t>
            </a:r>
          </a:p>
          <a:p>
            <a:pPr algn="ctr" fontAlgn="base">
              <a:spcBef>
                <a:spcPct val="0"/>
              </a:spcBef>
              <a:spcAft>
                <a:spcPct val="0"/>
              </a:spcAft>
              <a:buFont typeface="Arial" panose="020B0604020202020204" pitchFamily="34" charset="0"/>
              <a:buNone/>
            </a:pPr>
            <a:r>
              <a:rPr lang="en-US" sz="1400" b="1" dirty="0">
                <a:solidFill>
                  <a:prstClr val="white"/>
                </a:solidFill>
                <a:latin typeface="Times New Roman" panose="02020603050405020304" pitchFamily="18" charset="0"/>
                <a:cs typeface="Times New Roman" panose="02020603050405020304" pitchFamily="18" charset="0"/>
              </a:rPr>
              <a:t> KIỆT </a:t>
            </a:r>
            <a:r>
              <a:rPr lang="en-US" sz="1600" b="1" dirty="0">
                <a:solidFill>
                  <a:prstClr val="white"/>
                </a:solidFill>
                <a:latin typeface="Times New Roman" panose="02020603050405020304" pitchFamily="18" charset="0"/>
                <a:cs typeface="Times New Roman" panose="02020603050405020304" pitchFamily="18" charset="0"/>
              </a:rPr>
              <a:t>QUỆ</a:t>
            </a:r>
          </a:p>
        </p:txBody>
      </p:sp>
      <p:sp>
        <p:nvSpPr>
          <p:cNvPr id="24581" name="Rounded Rectangle 4"/>
          <p:cNvSpPr>
            <a:spLocks noChangeArrowheads="1"/>
          </p:cNvSpPr>
          <p:nvPr/>
        </p:nvSpPr>
        <p:spPr bwMode="auto">
          <a:xfrm>
            <a:off x="4876800" y="2456329"/>
            <a:ext cx="2819400" cy="1447800"/>
          </a:xfrm>
          <a:prstGeom prst="roundRect">
            <a:avLst>
              <a:gd name="adj" fmla="val 16667"/>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400" dirty="0">
                <a:solidFill>
                  <a:prstClr val="white"/>
                </a:solidFill>
                <a:latin typeface="Lucida Sans Unicode" panose="020B0602030504020204" pitchFamily="34" charset="0"/>
                <a:cs typeface="Arial" panose="020B0604020202020204" pitchFamily="34" charset="0"/>
              </a:rPr>
              <a:t>“</a:t>
            </a:r>
            <a:r>
              <a:rPr lang="en-US" sz="2400" dirty="0" err="1">
                <a:solidFill>
                  <a:prstClr val="white"/>
                </a:solidFill>
                <a:latin typeface="Lucida Sans Unicode" panose="020B0602030504020204" pitchFamily="34" charset="0"/>
                <a:cs typeface="Arial" panose="020B0604020202020204" pitchFamily="34" charset="0"/>
              </a:rPr>
              <a:t>Vận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mệnh</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dân</a:t>
            </a:r>
            <a:r>
              <a:rPr lang="en-US" sz="2400" dirty="0">
                <a:solidFill>
                  <a:prstClr val="white"/>
                </a:solidFill>
                <a:latin typeface="Lucida Sans Unicode" panose="020B0602030504020204" pitchFamily="34" charset="0"/>
                <a:cs typeface="Arial" panose="020B0604020202020204" pitchFamily="34" charset="0"/>
              </a:rPr>
              <a:t> </a:t>
            </a:r>
          </a:p>
          <a:p>
            <a:pPr algn="ctr" fontAlgn="base">
              <a:spcBef>
                <a:spcPct val="0"/>
              </a:spcBef>
              <a:spcAft>
                <a:spcPct val="0"/>
              </a:spcAft>
              <a:buFont typeface="Arial" panose="020B0604020202020204" pitchFamily="34" charset="0"/>
              <a:buNone/>
            </a:pPr>
            <a:r>
              <a:rPr lang="en-US" sz="2400" dirty="0" err="1">
                <a:solidFill>
                  <a:prstClr val="white"/>
                </a:solidFill>
                <a:latin typeface="Lucida Sans Unicode" panose="020B0602030504020204" pitchFamily="34" charset="0"/>
                <a:cs typeface="Arial" panose="020B0604020202020204" pitchFamily="34" charset="0"/>
              </a:rPr>
              <a:t>tộc</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như</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Ngàn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cân</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treo</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sợi</a:t>
            </a:r>
            <a:r>
              <a:rPr lang="en-US" sz="2400" dirty="0">
                <a:solidFill>
                  <a:prstClr val="white"/>
                </a:solidFill>
                <a:latin typeface="Lucida Sans Unicode" panose="020B0602030504020204" pitchFamily="34" charset="0"/>
                <a:cs typeface="Arial" panose="020B0604020202020204" pitchFamily="34" charset="0"/>
              </a:rPr>
              <a:t> </a:t>
            </a:r>
            <a:r>
              <a:rPr lang="en-US" sz="2400" dirty="0" err="1">
                <a:solidFill>
                  <a:prstClr val="white"/>
                </a:solidFill>
                <a:latin typeface="Lucida Sans Unicode" panose="020B0602030504020204" pitchFamily="34" charset="0"/>
                <a:cs typeface="Arial" panose="020B0604020202020204" pitchFamily="34" charset="0"/>
              </a:rPr>
              <a:t>tóc</a:t>
            </a:r>
            <a:r>
              <a:rPr lang="en-US" sz="2400" dirty="0">
                <a:solidFill>
                  <a:prstClr val="white"/>
                </a:solidFill>
                <a:latin typeface="Lucida Sans Unicode" panose="020B0602030504020204" pitchFamily="34" charset="0"/>
                <a:cs typeface="Arial" panose="020B0604020202020204" pitchFamily="34" charset="0"/>
              </a:rPr>
              <a:t>”</a:t>
            </a:r>
          </a:p>
        </p:txBody>
      </p:sp>
      <p:sp>
        <p:nvSpPr>
          <p:cNvPr id="117766" name="Oval 20"/>
          <p:cNvSpPr>
            <a:spLocks noChangeArrowheads="1"/>
          </p:cNvSpPr>
          <p:nvPr/>
        </p:nvSpPr>
        <p:spPr bwMode="auto">
          <a:xfrm>
            <a:off x="5437094" y="4480113"/>
            <a:ext cx="1828800" cy="1295400"/>
          </a:xfrm>
          <a:prstGeom prst="ellipse">
            <a:avLst/>
          </a:prstGeom>
          <a:solidFill>
            <a:schemeClr val="accent1"/>
          </a:solidFill>
          <a:ln w="55000" cmpd="thickThin">
            <a:solidFill>
              <a:srgbClr val="1E768C"/>
            </a:solidFill>
            <a:round/>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1800" b="1" dirty="0">
                <a:solidFill>
                  <a:prstClr val="white"/>
                </a:solidFill>
                <a:latin typeface="Times New Roman" panose="02020603050405020304" pitchFamily="18" charset="0"/>
                <a:cs typeface="Times New Roman" panose="02020603050405020304" pitchFamily="18" charset="0"/>
              </a:rPr>
              <a:t>XÃ HỘI KHÓ KHĂN</a:t>
            </a:r>
          </a:p>
        </p:txBody>
      </p:sp>
      <p:cxnSp>
        <p:nvCxnSpPr>
          <p:cNvPr id="117767" name="Straight Arrow Connector 41"/>
          <p:cNvCxnSpPr>
            <a:cxnSpLocks noChangeShapeType="1"/>
            <a:stCxn id="117763" idx="6"/>
            <a:endCxn id="24581" idx="1"/>
          </p:cNvCxnSpPr>
          <p:nvPr/>
        </p:nvCxnSpPr>
        <p:spPr bwMode="auto">
          <a:xfrm flipV="1">
            <a:off x="4316505" y="3180229"/>
            <a:ext cx="560295"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8" name="Straight Arrow Connector 45"/>
          <p:cNvCxnSpPr>
            <a:cxnSpLocks noChangeShapeType="1"/>
            <a:endCxn id="24581" idx="2"/>
          </p:cNvCxnSpPr>
          <p:nvPr/>
        </p:nvCxnSpPr>
        <p:spPr bwMode="auto">
          <a:xfrm flipV="1">
            <a:off x="6286500" y="3904129"/>
            <a:ext cx="0" cy="57598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69" name="Straight Arrow Connector 49"/>
          <p:cNvCxnSpPr>
            <a:cxnSpLocks noChangeShapeType="1"/>
            <a:endCxn id="24581" idx="3"/>
          </p:cNvCxnSpPr>
          <p:nvPr/>
        </p:nvCxnSpPr>
        <p:spPr bwMode="auto">
          <a:xfrm flipH="1">
            <a:off x="7696200" y="3142129"/>
            <a:ext cx="560294" cy="38100"/>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cxnSp>
        <p:nvCxnSpPr>
          <p:cNvPr id="117770" name="Straight Arrow Connector 51"/>
          <p:cNvCxnSpPr>
            <a:cxnSpLocks noChangeShapeType="1"/>
            <a:endCxn id="24581" idx="0"/>
          </p:cNvCxnSpPr>
          <p:nvPr/>
        </p:nvCxnSpPr>
        <p:spPr bwMode="auto">
          <a:xfrm>
            <a:off x="6286500" y="1896035"/>
            <a:ext cx="0" cy="560294"/>
          </a:xfrm>
          <a:prstGeom prst="straightConnector1">
            <a:avLst/>
          </a:prstGeom>
          <a:noFill/>
          <a:ln w="55000" cmpd="thickThin">
            <a:solidFill>
              <a:schemeClr val="tx1"/>
            </a:solidFill>
            <a:round/>
            <a:headEnd/>
            <a:tailEnd type="arrow" w="med" len="med"/>
          </a:ln>
          <a:effectLst>
            <a:outerShdw dist="38100" dir="5400000" algn="ctr" rotWithShape="0">
              <a:srgbClr val="000000">
                <a:alpha val="25998"/>
              </a:srgbClr>
            </a:outerShdw>
          </a:effectLst>
          <a:extLst>
            <a:ext uri="{909E8E84-426E-40DD-AFC4-6F175D3DCCD1}">
              <a14:hiddenFill xmlns:a14="http://schemas.microsoft.com/office/drawing/2010/main">
                <a:noFill/>
              </a14:hiddenFill>
            </a:ext>
          </a:extLst>
        </p:spPr>
      </p:cxnSp>
      <p:sp>
        <p:nvSpPr>
          <p:cNvPr id="11" name="Rectangle 10"/>
          <p:cNvSpPr/>
          <p:nvPr/>
        </p:nvSpPr>
        <p:spPr>
          <a:xfrm>
            <a:off x="1369358" y="325449"/>
            <a:ext cx="8906435" cy="830997"/>
          </a:xfrm>
          <a:prstGeom prst="rect">
            <a:avLst/>
          </a:prstGeom>
        </p:spPr>
        <p:txBody>
          <a:bodyPr wrap="square">
            <a:spAutoFit/>
          </a:bodyPr>
          <a:lstStyle/>
          <a:p>
            <a:pPr marL="342900" indent="-342900">
              <a:buFont typeface="Wingdings" panose="05000000000000000000" pitchFamily="2" charset="2"/>
              <a:buChar char="Ø"/>
            </a:pPr>
            <a:r>
              <a:rPr lang="vi-VN" sz="2400" dirty="0"/>
              <a:t>Việt Nam DCCH non trẻ rơi vào tình thế nghìn “ngàn cân treo sợi tóc”</a:t>
            </a:r>
          </a:p>
        </p:txBody>
      </p:sp>
    </p:spTree>
    <p:extLst>
      <p:ext uri="{BB962C8B-B14F-4D97-AF65-F5344CB8AC3E}">
        <p14:creationId xmlns:p14="http://schemas.microsoft.com/office/powerpoint/2010/main" val="29416426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7762"/>
                                        </p:tgtEl>
                                        <p:attrNameLst>
                                          <p:attrName>style.visibility</p:attrName>
                                        </p:attrNameLst>
                                      </p:cBhvr>
                                      <p:to>
                                        <p:strVal val="visible"/>
                                      </p:to>
                                    </p:set>
                                    <p:animEffect transition="in" filter="fade">
                                      <p:cBhvr>
                                        <p:cTn id="12" dur="500"/>
                                        <p:tgtEl>
                                          <p:spTgt spid="1177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7770"/>
                                        </p:tgtEl>
                                        <p:attrNameLst>
                                          <p:attrName>style.visibility</p:attrName>
                                        </p:attrNameLst>
                                      </p:cBhvr>
                                      <p:to>
                                        <p:strVal val="visible"/>
                                      </p:to>
                                    </p:set>
                                    <p:animEffect transition="in" filter="fade">
                                      <p:cBhvr>
                                        <p:cTn id="17" dur="500"/>
                                        <p:tgtEl>
                                          <p:spTgt spid="1177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7763"/>
                                        </p:tgtEl>
                                        <p:attrNameLst>
                                          <p:attrName>style.visibility</p:attrName>
                                        </p:attrNameLst>
                                      </p:cBhvr>
                                      <p:to>
                                        <p:strVal val="visible"/>
                                      </p:to>
                                    </p:set>
                                    <p:animEffect transition="in" filter="fade">
                                      <p:cBhvr>
                                        <p:cTn id="22" dur="500"/>
                                        <p:tgtEl>
                                          <p:spTgt spid="11776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7767"/>
                                        </p:tgtEl>
                                        <p:attrNameLst>
                                          <p:attrName>style.visibility</p:attrName>
                                        </p:attrNameLst>
                                      </p:cBhvr>
                                      <p:to>
                                        <p:strVal val="visible"/>
                                      </p:to>
                                    </p:set>
                                    <p:animEffect transition="in" filter="fade">
                                      <p:cBhvr>
                                        <p:cTn id="27" dur="500"/>
                                        <p:tgtEl>
                                          <p:spTgt spid="11776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7766"/>
                                        </p:tgtEl>
                                        <p:attrNameLst>
                                          <p:attrName>style.visibility</p:attrName>
                                        </p:attrNameLst>
                                      </p:cBhvr>
                                      <p:to>
                                        <p:strVal val="visible"/>
                                      </p:to>
                                    </p:set>
                                    <p:animEffect transition="in" filter="fade">
                                      <p:cBhvr>
                                        <p:cTn id="32" dur="500"/>
                                        <p:tgtEl>
                                          <p:spTgt spid="11776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7768"/>
                                        </p:tgtEl>
                                        <p:attrNameLst>
                                          <p:attrName>style.visibility</p:attrName>
                                        </p:attrNameLst>
                                      </p:cBhvr>
                                      <p:to>
                                        <p:strVal val="visible"/>
                                      </p:to>
                                    </p:set>
                                    <p:animEffect transition="in" filter="fade">
                                      <p:cBhvr>
                                        <p:cTn id="37" dur="500"/>
                                        <p:tgtEl>
                                          <p:spTgt spid="11776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7764"/>
                                        </p:tgtEl>
                                        <p:attrNameLst>
                                          <p:attrName>style.visibility</p:attrName>
                                        </p:attrNameLst>
                                      </p:cBhvr>
                                      <p:to>
                                        <p:strVal val="visible"/>
                                      </p:to>
                                    </p:set>
                                    <p:animEffect transition="in" filter="fade">
                                      <p:cBhvr>
                                        <p:cTn id="42" dur="500"/>
                                        <p:tgtEl>
                                          <p:spTgt spid="11776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7769"/>
                                        </p:tgtEl>
                                        <p:attrNameLst>
                                          <p:attrName>style.visibility</p:attrName>
                                        </p:attrNameLst>
                                      </p:cBhvr>
                                      <p:to>
                                        <p:strVal val="visible"/>
                                      </p:to>
                                    </p:set>
                                    <p:animEffect transition="in" filter="fade">
                                      <p:cBhvr>
                                        <p:cTn id="47" dur="500"/>
                                        <p:tgtEl>
                                          <p:spTgt spid="1177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2" grpId="0" animBg="1"/>
      <p:bldP spid="117763" grpId="0" animBg="1"/>
      <p:bldP spid="117764" grpId="0" animBg="1"/>
      <p:bldP spid="24581" grpId="0" animBg="1"/>
      <p:bldP spid="11776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4093839886"/>
              </p:ext>
            </p:extLst>
          </p:nvPr>
        </p:nvGraphicFramePr>
        <p:xfrm>
          <a:off x="2000469" y="1271459"/>
          <a:ext cx="10015520" cy="5438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318713" y="997676"/>
            <a:ext cx="11491512" cy="461665"/>
          </a:xfrm>
          <a:prstGeom prst="rect">
            <a:avLst/>
          </a:prstGeom>
        </p:spPr>
        <p:txBody>
          <a:bodyPr wrap="square">
            <a:spAutoFit/>
          </a:bodyPr>
          <a:lstStyle/>
          <a:p>
            <a:r>
              <a:rPr lang="nl-NL" sz="2400" b="1" dirty="0" smtClean="0">
                <a:solidFill>
                  <a:srgbClr val="FF0000"/>
                </a:solidFill>
                <a:latin typeface="Times New Roman" panose="02020603050405020304" pitchFamily="18" charset="0"/>
                <a:ea typeface="Calibri" panose="020F0502020204030204" pitchFamily="34" charset="0"/>
              </a:rPr>
              <a:t>-  </a:t>
            </a:r>
            <a:r>
              <a:rPr lang="nl-NL" sz="2400" b="1" dirty="0">
                <a:solidFill>
                  <a:srgbClr val="FF0000"/>
                </a:solidFill>
                <a:latin typeface="Times New Roman" panose="02020603050405020304" pitchFamily="18" charset="0"/>
                <a:ea typeface="Calibri" panose="020F0502020204030204" pitchFamily="34" charset="0"/>
              </a:rPr>
              <a:t>Thành tựu của cuộc kháng chiến chống thực dân Pháp xâm lược (1946- 1954)</a:t>
            </a:r>
            <a:endParaRPr lang="en-US" sz="2400" b="1" dirty="0">
              <a:solidFill>
                <a:srgbClr val="FF0000"/>
              </a:solidFill>
            </a:endParaRPr>
          </a:p>
        </p:txBody>
      </p:sp>
      <p:grpSp>
        <p:nvGrpSpPr>
          <p:cNvPr id="4" name="Group 3"/>
          <p:cNvGrpSpPr/>
          <p:nvPr/>
        </p:nvGrpSpPr>
        <p:grpSpPr>
          <a:xfrm>
            <a:off x="159555" y="-2388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defTabSz="1244600" eaLnBrk="1" fontAlgn="auto" latinLnBrk="0" hangingPunct="1">
                <a:lnSpc>
                  <a:spcPct val="90000"/>
                </a:lnSpc>
                <a:spcBef>
                  <a:spcPct val="0"/>
                </a:spcBef>
                <a:spcAft>
                  <a:spcPct val="35000"/>
                </a:spcAft>
                <a:buClrTx/>
                <a:buSzTx/>
                <a:buFontTx/>
                <a:buNone/>
                <a:tabLst/>
                <a:defRPr/>
              </a:pPr>
              <a:r>
                <a:rPr kumimoji="0" lang="nl-NL" sz="2800" b="1" i="0" u="none" strike="noStrike" kern="0" cap="none" spc="0" normalizeH="0" baseline="0" noProof="0" dirty="0" smtClean="0">
                  <a:ln>
                    <a:noFill/>
                  </a:ln>
                  <a:solidFill>
                    <a:sysClr val="window" lastClr="FFFFFF"/>
                  </a:solidFill>
                  <a:effectLst/>
                  <a:uLnTx/>
                  <a:uFillTx/>
                </a:rPr>
                <a:t>2.1. Thành tựu của cuộc đấu tranh giành và bảo vệ nền độc lập dân tộc</a:t>
              </a:r>
              <a:endParaRPr kumimoji="0" lang="en-US" sz="2800" b="0" i="0" u="none" strike="noStrike" kern="0" cap="none" spc="0" normalizeH="0" baseline="0" noProof="0" dirty="0" smtClean="0">
                <a:ln>
                  <a:noFill/>
                </a:ln>
                <a:solidFill>
                  <a:sysClr val="window" lastClr="FFFFFF"/>
                </a:solidFill>
                <a:effectLst/>
                <a:uLnTx/>
                <a:uFillTx/>
              </a:endParaRPr>
            </a:p>
          </p:txBody>
        </p:sp>
      </p:gr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Effect transition="in" filter="fade">
                                      <p:cBhvr>
                                        <p:cTn id="7" dur="500"/>
                                        <p:tgtEl>
                                          <p:spTgt spid="3">
                                            <p:graphicEl>
                                              <a:dgm id="{5B862E4D-4D36-4694-B934-1C829F4D740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1DAD1002-08B1-4761-A199-9C1F29869D04}"/>
                                            </p:graphicEl>
                                          </p:spTgt>
                                        </p:tgtEl>
                                        <p:attrNameLst>
                                          <p:attrName>style.visibility</p:attrName>
                                        </p:attrNameLst>
                                      </p:cBhvr>
                                      <p:to>
                                        <p:strVal val="visible"/>
                                      </p:to>
                                    </p:set>
                                    <p:animEffect transition="in" filter="fade">
                                      <p:cBhvr>
                                        <p:cTn id="10" dur="500"/>
                                        <p:tgtEl>
                                          <p:spTgt spid="3">
                                            <p:graphicEl>
                                              <a:dgm id="{1DAD1002-08B1-4761-A199-9C1F29869D04}"/>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145E5C9C-062D-474B-A91A-14890C8E9F19}"/>
                                            </p:graphicEl>
                                          </p:spTgt>
                                        </p:tgtEl>
                                        <p:attrNameLst>
                                          <p:attrName>style.visibility</p:attrName>
                                        </p:attrNameLst>
                                      </p:cBhvr>
                                      <p:to>
                                        <p:strVal val="visible"/>
                                      </p:to>
                                    </p:set>
                                    <p:animEffect transition="in" filter="fade">
                                      <p:cBhvr>
                                        <p:cTn id="13" dur="500"/>
                                        <p:tgtEl>
                                          <p:spTgt spid="3">
                                            <p:graphicEl>
                                              <a:dgm id="{145E5C9C-062D-474B-A91A-14890C8E9F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D740C635-B7F8-40C5-BE8B-38A1E52B5520}"/>
                                            </p:graphicEl>
                                          </p:spTgt>
                                        </p:tgtEl>
                                        <p:attrNameLst>
                                          <p:attrName>style.visibility</p:attrName>
                                        </p:attrNameLst>
                                      </p:cBhvr>
                                      <p:to>
                                        <p:strVal val="visible"/>
                                      </p:to>
                                    </p:set>
                                    <p:animEffect transition="in" filter="fade">
                                      <p:cBhvr>
                                        <p:cTn id="18" dur="500"/>
                                        <p:tgtEl>
                                          <p:spTgt spid="3">
                                            <p:graphicEl>
                                              <a:dgm id="{D740C635-B7F8-40C5-BE8B-38A1E52B552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4F8782A9-B37F-4BF1-8125-B6B2DCDC15BA}"/>
                                            </p:graphicEl>
                                          </p:spTgt>
                                        </p:tgtEl>
                                        <p:attrNameLst>
                                          <p:attrName>style.visibility</p:attrName>
                                        </p:attrNameLst>
                                      </p:cBhvr>
                                      <p:to>
                                        <p:strVal val="visible"/>
                                      </p:to>
                                    </p:set>
                                    <p:animEffect transition="in" filter="fade">
                                      <p:cBhvr>
                                        <p:cTn id="21" dur="500"/>
                                        <p:tgtEl>
                                          <p:spTgt spid="3">
                                            <p:graphicEl>
                                              <a:dgm id="{4F8782A9-B37F-4BF1-8125-B6B2DCDC15BA}"/>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1F51110C-1145-4699-A4CD-DA619591B35E}"/>
                                            </p:graphicEl>
                                          </p:spTgt>
                                        </p:tgtEl>
                                        <p:attrNameLst>
                                          <p:attrName>style.visibility</p:attrName>
                                        </p:attrNameLst>
                                      </p:cBhvr>
                                      <p:to>
                                        <p:strVal val="visible"/>
                                      </p:to>
                                    </p:set>
                                    <p:animEffect transition="in" filter="fade">
                                      <p:cBhvr>
                                        <p:cTn id="26" dur="500"/>
                                        <p:tgtEl>
                                          <p:spTgt spid="3">
                                            <p:graphicEl>
                                              <a:dgm id="{1F51110C-1145-4699-A4CD-DA619591B35E}"/>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21298BD1-06F1-4291-B129-118A208677F3}"/>
                                            </p:graphicEl>
                                          </p:spTgt>
                                        </p:tgtEl>
                                        <p:attrNameLst>
                                          <p:attrName>style.visibility</p:attrName>
                                        </p:attrNameLst>
                                      </p:cBhvr>
                                      <p:to>
                                        <p:strVal val="visible"/>
                                      </p:to>
                                    </p:set>
                                    <p:animEffect transition="in" filter="fade">
                                      <p:cBhvr>
                                        <p:cTn id="29" dur="500"/>
                                        <p:tgtEl>
                                          <p:spTgt spid="3">
                                            <p:graphicEl>
                                              <a:dgm id="{21298BD1-06F1-4291-B129-118A208677F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662" name="Group 6"/>
          <p:cNvGrpSpPr>
            <a:grpSpLocks/>
          </p:cNvGrpSpPr>
          <p:nvPr/>
        </p:nvGrpSpPr>
        <p:grpSpPr bwMode="auto">
          <a:xfrm>
            <a:off x="0" y="930403"/>
            <a:ext cx="12191999" cy="649287"/>
            <a:chOff x="0" y="0"/>
            <a:chExt cx="5760" cy="409"/>
          </a:xfrm>
        </p:grpSpPr>
        <p:grpSp>
          <p:nvGrpSpPr>
            <p:cNvPr id="164874" name="Group 7"/>
            <p:cNvGrpSpPr>
              <a:grpSpLocks/>
            </p:cNvGrpSpPr>
            <p:nvPr/>
          </p:nvGrpSpPr>
          <p:grpSpPr bwMode="auto">
            <a:xfrm>
              <a:off x="0" y="0"/>
              <a:ext cx="5760" cy="409"/>
              <a:chOff x="0" y="0"/>
              <a:chExt cx="5760" cy="409"/>
            </a:xfrm>
          </p:grpSpPr>
          <p:sp>
            <p:nvSpPr>
              <p:cNvPr id="164876" name="Line 8"/>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cs typeface="Arial" panose="020B0604020202020204" pitchFamily="34" charset="0"/>
                </a:endParaRPr>
              </a:p>
            </p:txBody>
          </p:sp>
          <p:pic>
            <p:nvPicPr>
              <p:cNvPr id="16487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8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3" y="0"/>
              <a:ext cx="544"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0667" name="Oval 11"/>
          <p:cNvSpPr>
            <a:spLocks noChangeArrowheads="1"/>
          </p:cNvSpPr>
          <p:nvPr/>
        </p:nvSpPr>
        <p:spPr bwMode="auto">
          <a:xfrm>
            <a:off x="6222860" y="1722861"/>
            <a:ext cx="2089150" cy="1951038"/>
          </a:xfrm>
          <a:prstGeom prst="ellipse">
            <a:avLst/>
          </a:prstGeom>
          <a:solidFill>
            <a:srgbClr val="00FF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20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1200" b="1">
              <a:solidFill>
                <a:srgbClr val="FF00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LÂU DÀI</a:t>
            </a:r>
          </a:p>
        </p:txBody>
      </p:sp>
      <p:sp>
        <p:nvSpPr>
          <p:cNvPr id="70668" name="Oval 12"/>
          <p:cNvSpPr>
            <a:spLocks noChangeArrowheads="1"/>
          </p:cNvSpPr>
          <p:nvPr/>
        </p:nvSpPr>
        <p:spPr bwMode="auto">
          <a:xfrm>
            <a:off x="4535750" y="2375669"/>
            <a:ext cx="2087562" cy="1951037"/>
          </a:xfrm>
          <a:prstGeom prst="ellipse">
            <a:avLst/>
          </a:prstGeom>
          <a:solidFill>
            <a:srgbClr val="0000FF"/>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8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DIỆN</a:t>
            </a:r>
          </a:p>
        </p:txBody>
      </p:sp>
      <p:sp>
        <p:nvSpPr>
          <p:cNvPr id="70669" name="Oval 13"/>
          <p:cNvSpPr>
            <a:spLocks noChangeArrowheads="1"/>
          </p:cNvSpPr>
          <p:nvPr/>
        </p:nvSpPr>
        <p:spPr bwMode="auto">
          <a:xfrm>
            <a:off x="2922719" y="2646107"/>
            <a:ext cx="2089150" cy="1951037"/>
          </a:xfrm>
          <a:prstGeom prst="ellipse">
            <a:avLst/>
          </a:prstGeom>
          <a:solidFill>
            <a:srgbClr val="FF3300"/>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endParaRPr lang="en-US" sz="7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endParaRPr lang="en-US" sz="900" b="1">
              <a:solidFill>
                <a:srgbClr val="FFFF00"/>
              </a:solidFill>
              <a:latin typeface="Arial" panose="020B0604020202020204" pitchFamily="34" charset="0"/>
              <a:cs typeface="Arial" panose="020B0604020202020204" pitchFamily="34" charset="0"/>
            </a:endParaRPr>
          </a:p>
          <a:p>
            <a:pPr algn="ctr" fontAlgn="base">
              <a:spcBef>
                <a:spcPct val="0"/>
              </a:spcBef>
              <a:spcAft>
                <a:spcPct val="0"/>
              </a:spcAft>
              <a:buFont typeface="Arial" panose="020B0604020202020204" pitchFamily="34" charset="0"/>
              <a:buNone/>
            </a:pPr>
            <a:r>
              <a:rPr lang="en-US" sz="2200" b="1">
                <a:solidFill>
                  <a:srgbClr val="FFFF00"/>
                </a:solidFill>
                <a:latin typeface="Arial" panose="020B0604020202020204" pitchFamily="34" charset="0"/>
                <a:cs typeface="Arial" panose="020B0604020202020204" pitchFamily="34" charset="0"/>
              </a:rPr>
              <a:t>TO</a:t>
            </a:r>
            <a:r>
              <a:rPr lang="en-US" sz="2000" b="1">
                <a:solidFill>
                  <a:srgbClr val="FFFF00"/>
                </a:solidFill>
                <a:latin typeface="Arial" panose="020B0604020202020204" pitchFamily="34" charset="0"/>
                <a:cs typeface="Arial" panose="020B0604020202020204" pitchFamily="34" charset="0"/>
              </a:rPr>
              <a:t>ÀN </a:t>
            </a:r>
          </a:p>
          <a:p>
            <a:pPr algn="ctr" fontAlgn="base">
              <a:spcBef>
                <a:spcPct val="0"/>
              </a:spcBef>
              <a:spcAft>
                <a:spcPct val="0"/>
              </a:spcAft>
              <a:buFont typeface="Arial" panose="020B0604020202020204" pitchFamily="34" charset="0"/>
              <a:buNone/>
            </a:pPr>
            <a:r>
              <a:rPr lang="en-US" sz="2000" b="1">
                <a:solidFill>
                  <a:srgbClr val="FFFF00"/>
                </a:solidFill>
                <a:latin typeface="Arial" panose="020B0604020202020204" pitchFamily="34" charset="0"/>
                <a:cs typeface="Arial" panose="020B0604020202020204" pitchFamily="34" charset="0"/>
              </a:rPr>
              <a:t>DÂN</a:t>
            </a:r>
          </a:p>
        </p:txBody>
      </p:sp>
      <p:sp>
        <p:nvSpPr>
          <p:cNvPr id="70670" name="Oval 14"/>
          <p:cNvSpPr>
            <a:spLocks noChangeArrowheads="1"/>
          </p:cNvSpPr>
          <p:nvPr/>
        </p:nvSpPr>
        <p:spPr bwMode="auto">
          <a:xfrm>
            <a:off x="8176477" y="1324872"/>
            <a:ext cx="2089150" cy="1951037"/>
          </a:xfrm>
          <a:prstGeom prst="ellipse">
            <a:avLst/>
          </a:prstGeom>
          <a:solidFill>
            <a:srgbClr val="00FFCC"/>
          </a:solidFill>
          <a:ln w="38100">
            <a:solidFill>
              <a:srgbClr val="6666FF"/>
            </a:solidFill>
            <a:round/>
            <a:headEnd/>
            <a:tailEnd/>
          </a:ln>
          <a:effectLst>
            <a:prstShdw prst="shdw13" dist="53882" dir="13500000">
              <a:srgbClr val="808080">
                <a:alpha val="50000"/>
              </a:srgbClr>
            </a:prstShdw>
          </a:effec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fontAlgn="base">
              <a:spcBef>
                <a:spcPct val="0"/>
              </a:spcBef>
              <a:spcAft>
                <a:spcPct val="0"/>
              </a:spcAft>
              <a:buFont typeface="Arial" panose="020B0604020202020204" pitchFamily="34" charset="0"/>
              <a:buNone/>
            </a:pPr>
            <a:r>
              <a:rPr lang="en-US" sz="2000" b="1">
                <a:solidFill>
                  <a:srgbClr val="FF0000"/>
                </a:solidFill>
                <a:latin typeface="Arial" panose="020B0604020202020204" pitchFamily="34" charset="0"/>
                <a:cs typeface="Arial" panose="020B0604020202020204" pitchFamily="34" charset="0"/>
              </a:rPr>
              <a:t>DỰA VÀO SỨC MÌNH LÀ CHÍNH</a:t>
            </a:r>
          </a:p>
        </p:txBody>
      </p:sp>
      <p:sp>
        <p:nvSpPr>
          <p:cNvPr id="70671" name="AutoShape 15"/>
          <p:cNvSpPr>
            <a:spLocks noChangeArrowheads="1"/>
          </p:cNvSpPr>
          <p:nvPr/>
        </p:nvSpPr>
        <p:spPr bwMode="auto">
          <a:xfrm rot="-2114729">
            <a:off x="6706787" y="3018033"/>
            <a:ext cx="3059113" cy="935037"/>
          </a:xfrm>
          <a:prstGeom prst="curvedUpArrow">
            <a:avLst>
              <a:gd name="adj1" fmla="val 65433"/>
              <a:gd name="adj2" fmla="val 130866"/>
              <a:gd name="adj3" fmla="val 33333"/>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Font typeface="Arial" panose="020B0604020202020204" pitchFamily="34" charset="0"/>
              <a:buNone/>
            </a:pPr>
            <a:endParaRPr lang="en-US" sz="1800">
              <a:solidFill>
                <a:prstClr val="black"/>
              </a:solidFill>
              <a:latin typeface="Arial" panose="020B0604020202020204" pitchFamily="34" charset="0"/>
              <a:cs typeface="Arial" panose="020B0604020202020204" pitchFamily="34" charset="0"/>
            </a:endParaRPr>
          </a:p>
        </p:txBody>
      </p:sp>
      <p:sp>
        <p:nvSpPr>
          <p:cNvPr id="2" name="Rectangle 1"/>
          <p:cNvSpPr/>
          <p:nvPr/>
        </p:nvSpPr>
        <p:spPr>
          <a:xfrm>
            <a:off x="1586753" y="607237"/>
            <a:ext cx="9405095" cy="830997"/>
          </a:xfrm>
          <a:prstGeom prst="rect">
            <a:avLst/>
          </a:prstGeom>
        </p:spPr>
        <p:txBody>
          <a:bodyPr wrap="square">
            <a:spAutoFit/>
          </a:bodyPr>
          <a:lstStyle/>
          <a:p>
            <a:pPr marL="342900" lvl="0" indent="-342900">
              <a:buFont typeface="Wingdings" panose="05000000000000000000" pitchFamily="2" charset="2"/>
              <a:buChar char="Ø"/>
            </a:pPr>
            <a:r>
              <a:rPr lang="en-US" sz="2400" dirty="0" err="1"/>
              <a:t>Đường</a:t>
            </a:r>
            <a:r>
              <a:rPr lang="en-US" sz="2400" dirty="0"/>
              <a:t> </a:t>
            </a:r>
            <a:r>
              <a:rPr lang="en-US" sz="2400" dirty="0" err="1"/>
              <a:t>lồi</a:t>
            </a:r>
            <a:r>
              <a:rPr lang="en-US" sz="2400" dirty="0"/>
              <a:t> </a:t>
            </a:r>
            <a:r>
              <a:rPr lang="en-US" sz="2400" dirty="0" err="1"/>
              <a:t>kháng</a:t>
            </a:r>
            <a:r>
              <a:rPr lang="en-US" sz="2400" dirty="0"/>
              <a:t> </a:t>
            </a:r>
            <a:r>
              <a:rPr lang="en-US" sz="2400" dirty="0" err="1"/>
              <a:t>chiến</a:t>
            </a:r>
            <a:r>
              <a:rPr lang="en-US" sz="2400" dirty="0"/>
              <a:t> </a:t>
            </a:r>
            <a:r>
              <a:rPr lang="en-US" sz="2400" dirty="0" err="1"/>
              <a:t>toàn</a:t>
            </a:r>
            <a:r>
              <a:rPr lang="en-US" sz="2400" dirty="0"/>
              <a:t> </a:t>
            </a:r>
            <a:r>
              <a:rPr lang="en-US" sz="2400" dirty="0" err="1"/>
              <a:t>dân</a:t>
            </a:r>
            <a:r>
              <a:rPr lang="en-US" sz="2400" dirty="0"/>
              <a:t>, </a:t>
            </a:r>
            <a:r>
              <a:rPr lang="en-US" sz="2400" dirty="0" err="1"/>
              <a:t>toàn</a:t>
            </a:r>
            <a:r>
              <a:rPr lang="en-US" sz="2400" dirty="0"/>
              <a:t> </a:t>
            </a:r>
            <a:r>
              <a:rPr lang="en-US" sz="2400" dirty="0" err="1"/>
              <a:t>diện</a:t>
            </a:r>
            <a:r>
              <a:rPr lang="en-US" sz="2400" dirty="0"/>
              <a:t>, </a:t>
            </a:r>
            <a:r>
              <a:rPr lang="en-US" sz="2400" dirty="0" err="1"/>
              <a:t>lâu</a:t>
            </a:r>
            <a:r>
              <a:rPr lang="en-US" sz="2400" dirty="0"/>
              <a:t> </a:t>
            </a:r>
            <a:r>
              <a:rPr lang="en-US" sz="2400" dirty="0" err="1"/>
              <a:t>dài</a:t>
            </a:r>
            <a:r>
              <a:rPr lang="en-US" sz="2400" dirty="0"/>
              <a:t>, </a:t>
            </a:r>
            <a:r>
              <a:rPr lang="en-US" sz="2400" dirty="0" err="1"/>
              <a:t>dựa</a:t>
            </a:r>
            <a:r>
              <a:rPr lang="en-US" sz="2400" dirty="0"/>
              <a:t> </a:t>
            </a:r>
            <a:r>
              <a:rPr lang="en-US" sz="2400" dirty="0" err="1"/>
              <a:t>vào</a:t>
            </a:r>
            <a:r>
              <a:rPr lang="en-US" sz="2400" dirty="0"/>
              <a:t> </a:t>
            </a:r>
            <a:r>
              <a:rPr lang="en-US" sz="2400" dirty="0" err="1"/>
              <a:t>sức</a:t>
            </a:r>
            <a:r>
              <a:rPr lang="en-US" sz="2400" dirty="0"/>
              <a:t> </a:t>
            </a:r>
            <a:r>
              <a:rPr lang="en-US" sz="2400" dirty="0" err="1"/>
              <a:t>mình</a:t>
            </a:r>
            <a:r>
              <a:rPr lang="en-US" sz="2400" dirty="0"/>
              <a:t> </a:t>
            </a:r>
            <a:r>
              <a:rPr lang="en-US" sz="2400" dirty="0" err="1"/>
              <a:t>là</a:t>
            </a:r>
            <a:r>
              <a:rPr lang="en-US" sz="2400" dirty="0"/>
              <a:t> </a:t>
            </a:r>
            <a:r>
              <a:rPr lang="en-US" sz="2400" dirty="0" err="1"/>
              <a:t>chính</a:t>
            </a:r>
            <a:r>
              <a:rPr lang="en-US" sz="2400" dirty="0"/>
              <a:t> → </a:t>
            </a:r>
            <a:r>
              <a:rPr lang="en-US" sz="2400" dirty="0" err="1"/>
              <a:t>thắng</a:t>
            </a:r>
            <a:r>
              <a:rPr lang="en-US" sz="2400" dirty="0"/>
              <a:t> </a:t>
            </a:r>
            <a:r>
              <a:rPr lang="en-US" sz="2400" dirty="0" err="1"/>
              <a:t>lợi</a:t>
            </a:r>
            <a:r>
              <a:rPr lang="en-US" sz="2400" dirty="0"/>
              <a:t> 1954</a:t>
            </a:r>
          </a:p>
        </p:txBody>
      </p:sp>
      <p:pic>
        <p:nvPicPr>
          <p:cNvPr id="3" name="Picture 2"/>
          <p:cNvPicPr>
            <a:picLocks noChangeAspect="1"/>
          </p:cNvPicPr>
          <p:nvPr/>
        </p:nvPicPr>
        <p:blipFill>
          <a:blip r:embed="rId4"/>
          <a:stretch>
            <a:fillRect/>
          </a:stretch>
        </p:blipFill>
        <p:spPr>
          <a:xfrm>
            <a:off x="266701" y="4326705"/>
            <a:ext cx="2701413" cy="2274171"/>
          </a:xfrm>
          <a:prstGeom prst="rect">
            <a:avLst/>
          </a:prstGeom>
        </p:spPr>
      </p:pic>
      <p:pic>
        <p:nvPicPr>
          <p:cNvPr id="4" name="Picture 3"/>
          <p:cNvPicPr>
            <a:picLocks noChangeAspect="1"/>
          </p:cNvPicPr>
          <p:nvPr/>
        </p:nvPicPr>
        <p:blipFill>
          <a:blip r:embed="rId5"/>
          <a:stretch>
            <a:fillRect/>
          </a:stretch>
        </p:blipFill>
        <p:spPr>
          <a:xfrm>
            <a:off x="8636471" y="3802026"/>
            <a:ext cx="3258312" cy="2822003"/>
          </a:xfrm>
          <a:prstGeom prst="rect">
            <a:avLst/>
          </a:prstGeom>
        </p:spPr>
      </p:pic>
      <p:sp>
        <p:nvSpPr>
          <p:cNvPr id="15" name="Rectangle 14"/>
          <p:cNvSpPr/>
          <p:nvPr/>
        </p:nvSpPr>
        <p:spPr>
          <a:xfrm>
            <a:off x="2968114" y="5954545"/>
            <a:ext cx="2647075" cy="646331"/>
          </a:xfrm>
          <a:prstGeom prst="rect">
            <a:avLst/>
          </a:prstGeom>
        </p:spPr>
        <p:txBody>
          <a:bodyPr wrap="square">
            <a:spAutoFit/>
          </a:bodyPr>
          <a:lstStyle/>
          <a:p>
            <a:pPr algn="ctr">
              <a:spcBef>
                <a:spcPct val="0"/>
              </a:spcBef>
            </a:pPr>
            <a:r>
              <a:rPr lang="en-US" dirty="0" err="1">
                <a:solidFill>
                  <a:srgbClr val="603000"/>
                </a:solidFill>
                <a:latin typeface="Palatino Linotype" panose="02040502050505030304" pitchFamily="18" charset="0"/>
              </a:rPr>
              <a:t>Bác</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Hồ</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chỉ</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đạo</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chiến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dịch</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Biên</a:t>
            </a:r>
            <a:r>
              <a:rPr lang="en-US" dirty="0">
                <a:solidFill>
                  <a:srgbClr val="603000"/>
                </a:solidFill>
                <a:latin typeface="Palatino Linotype" panose="02040502050505030304" pitchFamily="18" charset="0"/>
              </a:rPr>
              <a:t> </a:t>
            </a:r>
            <a:r>
              <a:rPr lang="en-US" dirty="0" err="1">
                <a:solidFill>
                  <a:srgbClr val="603000"/>
                </a:solidFill>
                <a:latin typeface="Palatino Linotype" panose="02040502050505030304" pitchFamily="18" charset="0"/>
              </a:rPr>
              <a:t>giới</a:t>
            </a:r>
            <a:r>
              <a:rPr lang="en-US" dirty="0">
                <a:solidFill>
                  <a:srgbClr val="603000"/>
                </a:solidFill>
                <a:latin typeface="Palatino Linotype" panose="02040502050505030304" pitchFamily="18" charset="0"/>
              </a:rPr>
              <a:t> (1950)</a:t>
            </a:r>
          </a:p>
        </p:txBody>
      </p:sp>
      <p:sp>
        <p:nvSpPr>
          <p:cNvPr id="16" name="Rectangle 40"/>
          <p:cNvSpPr>
            <a:spLocks noChangeArrowheads="1"/>
          </p:cNvSpPr>
          <p:nvPr/>
        </p:nvSpPr>
        <p:spPr bwMode="auto">
          <a:xfrm>
            <a:off x="6827599" y="4871429"/>
            <a:ext cx="169865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sz="2000" dirty="0" err="1">
                <a:solidFill>
                  <a:srgbClr val="603000"/>
                </a:solidFill>
                <a:latin typeface="Palatino Linotype" panose="02040502050505030304" pitchFamily="18" charset="0"/>
              </a:rPr>
              <a:t>Pháo</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binh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sông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Lô</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trong</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chiến</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dịch</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Việt</a:t>
            </a:r>
            <a:r>
              <a:rPr lang="en-US" sz="2000" dirty="0">
                <a:solidFill>
                  <a:srgbClr val="603000"/>
                </a:solidFill>
                <a:latin typeface="Palatino Linotype" panose="02040502050505030304" pitchFamily="18" charset="0"/>
              </a:rPr>
              <a:t> </a:t>
            </a:r>
            <a:r>
              <a:rPr lang="en-US" sz="2000" dirty="0" err="1">
                <a:solidFill>
                  <a:srgbClr val="603000"/>
                </a:solidFill>
                <a:latin typeface="Palatino Linotype" panose="02040502050505030304" pitchFamily="18" charset="0"/>
              </a:rPr>
              <a:t>Bắc</a:t>
            </a:r>
            <a:r>
              <a:rPr lang="en-US" sz="2000" dirty="0">
                <a:solidFill>
                  <a:srgbClr val="603000"/>
                </a:solidFill>
                <a:latin typeface="Palatino Linotype" panose="02040502050505030304" pitchFamily="18" charset="0"/>
              </a:rPr>
              <a:t> (1947) </a:t>
            </a:r>
          </a:p>
        </p:txBody>
      </p:sp>
    </p:spTree>
    <p:extLst>
      <p:ext uri="{BB962C8B-B14F-4D97-AF65-F5344CB8AC3E}">
        <p14:creationId xmlns:p14="http://schemas.microsoft.com/office/powerpoint/2010/main" val="22226760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0662"/>
                                        </p:tgtEl>
                                        <p:attrNameLst>
                                          <p:attrName>style.visibility</p:attrName>
                                        </p:attrNameLst>
                                      </p:cBhvr>
                                      <p:to>
                                        <p:strVal val="visible"/>
                                      </p:to>
                                    </p:set>
                                    <p:anim calcmode="lin" valueType="num">
                                      <p:cBhvr additive="base">
                                        <p:cTn id="7" dur="500" fill="hold"/>
                                        <p:tgtEl>
                                          <p:spTgt spid="70662"/>
                                        </p:tgtEl>
                                        <p:attrNameLst>
                                          <p:attrName>ppt_x</p:attrName>
                                        </p:attrNameLst>
                                      </p:cBhvr>
                                      <p:tavLst>
                                        <p:tav tm="0">
                                          <p:val>
                                            <p:strVal val="#ppt_x"/>
                                          </p:val>
                                        </p:tav>
                                        <p:tav tm="100000">
                                          <p:val>
                                            <p:strVal val="#ppt_x"/>
                                          </p:val>
                                        </p:tav>
                                      </p:tavLst>
                                    </p:anim>
                                    <p:anim calcmode="lin" valueType="num">
                                      <p:cBhvr additive="base">
                                        <p:cTn id="8" dur="500" fill="hold"/>
                                        <p:tgtEl>
                                          <p:spTgt spid="706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0669"/>
                                        </p:tgtEl>
                                        <p:attrNameLst>
                                          <p:attrName>style.visibility</p:attrName>
                                        </p:attrNameLst>
                                      </p:cBhvr>
                                      <p:to>
                                        <p:strVal val="visible"/>
                                      </p:to>
                                    </p:set>
                                    <p:anim calcmode="lin" valueType="num">
                                      <p:cBhvr additive="base">
                                        <p:cTn id="13" dur="500" fill="hold"/>
                                        <p:tgtEl>
                                          <p:spTgt spid="70669"/>
                                        </p:tgtEl>
                                        <p:attrNameLst>
                                          <p:attrName>ppt_x</p:attrName>
                                        </p:attrNameLst>
                                      </p:cBhvr>
                                      <p:tavLst>
                                        <p:tav tm="0">
                                          <p:val>
                                            <p:strVal val="#ppt_x"/>
                                          </p:val>
                                        </p:tav>
                                        <p:tav tm="100000">
                                          <p:val>
                                            <p:strVal val="#ppt_x"/>
                                          </p:val>
                                        </p:tav>
                                      </p:tavLst>
                                    </p:anim>
                                    <p:anim calcmode="lin" valueType="num">
                                      <p:cBhvr additive="base">
                                        <p:cTn id="14" dur="500" fill="hold"/>
                                        <p:tgtEl>
                                          <p:spTgt spid="7066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68"/>
                                        </p:tgtEl>
                                        <p:attrNameLst>
                                          <p:attrName>style.visibility</p:attrName>
                                        </p:attrNameLst>
                                      </p:cBhvr>
                                      <p:to>
                                        <p:strVal val="visible"/>
                                      </p:to>
                                    </p:set>
                                    <p:anim calcmode="lin" valueType="num">
                                      <p:cBhvr additive="base">
                                        <p:cTn id="19" dur="500" fill="hold"/>
                                        <p:tgtEl>
                                          <p:spTgt spid="70668"/>
                                        </p:tgtEl>
                                        <p:attrNameLst>
                                          <p:attrName>ppt_x</p:attrName>
                                        </p:attrNameLst>
                                      </p:cBhvr>
                                      <p:tavLst>
                                        <p:tav tm="0">
                                          <p:val>
                                            <p:strVal val="#ppt_x"/>
                                          </p:val>
                                        </p:tav>
                                        <p:tav tm="100000">
                                          <p:val>
                                            <p:strVal val="#ppt_x"/>
                                          </p:val>
                                        </p:tav>
                                      </p:tavLst>
                                    </p:anim>
                                    <p:anim calcmode="lin" valueType="num">
                                      <p:cBhvr additive="base">
                                        <p:cTn id="20" dur="500" fill="hold"/>
                                        <p:tgtEl>
                                          <p:spTgt spid="7066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67"/>
                                        </p:tgtEl>
                                        <p:attrNameLst>
                                          <p:attrName>style.visibility</p:attrName>
                                        </p:attrNameLst>
                                      </p:cBhvr>
                                      <p:to>
                                        <p:strVal val="visible"/>
                                      </p:to>
                                    </p:set>
                                    <p:anim calcmode="lin" valueType="num">
                                      <p:cBhvr additive="base">
                                        <p:cTn id="25" dur="500" fill="hold"/>
                                        <p:tgtEl>
                                          <p:spTgt spid="70667"/>
                                        </p:tgtEl>
                                        <p:attrNameLst>
                                          <p:attrName>ppt_x</p:attrName>
                                        </p:attrNameLst>
                                      </p:cBhvr>
                                      <p:tavLst>
                                        <p:tav tm="0">
                                          <p:val>
                                            <p:strVal val="#ppt_x"/>
                                          </p:val>
                                        </p:tav>
                                        <p:tav tm="100000">
                                          <p:val>
                                            <p:strVal val="#ppt_x"/>
                                          </p:val>
                                        </p:tav>
                                      </p:tavLst>
                                    </p:anim>
                                    <p:anim calcmode="lin" valueType="num">
                                      <p:cBhvr additive="base">
                                        <p:cTn id="26" dur="500" fill="hold"/>
                                        <p:tgtEl>
                                          <p:spTgt spid="7066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6" presetClass="entr" presetSubtype="26" fill="hold" grpId="0" nodeType="clickEffect">
                                  <p:stCondLst>
                                    <p:cond delay="0"/>
                                  </p:stCondLst>
                                  <p:childTnLst>
                                    <p:set>
                                      <p:cBhvr>
                                        <p:cTn id="30" dur="1" fill="hold">
                                          <p:stCondLst>
                                            <p:cond delay="0"/>
                                          </p:stCondLst>
                                        </p:cTn>
                                        <p:tgtEl>
                                          <p:spTgt spid="70671"/>
                                        </p:tgtEl>
                                        <p:attrNameLst>
                                          <p:attrName>style.visibility</p:attrName>
                                        </p:attrNameLst>
                                      </p:cBhvr>
                                      <p:to>
                                        <p:strVal val="visible"/>
                                      </p:to>
                                    </p:set>
                                    <p:animEffect transition="in" filter="barn(inHorizontal)">
                                      <p:cBhvr>
                                        <p:cTn id="31" dur="500"/>
                                        <p:tgtEl>
                                          <p:spTgt spid="7067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0670"/>
                                        </p:tgtEl>
                                        <p:attrNameLst>
                                          <p:attrName>style.visibility</p:attrName>
                                        </p:attrNameLst>
                                      </p:cBhvr>
                                      <p:to>
                                        <p:strVal val="visible"/>
                                      </p:to>
                                    </p:set>
                                    <p:anim calcmode="lin" valueType="num">
                                      <p:cBhvr additive="base">
                                        <p:cTn id="36" dur="500" fill="hold"/>
                                        <p:tgtEl>
                                          <p:spTgt spid="70670"/>
                                        </p:tgtEl>
                                        <p:attrNameLst>
                                          <p:attrName>ppt_x</p:attrName>
                                        </p:attrNameLst>
                                      </p:cBhvr>
                                      <p:tavLst>
                                        <p:tav tm="0">
                                          <p:val>
                                            <p:strVal val="#ppt_x"/>
                                          </p:val>
                                        </p:tav>
                                        <p:tav tm="100000">
                                          <p:val>
                                            <p:strVal val="#ppt_x"/>
                                          </p:val>
                                        </p:tav>
                                      </p:tavLst>
                                    </p:anim>
                                    <p:anim calcmode="lin" valueType="num">
                                      <p:cBhvr additive="base">
                                        <p:cTn id="37" dur="500" fill="hold"/>
                                        <p:tgtEl>
                                          <p:spTgt spid="706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7" grpId="0" animBg="1" autoUpdateAnimBg="0"/>
      <p:bldP spid="70668" grpId="0" animBg="1" autoUpdateAnimBg="0"/>
      <p:bldP spid="70669" grpId="0" animBg="1" autoUpdateAnimBg="0"/>
      <p:bldP spid="70670" grpId="0" animBg="1" autoUpdateAnimBg="0"/>
      <p:bldP spid="70671" grpId="0" animBg="1"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600407344"/>
              </p:ext>
            </p:extLst>
          </p:nvPr>
        </p:nvGraphicFramePr>
        <p:xfrm>
          <a:off x="721218" y="1024397"/>
          <a:ext cx="11346286" cy="6001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51645" y="976817"/>
            <a:ext cx="10728101" cy="461665"/>
          </a:xfrm>
          <a:prstGeom prst="rect">
            <a:avLst/>
          </a:prstGeom>
        </p:spPr>
        <p:txBody>
          <a:bodyPr wrap="square">
            <a:spAutoFit/>
          </a:bodyPr>
          <a:lstStyle/>
          <a:p>
            <a:pPr algn="ctr"/>
            <a:r>
              <a:rPr lang="en-US" sz="2400" b="1" dirty="0" smtClean="0">
                <a:solidFill>
                  <a:srgbClr val="FF0000"/>
                </a:solidFill>
              </a:rPr>
              <a:t>- </a:t>
            </a:r>
            <a:r>
              <a:rPr lang="vi-VN" sz="2400" b="1" dirty="0" smtClean="0">
                <a:solidFill>
                  <a:srgbClr val="FF0000"/>
                </a:solidFill>
              </a:rPr>
              <a:t>Thắng </a:t>
            </a:r>
            <a:r>
              <a:rPr lang="vi-VN" sz="2400" b="1" dirty="0">
                <a:solidFill>
                  <a:srgbClr val="FF0000"/>
                </a:solidFill>
              </a:rPr>
              <a:t>lợi của cuộc kháng chiến chống Mỹ cứu nước (1954 - 1975)</a:t>
            </a:r>
            <a:endParaRPr lang="en-US" sz="2400" b="1" dirty="0">
              <a:solidFill>
                <a:srgbClr val="FF0000"/>
              </a:solidFill>
            </a:endParaRPr>
          </a:p>
        </p:txBody>
      </p:sp>
      <p:grpSp>
        <p:nvGrpSpPr>
          <p:cNvPr id="4" name="Group 3"/>
          <p:cNvGrpSpPr/>
          <p:nvPr/>
        </p:nvGrpSpPr>
        <p:grpSpPr>
          <a:xfrm>
            <a:off x="288344" y="33490"/>
            <a:ext cx="11254704" cy="879840"/>
            <a:chOff x="0" y="17467"/>
            <a:chExt cx="11254704" cy="879840"/>
          </a:xfrm>
        </p:grpSpPr>
        <p:sp>
          <p:nvSpPr>
            <p:cNvPr id="5" name="Rounded Rectangle 4"/>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6"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defTabSz="1244600" eaLnBrk="1" fontAlgn="auto" latinLnBrk="0" hangingPunct="1">
                <a:lnSpc>
                  <a:spcPct val="90000"/>
                </a:lnSpc>
                <a:spcBef>
                  <a:spcPct val="0"/>
                </a:spcBef>
                <a:spcAft>
                  <a:spcPct val="35000"/>
                </a:spcAft>
                <a:buClrTx/>
                <a:buSzTx/>
                <a:buFontTx/>
                <a:buNone/>
                <a:tabLst/>
                <a:defRPr/>
              </a:pPr>
              <a:r>
                <a:rPr kumimoji="0" lang="nl-NL" sz="2800" b="1" i="0" u="none" strike="noStrike" kern="0" cap="none" spc="0" normalizeH="0" baseline="0" noProof="0" dirty="0" smtClean="0">
                  <a:ln>
                    <a:noFill/>
                  </a:ln>
                  <a:solidFill>
                    <a:sysClr val="window" lastClr="FFFFFF"/>
                  </a:solidFill>
                  <a:effectLst/>
                  <a:uLnTx/>
                  <a:uFillTx/>
                </a:rPr>
                <a:t>2.1. Thành tựu của cuộc đấu tranh giành và bảo vệ nền độc lập dân tộc</a:t>
              </a:r>
              <a:endParaRPr kumimoji="0" lang="en-US" sz="2800" b="0" i="0" u="none" strike="noStrike" kern="0" cap="none" spc="0" normalizeH="0" baseline="0" noProof="0" dirty="0" smtClean="0">
                <a:ln>
                  <a:noFill/>
                </a:ln>
                <a:solidFill>
                  <a:sysClr val="window" lastClr="FFFFFF"/>
                </a:solidFill>
                <a:effectLst/>
                <a:uLnTx/>
                <a:uFillTx/>
              </a:endParaRPr>
            </a:p>
          </p:txBody>
        </p:sp>
      </p:gr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E7552E39-00B0-4CDB-AC14-C299E5A6B8F8}"/>
                                            </p:graphicEl>
                                          </p:spTgt>
                                        </p:tgtEl>
                                        <p:attrNameLst>
                                          <p:attrName>style.visibility</p:attrName>
                                        </p:attrNameLst>
                                      </p:cBhvr>
                                      <p:to>
                                        <p:strVal val="visible"/>
                                      </p:to>
                                    </p:set>
                                    <p:animEffect transition="in" filter="fade">
                                      <p:cBhvr>
                                        <p:cTn id="12" dur="1000"/>
                                        <p:tgtEl>
                                          <p:spTgt spid="2">
                                            <p:graphicEl>
                                              <a:dgm id="{E7552E39-00B0-4CDB-AC14-C299E5A6B8F8}"/>
                                            </p:graphicEl>
                                          </p:spTgt>
                                        </p:tgtEl>
                                      </p:cBhvr>
                                    </p:animEffect>
                                    <p:anim calcmode="lin" valueType="num">
                                      <p:cBhvr>
                                        <p:cTn id="13" dur="1000" fill="hold"/>
                                        <p:tgtEl>
                                          <p:spTgt spid="2">
                                            <p:graphicEl>
                                              <a:dgm id="{E7552E39-00B0-4CDB-AC14-C299E5A6B8F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E7552E39-00B0-4CDB-AC14-C299E5A6B8F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F4FEE520-51AF-4D96-A1A2-ABA08A9CFE0A}"/>
                                            </p:graphicEl>
                                          </p:spTgt>
                                        </p:tgtEl>
                                        <p:attrNameLst>
                                          <p:attrName>style.visibility</p:attrName>
                                        </p:attrNameLst>
                                      </p:cBhvr>
                                      <p:to>
                                        <p:strVal val="visible"/>
                                      </p:to>
                                    </p:set>
                                    <p:animEffect transition="in" filter="fade">
                                      <p:cBhvr>
                                        <p:cTn id="17" dur="1000"/>
                                        <p:tgtEl>
                                          <p:spTgt spid="2">
                                            <p:graphicEl>
                                              <a:dgm id="{F4FEE520-51AF-4D96-A1A2-ABA08A9CFE0A}"/>
                                            </p:graphicEl>
                                          </p:spTgt>
                                        </p:tgtEl>
                                      </p:cBhvr>
                                    </p:animEffect>
                                    <p:anim calcmode="lin" valueType="num">
                                      <p:cBhvr>
                                        <p:cTn id="18" dur="1000" fill="hold"/>
                                        <p:tgtEl>
                                          <p:spTgt spid="2">
                                            <p:graphicEl>
                                              <a:dgm id="{F4FEE520-51AF-4D96-A1A2-ABA08A9CFE0A}"/>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F4FEE520-51AF-4D96-A1A2-ABA08A9CFE0A}"/>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80A7F391-9036-4861-925D-9CB867D8CA6F}"/>
                                            </p:graphicEl>
                                          </p:spTgt>
                                        </p:tgtEl>
                                        <p:attrNameLst>
                                          <p:attrName>style.visibility</p:attrName>
                                        </p:attrNameLst>
                                      </p:cBhvr>
                                      <p:to>
                                        <p:strVal val="visible"/>
                                      </p:to>
                                    </p:set>
                                    <p:animEffect transition="in" filter="fade">
                                      <p:cBhvr>
                                        <p:cTn id="24" dur="1000"/>
                                        <p:tgtEl>
                                          <p:spTgt spid="2">
                                            <p:graphicEl>
                                              <a:dgm id="{80A7F391-9036-4861-925D-9CB867D8CA6F}"/>
                                            </p:graphicEl>
                                          </p:spTgt>
                                        </p:tgtEl>
                                      </p:cBhvr>
                                    </p:animEffect>
                                    <p:anim calcmode="lin" valueType="num">
                                      <p:cBhvr>
                                        <p:cTn id="25" dur="1000" fill="hold"/>
                                        <p:tgtEl>
                                          <p:spTgt spid="2">
                                            <p:graphicEl>
                                              <a:dgm id="{80A7F391-9036-4861-925D-9CB867D8CA6F}"/>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80A7F391-9036-4861-925D-9CB867D8CA6F}"/>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05C82B02-0F2A-4E45-8A5A-056849A2B203}"/>
                                            </p:graphicEl>
                                          </p:spTgt>
                                        </p:tgtEl>
                                        <p:attrNameLst>
                                          <p:attrName>style.visibility</p:attrName>
                                        </p:attrNameLst>
                                      </p:cBhvr>
                                      <p:to>
                                        <p:strVal val="visible"/>
                                      </p:to>
                                    </p:set>
                                    <p:animEffect transition="in" filter="fade">
                                      <p:cBhvr>
                                        <p:cTn id="29" dur="1000"/>
                                        <p:tgtEl>
                                          <p:spTgt spid="2">
                                            <p:graphicEl>
                                              <a:dgm id="{05C82B02-0F2A-4E45-8A5A-056849A2B203}"/>
                                            </p:graphicEl>
                                          </p:spTgt>
                                        </p:tgtEl>
                                      </p:cBhvr>
                                    </p:animEffect>
                                    <p:anim calcmode="lin" valueType="num">
                                      <p:cBhvr>
                                        <p:cTn id="30" dur="1000" fill="hold"/>
                                        <p:tgtEl>
                                          <p:spTgt spid="2">
                                            <p:graphicEl>
                                              <a:dgm id="{05C82B02-0F2A-4E45-8A5A-056849A2B203}"/>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05C82B02-0F2A-4E45-8A5A-056849A2B203}"/>
                                            </p:graphic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
                                            <p:graphicEl>
                                              <a:dgm id="{D3E6FE7F-5508-471C-832E-CBC20146F36D}"/>
                                            </p:graphicEl>
                                          </p:spTgt>
                                        </p:tgtEl>
                                        <p:attrNameLst>
                                          <p:attrName>style.visibility</p:attrName>
                                        </p:attrNameLst>
                                      </p:cBhvr>
                                      <p:to>
                                        <p:strVal val="visible"/>
                                      </p:to>
                                    </p:set>
                                    <p:animEffect transition="in" filter="fade">
                                      <p:cBhvr>
                                        <p:cTn id="36" dur="1000"/>
                                        <p:tgtEl>
                                          <p:spTgt spid="2">
                                            <p:graphicEl>
                                              <a:dgm id="{D3E6FE7F-5508-471C-832E-CBC20146F36D}"/>
                                            </p:graphicEl>
                                          </p:spTgt>
                                        </p:tgtEl>
                                      </p:cBhvr>
                                    </p:animEffect>
                                    <p:anim calcmode="lin" valueType="num">
                                      <p:cBhvr>
                                        <p:cTn id="37" dur="1000" fill="hold"/>
                                        <p:tgtEl>
                                          <p:spTgt spid="2">
                                            <p:graphicEl>
                                              <a:dgm id="{D3E6FE7F-5508-471C-832E-CBC20146F36D}"/>
                                            </p:graphicEl>
                                          </p:spTgt>
                                        </p:tgtEl>
                                        <p:attrNameLst>
                                          <p:attrName>ppt_x</p:attrName>
                                        </p:attrNameLst>
                                      </p:cBhvr>
                                      <p:tavLst>
                                        <p:tav tm="0">
                                          <p:val>
                                            <p:strVal val="#ppt_x"/>
                                          </p:val>
                                        </p:tav>
                                        <p:tav tm="100000">
                                          <p:val>
                                            <p:strVal val="#ppt_x"/>
                                          </p:val>
                                        </p:tav>
                                      </p:tavLst>
                                    </p:anim>
                                    <p:anim calcmode="lin" valueType="num">
                                      <p:cBhvr>
                                        <p:cTn id="38" dur="1000" fill="hold"/>
                                        <p:tgtEl>
                                          <p:spTgt spid="2">
                                            <p:graphicEl>
                                              <a:dgm id="{D3E6FE7F-5508-471C-832E-CBC20146F36D}"/>
                                            </p:graphic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
                                            <p:graphicEl>
                                              <a:dgm id="{79F2197E-D61E-4357-97C0-2F0DF73412F1}"/>
                                            </p:graphicEl>
                                          </p:spTgt>
                                        </p:tgtEl>
                                        <p:attrNameLst>
                                          <p:attrName>style.visibility</p:attrName>
                                        </p:attrNameLst>
                                      </p:cBhvr>
                                      <p:to>
                                        <p:strVal val="visible"/>
                                      </p:to>
                                    </p:set>
                                    <p:animEffect transition="in" filter="fade">
                                      <p:cBhvr>
                                        <p:cTn id="41" dur="1000"/>
                                        <p:tgtEl>
                                          <p:spTgt spid="2">
                                            <p:graphicEl>
                                              <a:dgm id="{79F2197E-D61E-4357-97C0-2F0DF73412F1}"/>
                                            </p:graphicEl>
                                          </p:spTgt>
                                        </p:tgtEl>
                                      </p:cBhvr>
                                    </p:animEffect>
                                    <p:anim calcmode="lin" valueType="num">
                                      <p:cBhvr>
                                        <p:cTn id="42" dur="1000" fill="hold"/>
                                        <p:tgtEl>
                                          <p:spTgt spid="2">
                                            <p:graphicEl>
                                              <a:dgm id="{79F2197E-D61E-4357-97C0-2F0DF73412F1}"/>
                                            </p:graphicEl>
                                          </p:spTgt>
                                        </p:tgtEl>
                                        <p:attrNameLst>
                                          <p:attrName>ppt_x</p:attrName>
                                        </p:attrNameLst>
                                      </p:cBhvr>
                                      <p:tavLst>
                                        <p:tav tm="0">
                                          <p:val>
                                            <p:strVal val="#ppt_x"/>
                                          </p:val>
                                        </p:tav>
                                        <p:tav tm="100000">
                                          <p:val>
                                            <p:strVal val="#ppt_x"/>
                                          </p:val>
                                        </p:tav>
                                      </p:tavLst>
                                    </p:anim>
                                    <p:anim calcmode="lin" valueType="num">
                                      <p:cBhvr>
                                        <p:cTn id="43" dur="1000" fill="hold"/>
                                        <p:tgtEl>
                                          <p:spTgt spid="2">
                                            <p:graphicEl>
                                              <a:dgm id="{79F2197E-D61E-4357-97C0-2F0DF73412F1}"/>
                                            </p:graphic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
                                            <p:graphicEl>
                                              <a:dgm id="{191F1F66-5AA5-4D03-8E69-90FFF4B33ECF}"/>
                                            </p:graphicEl>
                                          </p:spTgt>
                                        </p:tgtEl>
                                        <p:attrNameLst>
                                          <p:attrName>style.visibility</p:attrName>
                                        </p:attrNameLst>
                                      </p:cBhvr>
                                      <p:to>
                                        <p:strVal val="visible"/>
                                      </p:to>
                                    </p:set>
                                    <p:animEffect transition="in" filter="fade">
                                      <p:cBhvr>
                                        <p:cTn id="48" dur="1000"/>
                                        <p:tgtEl>
                                          <p:spTgt spid="2">
                                            <p:graphicEl>
                                              <a:dgm id="{191F1F66-5AA5-4D03-8E69-90FFF4B33ECF}"/>
                                            </p:graphicEl>
                                          </p:spTgt>
                                        </p:tgtEl>
                                      </p:cBhvr>
                                    </p:animEffect>
                                    <p:anim calcmode="lin" valueType="num">
                                      <p:cBhvr>
                                        <p:cTn id="49" dur="1000" fill="hold"/>
                                        <p:tgtEl>
                                          <p:spTgt spid="2">
                                            <p:graphicEl>
                                              <a:dgm id="{191F1F66-5AA5-4D03-8E69-90FFF4B33ECF}"/>
                                            </p:graphicEl>
                                          </p:spTgt>
                                        </p:tgtEl>
                                        <p:attrNameLst>
                                          <p:attrName>ppt_x</p:attrName>
                                        </p:attrNameLst>
                                      </p:cBhvr>
                                      <p:tavLst>
                                        <p:tav tm="0">
                                          <p:val>
                                            <p:strVal val="#ppt_x"/>
                                          </p:val>
                                        </p:tav>
                                        <p:tav tm="100000">
                                          <p:val>
                                            <p:strVal val="#ppt_x"/>
                                          </p:val>
                                        </p:tav>
                                      </p:tavLst>
                                    </p:anim>
                                    <p:anim calcmode="lin" valueType="num">
                                      <p:cBhvr>
                                        <p:cTn id="50" dur="1000" fill="hold"/>
                                        <p:tgtEl>
                                          <p:spTgt spid="2">
                                            <p:graphicEl>
                                              <a:dgm id="{191F1F66-5AA5-4D03-8E69-90FFF4B33ECF}"/>
                                            </p:graphicEl>
                                          </p:spTgt>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
                                            <p:graphicEl>
                                              <a:dgm id="{DBC36038-8967-4867-86A8-3C16A60FB962}"/>
                                            </p:graphicEl>
                                          </p:spTgt>
                                        </p:tgtEl>
                                        <p:attrNameLst>
                                          <p:attrName>style.visibility</p:attrName>
                                        </p:attrNameLst>
                                      </p:cBhvr>
                                      <p:to>
                                        <p:strVal val="visible"/>
                                      </p:to>
                                    </p:set>
                                    <p:animEffect transition="in" filter="fade">
                                      <p:cBhvr>
                                        <p:cTn id="53" dur="1000"/>
                                        <p:tgtEl>
                                          <p:spTgt spid="2">
                                            <p:graphicEl>
                                              <a:dgm id="{DBC36038-8967-4867-86A8-3C16A60FB962}"/>
                                            </p:graphicEl>
                                          </p:spTgt>
                                        </p:tgtEl>
                                      </p:cBhvr>
                                    </p:animEffect>
                                    <p:anim calcmode="lin" valueType="num">
                                      <p:cBhvr>
                                        <p:cTn id="54" dur="1000" fill="hold"/>
                                        <p:tgtEl>
                                          <p:spTgt spid="2">
                                            <p:graphicEl>
                                              <a:dgm id="{DBC36038-8967-4867-86A8-3C16A60FB962}"/>
                                            </p:graphicEl>
                                          </p:spTgt>
                                        </p:tgtEl>
                                        <p:attrNameLst>
                                          <p:attrName>ppt_x</p:attrName>
                                        </p:attrNameLst>
                                      </p:cBhvr>
                                      <p:tavLst>
                                        <p:tav tm="0">
                                          <p:val>
                                            <p:strVal val="#ppt_x"/>
                                          </p:val>
                                        </p:tav>
                                        <p:tav tm="100000">
                                          <p:val>
                                            <p:strVal val="#ppt_x"/>
                                          </p:val>
                                        </p:tav>
                                      </p:tavLst>
                                    </p:anim>
                                    <p:anim calcmode="lin" valueType="num">
                                      <p:cBhvr>
                                        <p:cTn id="55" dur="1000" fill="hold"/>
                                        <p:tgtEl>
                                          <p:spTgt spid="2">
                                            <p:graphicEl>
                                              <a:dgm id="{DBC36038-8967-4867-86A8-3C16A60FB962}"/>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Diagram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066800"/>
            <a:ext cx="4979988" cy="406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6067" name="Horizontal Scroll 6"/>
          <p:cNvSpPr>
            <a:spLocks noChangeArrowheads="1"/>
          </p:cNvSpPr>
          <p:nvPr/>
        </p:nvSpPr>
        <p:spPr bwMode="auto">
          <a:xfrm>
            <a:off x="4876800" y="4953000"/>
            <a:ext cx="5715000" cy="2209800"/>
          </a:xfrm>
          <a:prstGeom prst="horizontalScroll">
            <a:avLst>
              <a:gd name="adj" fmla="val 8931"/>
            </a:avLst>
          </a:prstGeom>
          <a:solidFill>
            <a:schemeClr val="bg1"/>
          </a:solidFill>
          <a:ln w="55000" cmpd="thickThin">
            <a:solidFill>
              <a:schemeClr val="accent2"/>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r>
              <a:rPr lang="en-US" altLang="en-US" sz="2400" b="1">
                <a:solidFill>
                  <a:srgbClr val="DA1F28"/>
                </a:solidFill>
                <a:latin typeface="Times New Roman" panose="02020603050405020304" pitchFamily="18" charset="0"/>
                <a:cs typeface="Times New Roman" panose="02020603050405020304" pitchFamily="18" charset="0"/>
              </a:rPr>
              <a:t>Một Đảng lãnh </a:t>
            </a:r>
            <a:r>
              <a:rPr lang="vi-VN" altLang="en-US" sz="2400" b="1">
                <a:solidFill>
                  <a:srgbClr val="DA1F28"/>
                </a:solidFill>
                <a:latin typeface="Times New Roman" panose="02020603050405020304" pitchFamily="18" charset="0"/>
                <a:cs typeface="Times New Roman" panose="02020603050405020304" pitchFamily="18" charset="0"/>
              </a:rPr>
              <a:t>đạo hai cuộc cách mạng khác nhau ở hai miền đất nước có chế độ chính trị khác nhau là đặc điểm lớn của cách mạng Việt</a:t>
            </a:r>
            <a:r>
              <a:rPr lang="en-US" altLang="en-US" sz="2400" b="1">
                <a:solidFill>
                  <a:srgbClr val="DA1F28"/>
                </a:solidFill>
                <a:latin typeface="Times New Roman" panose="02020603050405020304" pitchFamily="18" charset="0"/>
                <a:cs typeface="Times New Roman" panose="02020603050405020304" pitchFamily="18" charset="0"/>
              </a:rPr>
              <a:t> </a:t>
            </a:r>
            <a:r>
              <a:rPr lang="vi-VN" altLang="en-US" sz="2400" b="1">
                <a:solidFill>
                  <a:srgbClr val="DA1F28"/>
                </a:solidFill>
                <a:latin typeface="Times New Roman" panose="02020603050405020304" pitchFamily="18" charset="0"/>
                <a:cs typeface="Times New Roman" panose="02020603050405020304" pitchFamily="18" charset="0"/>
              </a:rPr>
              <a:t>Nam sau tháng 7-1954. </a:t>
            </a: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a:p>
            <a:pPr algn="just" fontAlgn="base">
              <a:spcBef>
                <a:spcPct val="0"/>
              </a:spcBef>
              <a:spcAft>
                <a:spcPct val="0"/>
              </a:spcAft>
              <a:buClrTx/>
              <a:buSzTx/>
              <a:buFont typeface="Arial" panose="020B0604020202020204" pitchFamily="34" charset="0"/>
              <a:buNone/>
            </a:pPr>
            <a:endParaRPr lang="en-US" altLang="en-US" sz="2400" b="1">
              <a:solidFill>
                <a:srgbClr val="DA1F28"/>
              </a:solidFill>
              <a:latin typeface="Times New Roman" panose="02020603050405020304" pitchFamily="18" charset="0"/>
              <a:cs typeface="Times New Roman" panose="02020603050405020304" pitchFamily="18" charset="0"/>
            </a:endParaRPr>
          </a:p>
        </p:txBody>
      </p:sp>
      <p:sp>
        <p:nvSpPr>
          <p:cNvPr id="216068" name="Horizontal Scroll 8"/>
          <p:cNvSpPr>
            <a:spLocks noChangeArrowheads="1"/>
          </p:cNvSpPr>
          <p:nvPr/>
        </p:nvSpPr>
        <p:spPr bwMode="auto">
          <a:xfrm>
            <a:off x="2895600" y="0"/>
            <a:ext cx="7467600" cy="1143000"/>
          </a:xfrm>
          <a:prstGeom prst="horizontalScroll">
            <a:avLst>
              <a:gd name="adj" fmla="val 12500"/>
            </a:avLst>
          </a:prstGeom>
          <a:solidFill>
            <a:schemeClr val="bg1"/>
          </a:solidFill>
          <a:ln w="55000" cmpd="thickThin">
            <a:solidFill>
              <a:schemeClr val="accent1"/>
            </a:solidFill>
            <a:round/>
            <a:headEnd/>
            <a:tailEnd/>
          </a:ln>
        </p:spPr>
        <p:txBody>
          <a:bodyPr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1"/>
              </a:buClr>
              <a:buSzPct val="68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1"/>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1"/>
              </a:buClr>
              <a:buFont typeface="Wingdings 2" panose="05020102010507070707" pitchFamily="18" charset="2"/>
              <a:buChar char=""/>
              <a:defRPr sz="2000">
                <a:solidFill>
                  <a:schemeClr val="tx1"/>
                </a:solidFill>
                <a:latin typeface="Lucida Sans Unicode" panose="020B0602030504020204" pitchFamily="34" charset="0"/>
              </a:defRPr>
            </a:lvl9pPr>
          </a:lstStyle>
          <a:p>
            <a:pPr fontAlgn="base">
              <a:spcBef>
                <a:spcPct val="0"/>
              </a:spcBef>
              <a:spcAft>
                <a:spcPct val="0"/>
              </a:spcAft>
              <a:buClrTx/>
              <a:buSzTx/>
              <a:buFont typeface="Arial" panose="020B0604020202020204" pitchFamily="34" charset="0"/>
              <a:buNone/>
            </a:pPr>
            <a:r>
              <a:rPr lang="en-US" altLang="en-US" sz="2800" b="1" dirty="0" err="1">
                <a:solidFill>
                  <a:srgbClr val="000000"/>
                </a:solidFill>
                <a:latin typeface="Times New Roman" panose="02020603050405020304" pitchFamily="18" charset="0"/>
                <a:cs typeface="Times New Roman" panose="02020603050405020304" pitchFamily="18" charset="0"/>
              </a:rPr>
              <a:t>Đặc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điểm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tình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hình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smtClean="0">
                <a:solidFill>
                  <a:srgbClr val="000000"/>
                </a:solidFill>
                <a:latin typeface="Times New Roman" panose="02020603050405020304" pitchFamily="18" charset="0"/>
                <a:cs typeface="Times New Roman" panose="02020603050405020304" pitchFamily="18" charset="0"/>
              </a:rPr>
              <a:t>nước</a:t>
            </a:r>
            <a:r>
              <a:rPr lang="en-US" altLang="en-US" sz="2800" b="1" dirty="0" smtClean="0">
                <a:solidFill>
                  <a:srgbClr val="00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ta </a:t>
            </a:r>
            <a:r>
              <a:rPr lang="en-US" altLang="en-US" sz="2800" b="1" dirty="0" err="1">
                <a:solidFill>
                  <a:srgbClr val="000000"/>
                </a:solidFill>
                <a:latin typeface="Times New Roman" panose="02020603050405020304" pitchFamily="18" charset="0"/>
                <a:cs typeface="Times New Roman" panose="02020603050405020304" pitchFamily="18" charset="0"/>
              </a:rPr>
              <a:t>sau</a:t>
            </a:r>
            <a:r>
              <a:rPr lang="en-US" altLang="en-US" sz="2800" b="1" dirty="0">
                <a:solidFill>
                  <a:srgbClr val="000000"/>
                </a:solidFill>
                <a:latin typeface="Times New Roman" panose="02020603050405020304" pitchFamily="18" charset="0"/>
                <a:cs typeface="Times New Roman" panose="02020603050405020304" pitchFamily="18" charset="0"/>
              </a:rPr>
              <a:t> 1954</a:t>
            </a:r>
          </a:p>
        </p:txBody>
      </p:sp>
      <p:pic>
        <p:nvPicPr>
          <p:cNvPr id="216069" name="Picture 5" descr="chuong4_28.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1038" y="1335088"/>
            <a:ext cx="274955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1862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5" name="AutoShape 4" descr="Résultat de recherche d'images pour &quot;hiệp định giơnevơ&quot;"/>
          <p:cNvSpPr>
            <a:spLocks noChangeAspect="1" noChangeArrowheads="1"/>
          </p:cNvSpPr>
          <p:nvPr/>
        </p:nvSpPr>
        <p:spPr bwMode="auto">
          <a:xfrm>
            <a:off x="1668463"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12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69" y="2951348"/>
            <a:ext cx="4929841" cy="3906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24923" y="2951348"/>
            <a:ext cx="5787465" cy="3906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89965" y="265517"/>
            <a:ext cx="11322423" cy="954107"/>
          </a:xfrm>
          <a:prstGeom prst="rect">
            <a:avLst/>
          </a:prstGeom>
        </p:spPr>
        <p:txBody>
          <a:bodyPr wrap="square">
            <a:spAutoFit/>
          </a:bodyPr>
          <a:lstStyle/>
          <a:p>
            <a:pPr marL="342900" lvl="0" indent="-342900" algn="just">
              <a:buFont typeface="Wingdings" panose="05000000000000000000" pitchFamily="2" charset="2"/>
              <a:buChar char="Ø"/>
            </a:pPr>
            <a:r>
              <a:rPr lang="en-US" sz="2800" dirty="0" err="1"/>
              <a:t>Sau</a:t>
            </a:r>
            <a:r>
              <a:rPr lang="en-US" sz="2800" dirty="0"/>
              <a:t> </a:t>
            </a:r>
            <a:r>
              <a:rPr lang="en-US" sz="2800" dirty="0" err="1"/>
              <a:t>năm</a:t>
            </a:r>
            <a:r>
              <a:rPr lang="en-US" sz="2800" dirty="0"/>
              <a:t> 1954, </a:t>
            </a:r>
            <a:r>
              <a:rPr lang="en-US" sz="2800" dirty="0" err="1"/>
              <a:t>đế</a:t>
            </a:r>
            <a:r>
              <a:rPr lang="en-US" sz="2800" dirty="0"/>
              <a:t> </a:t>
            </a:r>
            <a:r>
              <a:rPr lang="en-US" sz="2800" dirty="0" err="1"/>
              <a:t>quốc</a:t>
            </a:r>
            <a:r>
              <a:rPr lang="en-US" sz="2800" dirty="0"/>
              <a:t> </a:t>
            </a:r>
            <a:r>
              <a:rPr lang="en-US" sz="2800" dirty="0" err="1"/>
              <a:t>Mỹ</a:t>
            </a:r>
            <a:r>
              <a:rPr lang="en-US" sz="2800" dirty="0"/>
              <a:t> </a:t>
            </a:r>
            <a:r>
              <a:rPr lang="en-US" sz="2800" dirty="0" err="1"/>
              <a:t>dần</a:t>
            </a:r>
            <a:r>
              <a:rPr lang="en-US" sz="2800" dirty="0"/>
              <a:t> </a:t>
            </a:r>
            <a:r>
              <a:rPr lang="en-US" sz="2800" dirty="0" err="1"/>
              <a:t>thay</a:t>
            </a:r>
            <a:r>
              <a:rPr lang="en-US" sz="2800" dirty="0"/>
              <a:t> </a:t>
            </a:r>
            <a:r>
              <a:rPr lang="en-US" sz="2800" dirty="0" err="1"/>
              <a:t>chân</a:t>
            </a:r>
            <a:r>
              <a:rPr lang="en-US" sz="2800" dirty="0"/>
              <a:t> </a:t>
            </a:r>
            <a:r>
              <a:rPr lang="en-US" sz="2800" dirty="0" err="1"/>
              <a:t>thực</a:t>
            </a:r>
            <a:r>
              <a:rPr lang="en-US" sz="2800" dirty="0"/>
              <a:t> </a:t>
            </a:r>
            <a:r>
              <a:rPr lang="en-US" sz="2800" dirty="0" err="1"/>
              <a:t>dân</a:t>
            </a:r>
            <a:r>
              <a:rPr lang="en-US" sz="2800" dirty="0"/>
              <a:t> </a:t>
            </a:r>
            <a:r>
              <a:rPr lang="en-US" sz="2800" dirty="0" err="1"/>
              <a:t>Pháp</a:t>
            </a:r>
            <a:r>
              <a:rPr lang="en-US" sz="2800" dirty="0"/>
              <a:t> </a:t>
            </a:r>
            <a:r>
              <a:rPr lang="en-US" sz="2800" dirty="0" err="1"/>
              <a:t>để</a:t>
            </a:r>
            <a:r>
              <a:rPr lang="en-US" sz="2800" dirty="0"/>
              <a:t> </a:t>
            </a:r>
            <a:r>
              <a:rPr lang="en-US" sz="2800" dirty="0" err="1"/>
              <a:t>áp</a:t>
            </a:r>
            <a:r>
              <a:rPr lang="en-US" sz="2800" dirty="0"/>
              <a:t> </a:t>
            </a:r>
            <a:r>
              <a:rPr lang="en-US" sz="2800" dirty="0" err="1"/>
              <a:t>đặt</a:t>
            </a:r>
            <a:r>
              <a:rPr lang="en-US" sz="2800" dirty="0"/>
              <a:t> </a:t>
            </a:r>
            <a:r>
              <a:rPr lang="en-US" sz="2800" dirty="0" err="1"/>
              <a:t>chủ</a:t>
            </a:r>
            <a:r>
              <a:rPr lang="en-US" sz="2800" dirty="0"/>
              <a:t> </a:t>
            </a:r>
            <a:r>
              <a:rPr lang="en-US" sz="2800" dirty="0" err="1"/>
              <a:t>nghĩa</a:t>
            </a:r>
            <a:r>
              <a:rPr lang="en-US" sz="2800" dirty="0"/>
              <a:t> </a:t>
            </a:r>
            <a:r>
              <a:rPr lang="en-US" sz="2800" dirty="0" err="1"/>
              <a:t>thực</a:t>
            </a:r>
            <a:r>
              <a:rPr lang="en-US" sz="2800" dirty="0"/>
              <a:t> </a:t>
            </a:r>
            <a:r>
              <a:rPr lang="en-US" sz="2800" dirty="0" err="1"/>
              <a:t>dân</a:t>
            </a:r>
            <a:r>
              <a:rPr lang="en-US" sz="2800" dirty="0"/>
              <a:t> </a:t>
            </a:r>
            <a:r>
              <a:rPr lang="en-US" sz="2800" dirty="0" err="1"/>
              <a:t>mới</a:t>
            </a:r>
            <a:r>
              <a:rPr lang="en-US" sz="2800" dirty="0"/>
              <a:t> ở </a:t>
            </a:r>
            <a:r>
              <a:rPr lang="en-US" sz="2800" dirty="0" err="1"/>
              <a:t>miền</a:t>
            </a:r>
            <a:r>
              <a:rPr lang="en-US" sz="2800" dirty="0"/>
              <a:t> Nam</a:t>
            </a:r>
          </a:p>
        </p:txBody>
      </p:sp>
      <p:sp>
        <p:nvSpPr>
          <p:cNvPr id="6" name="Rectangle 5"/>
          <p:cNvSpPr/>
          <p:nvPr/>
        </p:nvSpPr>
        <p:spPr>
          <a:xfrm>
            <a:off x="389966" y="1405849"/>
            <a:ext cx="11322422" cy="954107"/>
          </a:xfrm>
          <a:prstGeom prst="rect">
            <a:avLst/>
          </a:prstGeom>
        </p:spPr>
        <p:txBody>
          <a:bodyPr wrap="square">
            <a:spAutoFit/>
          </a:bodyPr>
          <a:lstStyle/>
          <a:p>
            <a:pPr marL="342900" lvl="0" indent="-342900" algn="just">
              <a:buFont typeface="Wingdings" panose="05000000000000000000" pitchFamily="2" charset="2"/>
              <a:buChar char="Ø"/>
            </a:pPr>
            <a:r>
              <a:rPr lang="en-US" sz="2800" dirty="0" err="1"/>
              <a:t>Là</a:t>
            </a:r>
            <a:r>
              <a:rPr lang="en-US" sz="2800" dirty="0"/>
              <a:t> </a:t>
            </a:r>
            <a:r>
              <a:rPr lang="en-US" sz="2800" dirty="0" err="1"/>
              <a:t>cuộc</a:t>
            </a:r>
            <a:r>
              <a:rPr lang="en-US" sz="2800" dirty="0"/>
              <a:t> </a:t>
            </a:r>
            <a:r>
              <a:rPr lang="en-US" sz="2800" dirty="0" err="1"/>
              <a:t>chiến</a:t>
            </a:r>
            <a:r>
              <a:rPr lang="en-US" sz="2800" dirty="0"/>
              <a:t> </a:t>
            </a:r>
            <a:r>
              <a:rPr lang="en-US" sz="2800" dirty="0" err="1"/>
              <a:t>tranh</a:t>
            </a:r>
            <a:r>
              <a:rPr lang="en-US" sz="2800" dirty="0"/>
              <a:t> </a:t>
            </a:r>
            <a:r>
              <a:rPr lang="en-US" sz="2800" dirty="0" err="1"/>
              <a:t>không</a:t>
            </a:r>
            <a:r>
              <a:rPr lang="en-US" sz="2800" dirty="0"/>
              <a:t> </a:t>
            </a:r>
            <a:r>
              <a:rPr lang="en-US" sz="2800" dirty="0" err="1"/>
              <a:t>cân</a:t>
            </a:r>
            <a:r>
              <a:rPr lang="en-US" sz="2800" dirty="0"/>
              <a:t> </a:t>
            </a:r>
            <a:r>
              <a:rPr lang="en-US" sz="2800" dirty="0" err="1"/>
              <a:t>sức</a:t>
            </a:r>
            <a:r>
              <a:rPr lang="en-US" sz="2800" dirty="0"/>
              <a:t> </a:t>
            </a:r>
            <a:r>
              <a:rPr lang="en-US" sz="2800" dirty="0" err="1"/>
              <a:t>về</a:t>
            </a:r>
            <a:r>
              <a:rPr lang="en-US" sz="2800" dirty="0"/>
              <a:t> </a:t>
            </a:r>
            <a:r>
              <a:rPr lang="en-US" sz="2800" dirty="0" err="1"/>
              <a:t>tiềm</a:t>
            </a:r>
            <a:r>
              <a:rPr lang="en-US" sz="2800" dirty="0"/>
              <a:t> </a:t>
            </a:r>
            <a:r>
              <a:rPr lang="en-US" sz="2800" dirty="0" err="1"/>
              <a:t>lực</a:t>
            </a:r>
            <a:r>
              <a:rPr lang="en-US" sz="2800" dirty="0"/>
              <a:t> </a:t>
            </a:r>
            <a:r>
              <a:rPr lang="en-US" sz="2800" dirty="0" err="1"/>
              <a:t>kinh</a:t>
            </a:r>
            <a:r>
              <a:rPr lang="en-US" sz="2800" dirty="0"/>
              <a:t> </a:t>
            </a:r>
            <a:r>
              <a:rPr lang="en-US" sz="2800" dirty="0" err="1"/>
              <a:t>tế</a:t>
            </a:r>
            <a:r>
              <a:rPr lang="en-US" sz="2800" dirty="0"/>
              <a:t>, </a:t>
            </a:r>
            <a:r>
              <a:rPr lang="en-US" sz="2800" dirty="0" err="1"/>
              <a:t>quân</a:t>
            </a:r>
            <a:r>
              <a:rPr lang="en-US" sz="2800" dirty="0"/>
              <a:t> </a:t>
            </a:r>
            <a:r>
              <a:rPr lang="en-US" sz="2800" dirty="0" err="1"/>
              <a:t>sự</a:t>
            </a:r>
            <a:r>
              <a:rPr lang="en-US" sz="2800" dirty="0"/>
              <a:t> </a:t>
            </a:r>
            <a:r>
              <a:rPr lang="en-US" sz="2800" dirty="0" err="1"/>
              <a:t>giữa</a:t>
            </a:r>
            <a:r>
              <a:rPr lang="en-US" sz="2800" dirty="0"/>
              <a:t> </a:t>
            </a:r>
            <a:r>
              <a:rPr lang="en-US" sz="2800" dirty="0" err="1"/>
              <a:t>nhân</a:t>
            </a:r>
            <a:r>
              <a:rPr lang="en-US" sz="2800" dirty="0"/>
              <a:t> </a:t>
            </a:r>
            <a:r>
              <a:rPr lang="en-US" sz="2800" dirty="0" err="1"/>
              <a:t>dân</a:t>
            </a:r>
            <a:r>
              <a:rPr lang="en-US" sz="2800" dirty="0"/>
              <a:t> ta </a:t>
            </a:r>
            <a:r>
              <a:rPr lang="en-US" sz="2800" dirty="0" err="1"/>
              <a:t>và</a:t>
            </a:r>
            <a:r>
              <a:rPr lang="en-US" sz="2800" dirty="0"/>
              <a:t> </a:t>
            </a:r>
            <a:r>
              <a:rPr lang="en-US" sz="2800" dirty="0" err="1"/>
              <a:t>đế</a:t>
            </a:r>
            <a:r>
              <a:rPr lang="en-US" sz="2800" dirty="0"/>
              <a:t> </a:t>
            </a:r>
            <a:r>
              <a:rPr lang="en-US" sz="2800" dirty="0" err="1"/>
              <a:t>quốc</a:t>
            </a:r>
            <a:r>
              <a:rPr lang="en-US" sz="2800" dirty="0"/>
              <a:t> </a:t>
            </a:r>
            <a:r>
              <a:rPr lang="en-US" sz="2800" dirty="0" err="1"/>
              <a:t>Mỹ</a:t>
            </a:r>
            <a:endParaRPr lang="en-US" sz="2800" dirty="0"/>
          </a:p>
        </p:txBody>
      </p:sp>
    </p:spTree>
    <p:extLst>
      <p:ext uri="{BB962C8B-B14F-4D97-AF65-F5344CB8AC3E}">
        <p14:creationId xmlns:p14="http://schemas.microsoft.com/office/powerpoint/2010/main" val="18058603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126"/>
                                        </p:tgtEl>
                                        <p:attrNameLst>
                                          <p:attrName>style.visibility</p:attrName>
                                        </p:attrNameLst>
                                      </p:cBhvr>
                                      <p:to>
                                        <p:strVal val="visible"/>
                                      </p:to>
                                    </p:set>
                                    <p:animEffect transition="in" filter="wipe(down)">
                                      <p:cBhvr>
                                        <p:cTn id="17" dur="500"/>
                                        <p:tgtEl>
                                          <p:spTgt spid="5126"/>
                                        </p:tgtEl>
                                      </p:cBhvr>
                                    </p:animEffect>
                                  </p:childTnLst>
                                </p:cTn>
                              </p:par>
                              <p:par>
                                <p:cTn id="18" presetID="1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3686" y="2447366"/>
            <a:ext cx="5032751" cy="3845858"/>
          </a:xfrm>
          <a:prstGeom prst="rect">
            <a:avLst/>
          </a:prstGeom>
        </p:spPr>
      </p:pic>
      <p:pic>
        <p:nvPicPr>
          <p:cNvPr id="3" name="Picture 2"/>
          <p:cNvPicPr>
            <a:picLocks noChangeAspect="1"/>
          </p:cNvPicPr>
          <p:nvPr/>
        </p:nvPicPr>
        <p:blipFill>
          <a:blip r:embed="rId3"/>
          <a:stretch>
            <a:fillRect/>
          </a:stretch>
        </p:blipFill>
        <p:spPr>
          <a:xfrm>
            <a:off x="5894013" y="2447366"/>
            <a:ext cx="5697351" cy="3845858"/>
          </a:xfrm>
          <a:prstGeom prst="rect">
            <a:avLst/>
          </a:prstGeom>
        </p:spPr>
      </p:pic>
      <p:sp>
        <p:nvSpPr>
          <p:cNvPr id="4" name="Rectangle 3"/>
          <p:cNvSpPr/>
          <p:nvPr/>
        </p:nvSpPr>
        <p:spPr>
          <a:xfrm>
            <a:off x="605769" y="739588"/>
            <a:ext cx="11200748" cy="830997"/>
          </a:xfrm>
          <a:prstGeom prst="rect">
            <a:avLst/>
          </a:prstGeom>
        </p:spPr>
        <p:txBody>
          <a:bodyPr wrap="square">
            <a:spAutoFit/>
          </a:bodyPr>
          <a:lstStyle/>
          <a:p>
            <a:r>
              <a:rPr lang="en-US" sz="2400" dirty="0" err="1"/>
              <a:t>Năm</a:t>
            </a:r>
            <a:r>
              <a:rPr lang="en-US" sz="2400" dirty="0"/>
              <a:t> 1975 </a:t>
            </a:r>
            <a:r>
              <a:rPr lang="en-US" sz="2400" dirty="0" err="1"/>
              <a:t>tổng</a:t>
            </a:r>
            <a:r>
              <a:rPr lang="en-US" sz="2400" dirty="0"/>
              <a:t> </a:t>
            </a:r>
            <a:r>
              <a:rPr lang="en-US" sz="2400" dirty="0" err="1"/>
              <a:t>tiến</a:t>
            </a:r>
            <a:r>
              <a:rPr lang="en-US" sz="2400" dirty="0"/>
              <a:t> </a:t>
            </a:r>
            <a:r>
              <a:rPr lang="en-US" sz="2400" dirty="0" err="1"/>
              <a:t>công</a:t>
            </a:r>
            <a:r>
              <a:rPr lang="en-US" sz="2400" dirty="0"/>
              <a:t> </a:t>
            </a:r>
            <a:r>
              <a:rPr lang="en-US" sz="2400" dirty="0" err="1"/>
              <a:t>thắng</a:t>
            </a:r>
            <a:r>
              <a:rPr lang="en-US" sz="2400" dirty="0"/>
              <a:t> </a:t>
            </a:r>
            <a:r>
              <a:rPr lang="en-US" sz="2400" dirty="0" err="1"/>
              <a:t>lợi</a:t>
            </a:r>
            <a:r>
              <a:rPr lang="en-US" sz="2400" dirty="0"/>
              <a:t>, </a:t>
            </a:r>
            <a:r>
              <a:rPr lang="en-US" sz="2400" dirty="0" err="1"/>
              <a:t>kết</a:t>
            </a:r>
            <a:r>
              <a:rPr lang="en-US" sz="2400" dirty="0"/>
              <a:t> </a:t>
            </a:r>
            <a:r>
              <a:rPr lang="en-US" sz="2400" dirty="0" err="1"/>
              <a:t>thúc</a:t>
            </a:r>
            <a:r>
              <a:rPr lang="en-US" sz="2400" dirty="0"/>
              <a:t> </a:t>
            </a:r>
            <a:r>
              <a:rPr lang="en-US" sz="2400" dirty="0" err="1"/>
              <a:t>cuộc</a:t>
            </a:r>
            <a:r>
              <a:rPr lang="en-US" sz="2400" dirty="0"/>
              <a:t> </a:t>
            </a:r>
            <a:r>
              <a:rPr lang="en-US" sz="2400" dirty="0" err="1"/>
              <a:t>chiến</a:t>
            </a:r>
            <a:r>
              <a:rPr lang="en-US" sz="2400" dirty="0"/>
              <a:t> </a:t>
            </a:r>
            <a:r>
              <a:rPr lang="en-US" sz="2400" dirty="0" err="1"/>
              <a:t>tranh</a:t>
            </a:r>
            <a:r>
              <a:rPr lang="en-US" sz="2400" dirty="0"/>
              <a:t> </a:t>
            </a:r>
            <a:r>
              <a:rPr lang="en-US" sz="2400" dirty="0" err="1"/>
              <a:t>kéo</a:t>
            </a:r>
            <a:r>
              <a:rPr lang="en-US" sz="2400" dirty="0"/>
              <a:t> </a:t>
            </a:r>
            <a:r>
              <a:rPr lang="en-US" sz="2400" dirty="0" err="1"/>
              <a:t>dài</a:t>
            </a:r>
            <a:r>
              <a:rPr lang="en-US" sz="2400" dirty="0"/>
              <a:t> 30 </a:t>
            </a:r>
            <a:r>
              <a:rPr lang="en-US" sz="2400" dirty="0" err="1"/>
              <a:t>năm</a:t>
            </a:r>
            <a:r>
              <a:rPr lang="en-US" sz="2400" dirty="0"/>
              <a:t> (1945-1975)</a:t>
            </a:r>
          </a:p>
        </p:txBody>
      </p:sp>
    </p:spTree>
    <p:extLst>
      <p:ext uri="{BB962C8B-B14F-4D97-AF65-F5344CB8AC3E}">
        <p14:creationId xmlns:p14="http://schemas.microsoft.com/office/powerpoint/2010/main" val="354925051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290612" cy="6736975"/>
          </a:xfrm>
          <a:prstGeom prst="rect">
            <a:avLst/>
          </a:prstGeom>
        </p:spPr>
      </p:pic>
      <p:sp>
        <p:nvSpPr>
          <p:cNvPr id="2" name="Rectangle 1"/>
          <p:cNvSpPr/>
          <p:nvPr/>
        </p:nvSpPr>
        <p:spPr>
          <a:xfrm>
            <a:off x="3463476" y="248885"/>
            <a:ext cx="5631542" cy="523220"/>
          </a:xfrm>
          <a:prstGeom prst="rect">
            <a:avLst/>
          </a:prstGeom>
          <a:solidFill>
            <a:srgbClr val="002060"/>
          </a:solidFill>
        </p:spPr>
        <p:txBody>
          <a:bodyPr wrap="none">
            <a:spAutoFit/>
          </a:bodyPr>
          <a:lstStyle/>
          <a:p>
            <a:r>
              <a:rPr lang="en-US" sz="2800" b="1" dirty="0" smtClean="0">
                <a:solidFill>
                  <a:srgbClr val="FFFF00"/>
                </a:solidFill>
              </a:rPr>
              <a:t>2.2. </a:t>
            </a:r>
            <a:r>
              <a:rPr lang="en-US" sz="2800" b="1" dirty="0" err="1">
                <a:solidFill>
                  <a:srgbClr val="FFFF00"/>
                </a:solidFill>
              </a:rPr>
              <a:t>Thắng</a:t>
            </a:r>
            <a:r>
              <a:rPr lang="en-US" sz="2800" b="1" dirty="0">
                <a:solidFill>
                  <a:srgbClr val="FFFF00"/>
                </a:solidFill>
              </a:rPr>
              <a:t> </a:t>
            </a:r>
            <a:r>
              <a:rPr lang="en-US" sz="2800" b="1" dirty="0" err="1">
                <a:solidFill>
                  <a:srgbClr val="FFFF00"/>
                </a:solidFill>
              </a:rPr>
              <a:t>lợi</a:t>
            </a:r>
            <a:r>
              <a:rPr lang="en-US" sz="2800" b="1" dirty="0">
                <a:solidFill>
                  <a:srgbClr val="FFFF00"/>
                </a:solidFill>
              </a:rPr>
              <a:t> </a:t>
            </a:r>
            <a:r>
              <a:rPr lang="en-US" sz="2800" b="1" dirty="0" err="1">
                <a:solidFill>
                  <a:srgbClr val="FFFF00"/>
                </a:solidFill>
              </a:rPr>
              <a:t>của</a:t>
            </a:r>
            <a:r>
              <a:rPr lang="en-US" sz="2800" b="1" dirty="0">
                <a:solidFill>
                  <a:srgbClr val="FFFF00"/>
                </a:solidFill>
              </a:rPr>
              <a:t> </a:t>
            </a:r>
            <a:r>
              <a:rPr lang="en-US" sz="2800" b="1" dirty="0" err="1">
                <a:solidFill>
                  <a:srgbClr val="FFFF00"/>
                </a:solidFill>
              </a:rPr>
              <a:t>công</a:t>
            </a:r>
            <a:r>
              <a:rPr lang="en-US" sz="2800" b="1" dirty="0">
                <a:solidFill>
                  <a:srgbClr val="FFFF00"/>
                </a:solidFill>
              </a:rPr>
              <a:t> </a:t>
            </a:r>
            <a:r>
              <a:rPr lang="en-US" sz="2800" b="1" dirty="0" err="1">
                <a:solidFill>
                  <a:srgbClr val="FFFF00"/>
                </a:solidFill>
              </a:rPr>
              <a:t>cuộc</a:t>
            </a:r>
            <a:r>
              <a:rPr lang="en-US" sz="2800" b="1" dirty="0">
                <a:solidFill>
                  <a:srgbClr val="FFFF00"/>
                </a:solidFill>
              </a:rPr>
              <a:t> </a:t>
            </a:r>
            <a:r>
              <a:rPr lang="en-US" sz="2800" b="1" dirty="0" err="1">
                <a:solidFill>
                  <a:srgbClr val="FFFF00"/>
                </a:solidFill>
              </a:rPr>
              <a:t>đổi</a:t>
            </a:r>
            <a:r>
              <a:rPr lang="en-US" sz="2800" b="1" dirty="0">
                <a:solidFill>
                  <a:srgbClr val="FFFF00"/>
                </a:solidFill>
              </a:rPr>
              <a:t> </a:t>
            </a:r>
            <a:r>
              <a:rPr lang="en-US" sz="2800" b="1" dirty="0" err="1">
                <a:solidFill>
                  <a:srgbClr val="FFFF00"/>
                </a:solidFill>
              </a:rPr>
              <a:t>mới</a:t>
            </a:r>
            <a:endParaRPr lang="en-US" sz="28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3856701395"/>
              </p:ext>
            </p:extLst>
          </p:nvPr>
        </p:nvGraphicFramePr>
        <p:xfrm>
          <a:off x="1070303" y="1192632"/>
          <a:ext cx="10160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601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graphicEl>
                                              <a:dgm id="{16E154C4-06CB-49F5-9DEA-BDA2A803B88B}"/>
                                            </p:graphicEl>
                                          </p:spTgt>
                                        </p:tgtEl>
                                        <p:attrNameLst>
                                          <p:attrName>style.visibility</p:attrName>
                                        </p:attrNameLst>
                                      </p:cBhvr>
                                      <p:to>
                                        <p:strVal val="visible"/>
                                      </p:to>
                                    </p:set>
                                    <p:anim calcmode="lin" valueType="num">
                                      <p:cBhvr additive="base">
                                        <p:cTn id="12" dur="500" fill="hold"/>
                                        <p:tgtEl>
                                          <p:spTgt spid="3">
                                            <p:graphicEl>
                                              <a:dgm id="{16E154C4-06CB-49F5-9DEA-BDA2A803B88B}"/>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graphicEl>
                                              <a:dgm id="{16E154C4-06CB-49F5-9DEA-BDA2A803B88B}"/>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graphicEl>
                                              <a:dgm id="{45A51525-11A9-4855-B44D-F1DDBE565D3A}"/>
                                            </p:graphicEl>
                                          </p:spTgt>
                                        </p:tgtEl>
                                        <p:attrNameLst>
                                          <p:attrName>style.visibility</p:attrName>
                                        </p:attrNameLst>
                                      </p:cBhvr>
                                      <p:to>
                                        <p:strVal val="visible"/>
                                      </p:to>
                                    </p:set>
                                    <p:anim calcmode="lin" valueType="num">
                                      <p:cBhvr additive="base">
                                        <p:cTn id="16" dur="500" fill="hold"/>
                                        <p:tgtEl>
                                          <p:spTgt spid="3">
                                            <p:graphicEl>
                                              <a:dgm id="{45A51525-11A9-4855-B44D-F1DDBE565D3A}"/>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graphicEl>
                                              <a:dgm id="{45A51525-11A9-4855-B44D-F1DDBE565D3A}"/>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graphicEl>
                                              <a:dgm id="{7D3B5A76-9FCC-4253-8805-345780B3EEFF}"/>
                                            </p:graphicEl>
                                          </p:spTgt>
                                        </p:tgtEl>
                                        <p:attrNameLst>
                                          <p:attrName>style.visibility</p:attrName>
                                        </p:attrNameLst>
                                      </p:cBhvr>
                                      <p:to>
                                        <p:strVal val="visible"/>
                                      </p:to>
                                    </p:set>
                                    <p:anim calcmode="lin" valueType="num">
                                      <p:cBhvr additive="base">
                                        <p:cTn id="22" dur="500" fill="hold"/>
                                        <p:tgtEl>
                                          <p:spTgt spid="3">
                                            <p:graphicEl>
                                              <a:dgm id="{7D3B5A76-9FCC-4253-8805-345780B3EEFF}"/>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graphicEl>
                                              <a:dgm id="{7D3B5A76-9FCC-4253-8805-345780B3EEFF}"/>
                                            </p:graphic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graphicEl>
                                              <a:dgm id="{3468F054-C7CA-4167-83B4-1DD02E7C2055}"/>
                                            </p:graphicEl>
                                          </p:spTgt>
                                        </p:tgtEl>
                                        <p:attrNameLst>
                                          <p:attrName>style.visibility</p:attrName>
                                        </p:attrNameLst>
                                      </p:cBhvr>
                                      <p:to>
                                        <p:strVal val="visible"/>
                                      </p:to>
                                    </p:set>
                                    <p:anim calcmode="lin" valueType="num">
                                      <p:cBhvr additive="base">
                                        <p:cTn id="26" dur="500" fill="hold"/>
                                        <p:tgtEl>
                                          <p:spTgt spid="3">
                                            <p:graphicEl>
                                              <a:dgm id="{3468F054-C7CA-4167-83B4-1DD02E7C2055}"/>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graphicEl>
                                              <a:dgm id="{3468F054-C7CA-4167-83B4-1DD02E7C2055}"/>
                                            </p:graphic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graphicEl>
                                              <a:dgm id="{3CBBD7B7-7091-4E01-8C42-8E7DCB4D861F}"/>
                                            </p:graphicEl>
                                          </p:spTgt>
                                        </p:tgtEl>
                                        <p:attrNameLst>
                                          <p:attrName>style.visibility</p:attrName>
                                        </p:attrNameLst>
                                      </p:cBhvr>
                                      <p:to>
                                        <p:strVal val="visible"/>
                                      </p:to>
                                    </p:set>
                                    <p:anim calcmode="lin" valueType="num">
                                      <p:cBhvr additive="base">
                                        <p:cTn id="32" dur="500" fill="hold"/>
                                        <p:tgtEl>
                                          <p:spTgt spid="3">
                                            <p:graphicEl>
                                              <a:dgm id="{3CBBD7B7-7091-4E01-8C42-8E7DCB4D861F}"/>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graphicEl>
                                              <a:dgm id="{3CBBD7B7-7091-4E01-8C42-8E7DCB4D861F}"/>
                                            </p:graphic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graphicEl>
                                              <a:dgm id="{4B7A21E9-8F0A-44D9-8AB7-918888248571}"/>
                                            </p:graphicEl>
                                          </p:spTgt>
                                        </p:tgtEl>
                                        <p:attrNameLst>
                                          <p:attrName>style.visibility</p:attrName>
                                        </p:attrNameLst>
                                      </p:cBhvr>
                                      <p:to>
                                        <p:strVal val="visible"/>
                                      </p:to>
                                    </p:set>
                                    <p:anim calcmode="lin" valueType="num">
                                      <p:cBhvr additive="base">
                                        <p:cTn id="36" dur="500" fill="hold"/>
                                        <p:tgtEl>
                                          <p:spTgt spid="3">
                                            <p:graphicEl>
                                              <a:dgm id="{4B7A21E9-8F0A-44D9-8AB7-918888248571}"/>
                                            </p:graphic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graphicEl>
                                              <a:dgm id="{4B7A21E9-8F0A-44D9-8AB7-918888248571}"/>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28522" y="2043951"/>
            <a:ext cx="5038562" cy="3778921"/>
          </a:xfrm>
          <a:prstGeom prst="rect">
            <a:avLst/>
          </a:prstGeom>
        </p:spPr>
      </p:pic>
      <p:pic>
        <p:nvPicPr>
          <p:cNvPr id="4" name="Picture 3"/>
          <p:cNvPicPr>
            <a:picLocks noChangeAspect="1"/>
          </p:cNvPicPr>
          <p:nvPr/>
        </p:nvPicPr>
        <p:blipFill>
          <a:blip r:embed="rId3"/>
          <a:stretch>
            <a:fillRect/>
          </a:stretch>
        </p:blipFill>
        <p:spPr>
          <a:xfrm>
            <a:off x="5852902" y="1978872"/>
            <a:ext cx="5106451" cy="3844000"/>
          </a:xfrm>
          <a:prstGeom prst="rect">
            <a:avLst/>
          </a:prstGeom>
        </p:spPr>
      </p:pic>
      <p:sp>
        <p:nvSpPr>
          <p:cNvPr id="5" name="Rectangle 4"/>
          <p:cNvSpPr/>
          <p:nvPr/>
        </p:nvSpPr>
        <p:spPr>
          <a:xfrm>
            <a:off x="528522" y="484881"/>
            <a:ext cx="10212458" cy="1200329"/>
          </a:xfrm>
          <a:prstGeom prst="rect">
            <a:avLst/>
          </a:prstGeom>
        </p:spPr>
        <p:txBody>
          <a:bodyPr wrap="square">
            <a:spAutoFit/>
          </a:bodyPr>
          <a:lstStyle/>
          <a:p>
            <a:r>
              <a:rPr lang="vi-VN" sz="2400" dirty="0"/>
              <a:t>Sau thắng lợi vĩ đại mùa xuân năm 1975, cả nước ta bước vào thời kỳ quá độ lên chủ nghĩa xã hội trong bối cảnh có những thuận lợi to lớn, song cũng gặp nhiều khó khăn nghiêm trọng. </a:t>
            </a:r>
            <a:endParaRPr lang="en-US" sz="2400" dirty="0"/>
          </a:p>
        </p:txBody>
      </p:sp>
    </p:spTree>
    <p:extLst>
      <p:ext uri="{BB962C8B-B14F-4D97-AF65-F5344CB8AC3E}">
        <p14:creationId xmlns:p14="http://schemas.microsoft.com/office/powerpoint/2010/main" val="415289356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290612" cy="6736975"/>
          </a:xfrm>
          <a:prstGeom prst="rect">
            <a:avLst/>
          </a:prstGeom>
        </p:spPr>
      </p:pic>
      <p:graphicFrame>
        <p:nvGraphicFramePr>
          <p:cNvPr id="2" name="Diagram 1"/>
          <p:cNvGraphicFramePr/>
          <p:nvPr>
            <p:extLst>
              <p:ext uri="{D42A27DB-BD31-4B8C-83A1-F6EECF244321}">
                <p14:modId xmlns:p14="http://schemas.microsoft.com/office/powerpoint/2010/main" val="135263027"/>
              </p:ext>
            </p:extLst>
          </p:nvPr>
        </p:nvGraphicFramePr>
        <p:xfrm>
          <a:off x="2032000" y="719666"/>
          <a:ext cx="971331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5654814" y="57882"/>
            <a:ext cx="2034531" cy="523220"/>
          </a:xfrm>
          <a:prstGeom prst="rect">
            <a:avLst/>
          </a:prstGeom>
        </p:spPr>
        <p:txBody>
          <a:bodyPr wrap="none">
            <a:spAutoFit/>
          </a:bodyPr>
          <a:lstStyle/>
          <a:p>
            <a:pPr marL="285750" indent="-285750">
              <a:buFont typeface="Wingdings" panose="05000000000000000000" pitchFamily="2" charset="2"/>
              <a:buChar char="v"/>
            </a:pPr>
            <a:r>
              <a:rPr lang="vi-VN" sz="2800" b="1" dirty="0">
                <a:solidFill>
                  <a:srgbClr val="FF0000"/>
                </a:solidFill>
                <a:latin typeface="Times New Roman" panose="02020603050405020304" pitchFamily="18" charset="0"/>
                <a:ea typeface="Calibri" panose="020F0502020204030204" pitchFamily="34" charset="0"/>
              </a:rPr>
              <a:t>Khó khăn</a:t>
            </a:r>
            <a:endParaRPr lang="en-US" sz="2800" b="1" dirty="0">
              <a:solidFill>
                <a:srgbClr val="FF0000"/>
              </a:solidFill>
            </a:endParaRPr>
          </a:p>
        </p:txBody>
      </p:sp>
    </p:spTree>
    <p:extLst>
      <p:ext uri="{BB962C8B-B14F-4D97-AF65-F5344CB8AC3E}">
        <p14:creationId xmlns:p14="http://schemas.microsoft.com/office/powerpoint/2010/main" val="378432536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C82B254-F1A6-44A7-AEFC-F5911744D333}"/>
                                            </p:graphicEl>
                                          </p:spTgt>
                                        </p:tgtEl>
                                        <p:attrNameLst>
                                          <p:attrName>style.visibility</p:attrName>
                                        </p:attrNameLst>
                                      </p:cBhvr>
                                      <p:to>
                                        <p:strVal val="visible"/>
                                      </p:to>
                                    </p:set>
                                    <p:animEffect transition="in" filter="fade">
                                      <p:cBhvr>
                                        <p:cTn id="7" dur="500"/>
                                        <p:tgtEl>
                                          <p:spTgt spid="2">
                                            <p:graphicEl>
                                              <a:dgm id="{DC82B254-F1A6-44A7-AEFC-F5911744D33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16B02C4-978B-46D0-91A7-3E9B45144E7B}"/>
                                            </p:graphicEl>
                                          </p:spTgt>
                                        </p:tgtEl>
                                        <p:attrNameLst>
                                          <p:attrName>style.visibility</p:attrName>
                                        </p:attrNameLst>
                                      </p:cBhvr>
                                      <p:to>
                                        <p:strVal val="visible"/>
                                      </p:to>
                                    </p:set>
                                    <p:animEffect transition="in" filter="fade">
                                      <p:cBhvr>
                                        <p:cTn id="12" dur="500"/>
                                        <p:tgtEl>
                                          <p:spTgt spid="2">
                                            <p:graphicEl>
                                              <a:dgm id="{B16B02C4-978B-46D0-91A7-3E9B45144E7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66AC2875-1D90-4EA9-B848-D28E13D52AFF}"/>
                                            </p:graphicEl>
                                          </p:spTgt>
                                        </p:tgtEl>
                                        <p:attrNameLst>
                                          <p:attrName>style.visibility</p:attrName>
                                        </p:attrNameLst>
                                      </p:cBhvr>
                                      <p:to>
                                        <p:strVal val="visible"/>
                                      </p:to>
                                    </p:set>
                                    <p:animEffect transition="in" filter="fade">
                                      <p:cBhvr>
                                        <p:cTn id="17" dur="500"/>
                                        <p:tgtEl>
                                          <p:spTgt spid="2">
                                            <p:graphicEl>
                                              <a:dgm id="{66AC2875-1D90-4EA9-B848-D28E13D52A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272F201-21DD-48AA-B224-AB199C5D7DCB}"/>
                                            </p:graphicEl>
                                          </p:spTgt>
                                        </p:tgtEl>
                                        <p:attrNameLst>
                                          <p:attrName>style.visibility</p:attrName>
                                        </p:attrNameLst>
                                      </p:cBhvr>
                                      <p:to>
                                        <p:strVal val="visible"/>
                                      </p:to>
                                    </p:set>
                                    <p:animEffect transition="in" filter="fade">
                                      <p:cBhvr>
                                        <p:cTn id="22" dur="500"/>
                                        <p:tgtEl>
                                          <p:spTgt spid="2">
                                            <p:graphicEl>
                                              <a:dgm id="{E272F201-21DD-48AA-B224-AB199C5D7DC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D23B01-2F87-403D-8828-71C5573B1E4C}"/>
                                            </p:graphicEl>
                                          </p:spTgt>
                                        </p:tgtEl>
                                        <p:attrNameLst>
                                          <p:attrName>style.visibility</p:attrName>
                                        </p:attrNameLst>
                                      </p:cBhvr>
                                      <p:to>
                                        <p:strVal val="visible"/>
                                      </p:to>
                                    </p:set>
                                    <p:animEffect transition="in" filter="fade">
                                      <p:cBhvr>
                                        <p:cTn id="27" dur="500"/>
                                        <p:tgtEl>
                                          <p:spTgt spid="2">
                                            <p:graphicEl>
                                              <a:dgm id="{B3D23B01-2F87-403D-8828-71C5573B1E4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34D7F019-EFB3-4FEF-9713-F5E00639BEBE}"/>
                                            </p:graphicEl>
                                          </p:spTgt>
                                        </p:tgtEl>
                                        <p:attrNameLst>
                                          <p:attrName>style.visibility</p:attrName>
                                        </p:attrNameLst>
                                      </p:cBhvr>
                                      <p:to>
                                        <p:strVal val="visible"/>
                                      </p:to>
                                    </p:set>
                                    <p:animEffect transition="in" filter="fade">
                                      <p:cBhvr>
                                        <p:cTn id="32" dur="500"/>
                                        <p:tgtEl>
                                          <p:spTgt spid="2">
                                            <p:graphicEl>
                                              <a:dgm id="{34D7F019-EFB3-4FEF-9713-F5E00639BE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1024" y="0"/>
            <a:ext cx="12070975" cy="6858000"/>
          </a:xfrm>
          <a:prstGeom prst="rect">
            <a:avLst/>
          </a:prstGeom>
        </p:spPr>
      </p:pic>
      <p:graphicFrame>
        <p:nvGraphicFramePr>
          <p:cNvPr id="2" name="Diagram 1"/>
          <p:cNvGraphicFramePr/>
          <p:nvPr>
            <p:extLst>
              <p:ext uri="{D42A27DB-BD31-4B8C-83A1-F6EECF244321}">
                <p14:modId xmlns:p14="http://schemas.microsoft.com/office/powerpoint/2010/main" val="368366297"/>
              </p:ext>
            </p:extLst>
          </p:nvPr>
        </p:nvGraphicFramePr>
        <p:xfrm>
          <a:off x="2070637" y="990122"/>
          <a:ext cx="947682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654546" y="201297"/>
            <a:ext cx="2013693" cy="523220"/>
          </a:xfrm>
          <a:prstGeom prst="rect">
            <a:avLst/>
          </a:prstGeom>
          <a:ln>
            <a:solidFill>
              <a:schemeClr val="accent2">
                <a:lumMod val="75000"/>
              </a:schemeClr>
            </a:solidFill>
          </a:ln>
        </p:spPr>
        <p:txBody>
          <a:bodyPr wrap="none">
            <a:spAutoFit/>
          </a:bodyPr>
          <a:lstStyle/>
          <a:p>
            <a:pPr marL="457200" indent="-457200">
              <a:buFont typeface="Wingdings" panose="05000000000000000000" pitchFamily="2" charset="2"/>
              <a:buChar char="v"/>
            </a:pPr>
            <a:r>
              <a:rPr lang="en-US" sz="2800" dirty="0" err="1">
                <a:solidFill>
                  <a:srgbClr val="FF0000"/>
                </a:solidFill>
              </a:rPr>
              <a:t>Thuận</a:t>
            </a:r>
            <a:r>
              <a:rPr lang="en-US" sz="2800" dirty="0">
                <a:solidFill>
                  <a:srgbClr val="FF0000"/>
                </a:solidFill>
              </a:rPr>
              <a:t> </a:t>
            </a:r>
            <a:r>
              <a:rPr lang="en-US" sz="2800" dirty="0" err="1">
                <a:solidFill>
                  <a:srgbClr val="FF0000"/>
                </a:solidFill>
              </a:rPr>
              <a:t>lợi</a:t>
            </a:r>
            <a:endParaRPr lang="en-US" sz="2800" dirty="0">
              <a:solidFill>
                <a:srgbClr val="FF0000"/>
              </a:solidFill>
            </a:endParaRPr>
          </a:p>
        </p:txBody>
      </p:sp>
    </p:spTree>
    <p:extLst>
      <p:ext uri="{BB962C8B-B14F-4D97-AF65-F5344CB8AC3E}">
        <p14:creationId xmlns:p14="http://schemas.microsoft.com/office/powerpoint/2010/main" val="160352124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555014257"/>
              </p:ext>
            </p:extLst>
          </p:nvPr>
        </p:nvGraphicFramePr>
        <p:xfrm>
          <a:off x="1251274" y="782510"/>
          <a:ext cx="1002862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3267635" y="282388"/>
            <a:ext cx="5069541" cy="584775"/>
          </a:xfrm>
          <a:prstGeom prst="rect">
            <a:avLst/>
          </a:prstGeom>
          <a:noFill/>
        </p:spPr>
        <p:txBody>
          <a:bodyPr wrap="square" rtlCol="0">
            <a:spAutoFit/>
          </a:bodyPr>
          <a:lstStyle/>
          <a:p>
            <a:pPr algn="ctr"/>
            <a:r>
              <a:rPr lang="en-US" sz="3200" b="1" dirty="0" err="1" smtClean="0">
                <a:solidFill>
                  <a:srgbClr val="FF0000"/>
                </a:solidFill>
              </a:rPr>
              <a:t>Thành</a:t>
            </a:r>
            <a:r>
              <a:rPr lang="en-US" sz="3200" b="1" dirty="0" smtClean="0">
                <a:solidFill>
                  <a:srgbClr val="FF0000"/>
                </a:solidFill>
              </a:rPr>
              <a:t> </a:t>
            </a:r>
            <a:r>
              <a:rPr lang="en-US" sz="3200" b="1" dirty="0" err="1" smtClean="0">
                <a:solidFill>
                  <a:srgbClr val="FF0000"/>
                </a:solidFill>
              </a:rPr>
              <a:t>tựu</a:t>
            </a:r>
            <a:r>
              <a:rPr lang="en-US" sz="3200" b="1" dirty="0" smtClean="0">
                <a:solidFill>
                  <a:srgbClr val="FF0000"/>
                </a:solidFill>
              </a:rPr>
              <a:t> </a:t>
            </a:r>
            <a:r>
              <a:rPr lang="en-US" sz="3200" b="1" dirty="0" err="1" smtClean="0">
                <a:solidFill>
                  <a:srgbClr val="FF0000"/>
                </a:solidFill>
              </a:rPr>
              <a:t>đạt</a:t>
            </a:r>
            <a:r>
              <a:rPr lang="en-US" sz="3200" b="1" dirty="0" smtClean="0">
                <a:solidFill>
                  <a:srgbClr val="FF0000"/>
                </a:solidFill>
              </a:rPr>
              <a:t> </a:t>
            </a:r>
            <a:r>
              <a:rPr lang="en-US" sz="3200" b="1" dirty="0" err="1" smtClean="0">
                <a:solidFill>
                  <a:srgbClr val="FF0000"/>
                </a:solidFill>
              </a:rPr>
              <a:t>được</a:t>
            </a:r>
            <a:endParaRPr lang="en-US" sz="3200" b="1" dirty="0">
              <a:solidFill>
                <a:srgbClr val="FF0000"/>
              </a:solidFill>
            </a:endParaRPr>
          </a:p>
        </p:txBody>
      </p:sp>
    </p:spTree>
    <p:extLst>
      <p:ext uri="{BB962C8B-B14F-4D97-AF65-F5344CB8AC3E}">
        <p14:creationId xmlns:p14="http://schemas.microsoft.com/office/powerpoint/2010/main" val="370383730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graphicEl>
                                              <a:dgm id="{8265EF57-D4CC-4833-BDBE-B806326D8B46}"/>
                                            </p:graphicEl>
                                          </p:spTgt>
                                        </p:tgtEl>
                                        <p:attrNameLst>
                                          <p:attrName>style.visibility</p:attrName>
                                        </p:attrNameLst>
                                      </p:cBhvr>
                                      <p:to>
                                        <p:strVal val="visible"/>
                                      </p:to>
                                    </p:set>
                                    <p:anim calcmode="lin" valueType="num">
                                      <p:cBhvr additive="base">
                                        <p:cTn id="7" dur="500" fill="hold"/>
                                        <p:tgtEl>
                                          <p:spTgt spid="3">
                                            <p:graphicEl>
                                              <a:dgm id="{8265EF57-D4CC-4833-BDBE-B806326D8B46}"/>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graphicEl>
                                              <a:dgm id="{8265EF57-D4CC-4833-BDBE-B806326D8B46}"/>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graphicEl>
                                              <a:dgm id="{20427C9F-5748-4040-A6E2-2A60FF7A48E1}"/>
                                            </p:graphicEl>
                                          </p:spTgt>
                                        </p:tgtEl>
                                        <p:attrNameLst>
                                          <p:attrName>style.visibility</p:attrName>
                                        </p:attrNameLst>
                                      </p:cBhvr>
                                      <p:to>
                                        <p:strVal val="visible"/>
                                      </p:to>
                                    </p:set>
                                    <p:anim calcmode="lin" valueType="num">
                                      <p:cBhvr additive="base">
                                        <p:cTn id="11" dur="500" fill="hold"/>
                                        <p:tgtEl>
                                          <p:spTgt spid="3">
                                            <p:graphicEl>
                                              <a:dgm id="{20427C9F-5748-4040-A6E2-2A60FF7A48E1}"/>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graphicEl>
                                              <a:dgm id="{20427C9F-5748-4040-A6E2-2A60FF7A48E1}"/>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graphicEl>
                                              <a:dgm id="{5EFDD3E6-AA89-4FD9-BD09-EBF2E7394502}"/>
                                            </p:graphicEl>
                                          </p:spTgt>
                                        </p:tgtEl>
                                        <p:attrNameLst>
                                          <p:attrName>style.visibility</p:attrName>
                                        </p:attrNameLst>
                                      </p:cBhvr>
                                      <p:to>
                                        <p:strVal val="visible"/>
                                      </p:to>
                                    </p:set>
                                    <p:anim calcmode="lin" valueType="num">
                                      <p:cBhvr additive="base">
                                        <p:cTn id="15" dur="500" fill="hold"/>
                                        <p:tgtEl>
                                          <p:spTgt spid="3">
                                            <p:graphicEl>
                                              <a:dgm id="{5EFDD3E6-AA89-4FD9-BD09-EBF2E7394502}"/>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graphicEl>
                                              <a:dgm id="{5EFDD3E6-AA89-4FD9-BD09-EBF2E7394502}"/>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graphicEl>
                                              <a:dgm id="{14E901C2-E66A-42BD-825F-A47E988783EC}"/>
                                            </p:graphicEl>
                                          </p:spTgt>
                                        </p:tgtEl>
                                        <p:attrNameLst>
                                          <p:attrName>style.visibility</p:attrName>
                                        </p:attrNameLst>
                                      </p:cBhvr>
                                      <p:to>
                                        <p:strVal val="visible"/>
                                      </p:to>
                                    </p:set>
                                    <p:anim calcmode="lin" valueType="num">
                                      <p:cBhvr additive="base">
                                        <p:cTn id="21" dur="500" fill="hold"/>
                                        <p:tgtEl>
                                          <p:spTgt spid="3">
                                            <p:graphicEl>
                                              <a:dgm id="{14E901C2-E66A-42BD-825F-A47E988783EC}"/>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graphicEl>
                                              <a:dgm id="{14E901C2-E66A-42BD-825F-A47E988783EC}"/>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graphicEl>
                                              <a:dgm id="{3ECE4A75-6EA5-45E1-97FE-AD91F44A2808}"/>
                                            </p:graphicEl>
                                          </p:spTgt>
                                        </p:tgtEl>
                                        <p:attrNameLst>
                                          <p:attrName>style.visibility</p:attrName>
                                        </p:attrNameLst>
                                      </p:cBhvr>
                                      <p:to>
                                        <p:strVal val="visible"/>
                                      </p:to>
                                    </p:set>
                                    <p:anim calcmode="lin" valueType="num">
                                      <p:cBhvr additive="base">
                                        <p:cTn id="25" dur="500" fill="hold"/>
                                        <p:tgtEl>
                                          <p:spTgt spid="3">
                                            <p:graphicEl>
                                              <a:dgm id="{3ECE4A75-6EA5-45E1-97FE-AD91F44A2808}"/>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graphicEl>
                                              <a:dgm id="{3ECE4A75-6EA5-45E1-97FE-AD91F44A280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graphicEl>
                                              <a:dgm id="{FBC1484F-D940-4C56-BCFA-A9BC764046D9}"/>
                                            </p:graphicEl>
                                          </p:spTgt>
                                        </p:tgtEl>
                                        <p:attrNameLst>
                                          <p:attrName>style.visibility</p:attrName>
                                        </p:attrNameLst>
                                      </p:cBhvr>
                                      <p:to>
                                        <p:strVal val="visible"/>
                                      </p:to>
                                    </p:set>
                                    <p:anim calcmode="lin" valueType="num">
                                      <p:cBhvr additive="base">
                                        <p:cTn id="31" dur="500" fill="hold"/>
                                        <p:tgtEl>
                                          <p:spTgt spid="3">
                                            <p:graphicEl>
                                              <a:dgm id="{FBC1484F-D940-4C56-BCFA-A9BC764046D9}"/>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graphicEl>
                                              <a:dgm id="{FBC1484F-D940-4C56-BCFA-A9BC764046D9}"/>
                                            </p:graphic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graphicEl>
                                              <a:dgm id="{0B660146-E33F-465E-868A-80D7C2A1E3F7}"/>
                                            </p:graphicEl>
                                          </p:spTgt>
                                        </p:tgtEl>
                                        <p:attrNameLst>
                                          <p:attrName>style.visibility</p:attrName>
                                        </p:attrNameLst>
                                      </p:cBhvr>
                                      <p:to>
                                        <p:strVal val="visible"/>
                                      </p:to>
                                    </p:set>
                                    <p:anim calcmode="lin" valueType="num">
                                      <p:cBhvr additive="base">
                                        <p:cTn id="35" dur="500" fill="hold"/>
                                        <p:tgtEl>
                                          <p:spTgt spid="3">
                                            <p:graphicEl>
                                              <a:dgm id="{0B660146-E33F-465E-868A-80D7C2A1E3F7}"/>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graphicEl>
                                              <a:dgm id="{0B660146-E33F-465E-868A-80D7C2A1E3F7}"/>
                                            </p:graphic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graphicEl>
                                              <a:dgm id="{E9CB5980-6FB3-4209-B62A-C82C41843CE1}"/>
                                            </p:graphicEl>
                                          </p:spTgt>
                                        </p:tgtEl>
                                        <p:attrNameLst>
                                          <p:attrName>style.visibility</p:attrName>
                                        </p:attrNameLst>
                                      </p:cBhvr>
                                      <p:to>
                                        <p:strVal val="visible"/>
                                      </p:to>
                                    </p:set>
                                    <p:anim calcmode="lin" valueType="num">
                                      <p:cBhvr additive="base">
                                        <p:cTn id="41" dur="500" fill="hold"/>
                                        <p:tgtEl>
                                          <p:spTgt spid="3">
                                            <p:graphicEl>
                                              <a:dgm id="{E9CB5980-6FB3-4209-B62A-C82C41843CE1}"/>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graphicEl>
                                              <a:dgm id="{E9CB5980-6FB3-4209-B62A-C82C41843CE1}"/>
                                            </p:graphic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
                                            <p:graphicEl>
                                              <a:dgm id="{DD043463-1AE2-4AEF-B441-6691096D020C}"/>
                                            </p:graphicEl>
                                          </p:spTgt>
                                        </p:tgtEl>
                                        <p:attrNameLst>
                                          <p:attrName>style.visibility</p:attrName>
                                        </p:attrNameLst>
                                      </p:cBhvr>
                                      <p:to>
                                        <p:strVal val="visible"/>
                                      </p:to>
                                    </p:set>
                                    <p:anim calcmode="lin" valueType="num">
                                      <p:cBhvr additive="base">
                                        <p:cTn id="45" dur="500" fill="hold"/>
                                        <p:tgtEl>
                                          <p:spTgt spid="3">
                                            <p:graphicEl>
                                              <a:dgm id="{DD043463-1AE2-4AEF-B441-6691096D020C}"/>
                                            </p:graphic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graphicEl>
                                              <a:dgm id="{DD043463-1AE2-4AEF-B441-6691096D020C}"/>
                                            </p:graphic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
                                            <p:graphicEl>
                                              <a:dgm id="{E4BC8B9D-90F7-4489-A011-941F219A456C}"/>
                                            </p:graphicEl>
                                          </p:spTgt>
                                        </p:tgtEl>
                                        <p:attrNameLst>
                                          <p:attrName>style.visibility</p:attrName>
                                        </p:attrNameLst>
                                      </p:cBhvr>
                                      <p:to>
                                        <p:strVal val="visible"/>
                                      </p:to>
                                    </p:set>
                                    <p:anim calcmode="lin" valueType="num">
                                      <p:cBhvr additive="base">
                                        <p:cTn id="51" dur="500" fill="hold"/>
                                        <p:tgtEl>
                                          <p:spTgt spid="3">
                                            <p:graphicEl>
                                              <a:dgm id="{E4BC8B9D-90F7-4489-A011-941F219A456C}"/>
                                            </p:graphic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graphicEl>
                                              <a:dgm id="{E4BC8B9D-90F7-4489-A011-941F219A456C}"/>
                                            </p:graphicEl>
                                          </p:spTgt>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
                                            <p:graphicEl>
                                              <a:dgm id="{FE524A42-FF3C-4110-9CA2-4959089D20E5}"/>
                                            </p:graphicEl>
                                          </p:spTgt>
                                        </p:tgtEl>
                                        <p:attrNameLst>
                                          <p:attrName>style.visibility</p:attrName>
                                        </p:attrNameLst>
                                      </p:cBhvr>
                                      <p:to>
                                        <p:strVal val="visible"/>
                                      </p:to>
                                    </p:set>
                                    <p:anim calcmode="lin" valueType="num">
                                      <p:cBhvr additive="base">
                                        <p:cTn id="55" dur="500" fill="hold"/>
                                        <p:tgtEl>
                                          <p:spTgt spid="3">
                                            <p:graphicEl>
                                              <a:dgm id="{FE524A42-FF3C-4110-9CA2-4959089D20E5}"/>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graphicEl>
                                              <a:dgm id="{FE524A42-FF3C-4110-9CA2-4959089D20E5}"/>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7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8.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1_Concourse">
  <a:themeElements>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fontScheme name="Concourse">
      <a:majorFont>
        <a:latin typeface="Lucida Sans Unicode"/>
        <a:ea typeface=""/>
        <a:cs typeface=""/>
      </a:majorFont>
      <a:minorFont>
        <a:latin typeface="Lucida Sans Unicod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tx1">
              <a:gamma/>
              <a:shade val="60000"/>
              <a:invGamma/>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0.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11.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12.xml><?xml version="1.0" encoding="utf-8"?>
<a:theme xmlns:a="http://schemas.openxmlformats.org/drawingml/2006/main" name="4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1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4.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3354</TotalTime>
  <Words>2785</Words>
  <Application>Microsoft Office PowerPoint</Application>
  <PresentationFormat>Custom</PresentationFormat>
  <Paragraphs>237</Paragraphs>
  <Slides>49</Slides>
  <Notes>1</Notes>
  <HiddenSlides>1</HiddenSlides>
  <MMClips>0</MMClips>
  <ScaleCrop>false</ScaleCrop>
  <HeadingPairs>
    <vt:vector size="4" baseType="variant">
      <vt:variant>
        <vt:lpstr>Theme</vt:lpstr>
      </vt:variant>
      <vt:variant>
        <vt:i4>14</vt:i4>
      </vt:variant>
      <vt:variant>
        <vt:lpstr>Slide Titles</vt:lpstr>
      </vt:variant>
      <vt:variant>
        <vt:i4>49</vt:i4>
      </vt:variant>
    </vt:vector>
  </HeadingPairs>
  <TitlesOfParts>
    <vt:vector size="63" baseType="lpstr">
      <vt:lpstr>Office Theme</vt:lpstr>
      <vt:lpstr>Stream</vt:lpstr>
      <vt:lpstr>Default Design</vt:lpstr>
      <vt:lpstr>2_Stream</vt:lpstr>
      <vt:lpstr>2_Office Theme</vt:lpstr>
      <vt:lpstr>3_Office Theme</vt:lpstr>
      <vt:lpstr>7_Facet</vt:lpstr>
      <vt:lpstr>4_Office Theme</vt:lpstr>
      <vt:lpstr>1_Concourse</vt:lpstr>
      <vt:lpstr>Facet</vt:lpstr>
      <vt:lpstr>1_Facet</vt:lpstr>
      <vt:lpstr>4_Facet</vt:lpstr>
      <vt:lpstr>1_Office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Nguyễn Ái Quốc giảng bài tại lớp huấn luyện cán bộ cách mạng Việt Nam tại Quảng Châu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Hội nghị thành lập Đảng Cộng sản Việt Nam (3/2/1930)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Administrator</cp:lastModifiedBy>
  <cp:revision>91</cp:revision>
  <dcterms:created xsi:type="dcterms:W3CDTF">2017-08-08T09:30:59Z</dcterms:created>
  <dcterms:modified xsi:type="dcterms:W3CDTF">2020-06-24T00:24:58Z</dcterms:modified>
</cp:coreProperties>
</file>