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6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slideLayouts/slideLayout58.xml" ContentType="application/vnd.openxmlformats-officedocument.presentationml.slideLayout+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slideLayouts/slideLayout36.xml" ContentType="application/vnd.openxmlformats-officedocument.presentationml.slideLayout+xml"/>
  <Override PartName="/ppt/theme/theme2.xml" ContentType="application/vnd.openxmlformats-officedocument.theme+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Layouts/slideLayout16.xml" ContentType="application/vnd.openxmlformats-officedocument.presentationml.slideLayout+xml"/>
  <Override PartName="/ppt/slideLayouts/slideLayout34.xml" ContentType="application/vnd.openxmlformats-officedocument.presentationml.slideLayout+xml"/>
  <Default Extension="jpeg" ContentType="image/jpeg"/>
  <Override PartName="/ppt/slideLayouts/slideLayout63.xml" ContentType="application/vnd.openxmlformats-officedocument.presentationml.slideLayout+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91" r:id="rId3"/>
    <p:sldMasterId id="2147483709" r:id="rId4"/>
  </p:sldMasterIdLst>
  <p:notesMasterIdLst>
    <p:notesMasterId r:id="rId74"/>
  </p:notesMasterIdLst>
  <p:sldIdLst>
    <p:sldId id="258" r:id="rId5"/>
    <p:sldId id="285" r:id="rId6"/>
    <p:sldId id="282" r:id="rId7"/>
    <p:sldId id="283" r:id="rId8"/>
    <p:sldId id="286" r:id="rId9"/>
    <p:sldId id="284" r:id="rId10"/>
    <p:sldId id="288" r:id="rId11"/>
    <p:sldId id="260" r:id="rId12"/>
    <p:sldId id="352" r:id="rId13"/>
    <p:sldId id="353" r:id="rId14"/>
    <p:sldId id="354" r:id="rId15"/>
    <p:sldId id="355" r:id="rId16"/>
    <p:sldId id="356" r:id="rId17"/>
    <p:sldId id="351" r:id="rId18"/>
    <p:sldId id="357" r:id="rId19"/>
    <p:sldId id="262" r:id="rId20"/>
    <p:sldId id="290" r:id="rId21"/>
    <p:sldId id="263" r:id="rId22"/>
    <p:sldId id="289" r:id="rId23"/>
    <p:sldId id="358" r:id="rId24"/>
    <p:sldId id="291" r:id="rId25"/>
    <p:sldId id="292" r:id="rId26"/>
    <p:sldId id="294" r:id="rId27"/>
    <p:sldId id="293" r:id="rId28"/>
    <p:sldId id="268" r:id="rId29"/>
    <p:sldId id="295" r:id="rId30"/>
    <p:sldId id="266" r:id="rId31"/>
    <p:sldId id="359" r:id="rId32"/>
    <p:sldId id="269" r:id="rId33"/>
    <p:sldId id="296" r:id="rId34"/>
    <p:sldId id="297" r:id="rId35"/>
    <p:sldId id="298" r:id="rId36"/>
    <p:sldId id="299" r:id="rId37"/>
    <p:sldId id="300" r:id="rId38"/>
    <p:sldId id="301" r:id="rId39"/>
    <p:sldId id="304" r:id="rId40"/>
    <p:sldId id="305" r:id="rId41"/>
    <p:sldId id="307" r:id="rId42"/>
    <p:sldId id="360" r:id="rId43"/>
    <p:sldId id="308" r:id="rId44"/>
    <p:sldId id="309" r:id="rId45"/>
    <p:sldId id="310" r:id="rId46"/>
    <p:sldId id="312" r:id="rId47"/>
    <p:sldId id="313" r:id="rId48"/>
    <p:sldId id="314" r:id="rId49"/>
    <p:sldId id="315" r:id="rId50"/>
    <p:sldId id="316" r:id="rId51"/>
    <p:sldId id="361" r:id="rId52"/>
    <p:sldId id="275" r:id="rId53"/>
    <p:sldId id="317" r:id="rId54"/>
    <p:sldId id="318" r:id="rId55"/>
    <p:sldId id="287" r:id="rId56"/>
    <p:sldId id="319" r:id="rId57"/>
    <p:sldId id="321" r:id="rId58"/>
    <p:sldId id="322" r:id="rId59"/>
    <p:sldId id="323" r:id="rId60"/>
    <p:sldId id="324" r:id="rId61"/>
    <p:sldId id="329" r:id="rId62"/>
    <p:sldId id="325" r:id="rId63"/>
    <p:sldId id="327" r:id="rId64"/>
    <p:sldId id="328" r:id="rId65"/>
    <p:sldId id="277" r:id="rId66"/>
    <p:sldId id="330" r:id="rId67"/>
    <p:sldId id="332" r:id="rId68"/>
    <p:sldId id="333" r:id="rId69"/>
    <p:sldId id="280" r:id="rId70"/>
    <p:sldId id="336" r:id="rId71"/>
    <p:sldId id="339" r:id="rId72"/>
    <p:sldId id="341" r:id="rId7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368" autoAdjust="0"/>
    <p:restoredTop sz="94660"/>
  </p:normalViewPr>
  <p:slideViewPr>
    <p:cSldViewPr>
      <p:cViewPr varScale="1">
        <p:scale>
          <a:sx n="81" d="100"/>
          <a:sy n="81" d="100"/>
        </p:scale>
        <p:origin x="-1062" y="-84"/>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23C369A-357A-47B4-843D-5859CAA42ADF}" type="datetimeFigureOut">
              <a:rPr lang="en-US" smtClean="0"/>
              <a:pPr/>
              <a:t>19/12/2020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481208-D707-4C9B-8F92-0C3DEC59BE57}" type="slidenum">
              <a:rPr lang="en-US" smtClean="0"/>
              <a:pPr/>
              <a:t>‹#›</a:t>
            </a:fld>
            <a:endParaRPr lang="en-US"/>
          </a:p>
        </p:txBody>
      </p:sp>
    </p:spTree>
    <p:extLst>
      <p:ext uri="{BB962C8B-B14F-4D97-AF65-F5344CB8AC3E}">
        <p14:creationId xmlns="" xmlns:p14="http://schemas.microsoft.com/office/powerpoint/2010/main" val="10611699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4"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392195"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392196"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VnTime" pitchFamily="34" charset="0"/>
                <a:cs typeface="Arial" panose="020B0604020202020204" pitchFamily="34" charset="0"/>
              </a:defRPr>
            </a:lvl1pPr>
            <a:lvl2pPr marL="742950" indent="-285750">
              <a:defRPr>
                <a:solidFill>
                  <a:schemeClr val="tx1"/>
                </a:solidFill>
                <a:latin typeface=".VnTime" pitchFamily="34" charset="0"/>
                <a:cs typeface="Arial" panose="020B0604020202020204" pitchFamily="34" charset="0"/>
              </a:defRPr>
            </a:lvl2pPr>
            <a:lvl3pPr marL="1143000" indent="-228600">
              <a:defRPr>
                <a:solidFill>
                  <a:schemeClr val="tx1"/>
                </a:solidFill>
                <a:latin typeface=".VnTime" pitchFamily="34" charset="0"/>
                <a:cs typeface="Arial" panose="020B0604020202020204" pitchFamily="34" charset="0"/>
              </a:defRPr>
            </a:lvl3pPr>
            <a:lvl4pPr marL="1600200" indent="-228600">
              <a:defRPr>
                <a:solidFill>
                  <a:schemeClr val="tx1"/>
                </a:solidFill>
                <a:latin typeface=".VnTime" pitchFamily="34" charset="0"/>
                <a:cs typeface="Arial" panose="020B0604020202020204" pitchFamily="34" charset="0"/>
              </a:defRPr>
            </a:lvl4pPr>
            <a:lvl5pPr marL="2057400" indent="-228600">
              <a:defRPr>
                <a:solidFill>
                  <a:schemeClr val="tx1"/>
                </a:solidFill>
                <a:latin typeface=".VnTime"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itchFamily="34" charset="0"/>
                <a:cs typeface="Arial" panose="020B0604020202020204" pitchFamily="34" charset="0"/>
              </a:defRPr>
            </a:lvl9pPr>
          </a:lstStyle>
          <a:p>
            <a:fld id="{A0B3FC1A-10B1-47CC-9A75-7863F39E3B08}" type="slidenum">
              <a:rPr lang="en-US" smtClean="0"/>
              <a:pPr/>
              <a:t>2</a:t>
            </a:fld>
            <a:endParaRPr lang="en-US" smtClean="0"/>
          </a:p>
        </p:txBody>
      </p:sp>
    </p:spTree>
    <p:extLst>
      <p:ext uri="{BB962C8B-B14F-4D97-AF65-F5344CB8AC3E}">
        <p14:creationId xmlns="" xmlns:p14="http://schemas.microsoft.com/office/powerpoint/2010/main" val="24392782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4.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1"/>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pPr/>
              <a:t>19/12/2020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 xmlns:p14="http://schemas.microsoft.com/office/powerpoint/2010/main" val="673913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pPr/>
              <a:t>19/12/2020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 xmlns:p14="http://schemas.microsoft.com/office/powerpoint/2010/main" val="3068613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6"/>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630DF1-D3EB-4C34-8D72-5FE8E2E19A96}" type="datetimeFigureOut">
              <a:rPr lang="en-US" smtClean="0"/>
              <a:pPr/>
              <a:t>19/12/2020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 xmlns:p14="http://schemas.microsoft.com/office/powerpoint/2010/main" val="36031390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3630DF1-D3EB-4C34-8D72-5FE8E2E19A96}" type="datetimeFigureOut">
              <a:rPr lang="en-US" smtClean="0"/>
              <a:pPr/>
              <a:t>19/12/2020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 xmlns:p14="http://schemas.microsoft.com/office/powerpoint/2010/main" val="1554980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8"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8"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3630DF1-D3EB-4C34-8D72-5FE8E2E19A96}" type="datetimeFigureOut">
              <a:rPr lang="en-US" smtClean="0"/>
              <a:pPr/>
              <a:t>19/12/2020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 xmlns:p14="http://schemas.microsoft.com/office/powerpoint/2010/main" val="2951543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3630DF1-D3EB-4C34-8D72-5FE8E2E19A96}" type="datetimeFigureOut">
              <a:rPr lang="en-US" smtClean="0"/>
              <a:pPr/>
              <a:t>19/12/2020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 xmlns:p14="http://schemas.microsoft.com/office/powerpoint/2010/main" val="4048174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630DF1-D3EB-4C34-8D72-5FE8E2E19A96}" type="datetimeFigureOut">
              <a:rPr lang="en-US" smtClean="0"/>
              <a:pPr/>
              <a:t>19/12/2020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 xmlns:p14="http://schemas.microsoft.com/office/powerpoint/2010/main" val="1472270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6"/>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630DF1-D3EB-4C34-8D72-5FE8E2E19A96}" type="datetimeFigureOut">
              <a:rPr lang="en-US" smtClean="0"/>
              <a:pPr/>
              <a:t>19/12/2020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 xmlns:p14="http://schemas.microsoft.com/office/powerpoint/2010/main" val="3526192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3630DF1-D3EB-4C34-8D72-5FE8E2E19A96}" type="datetimeFigureOut">
              <a:rPr lang="en-US" smtClean="0"/>
              <a:pPr/>
              <a:t>19/12/2020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 xmlns:p14="http://schemas.microsoft.com/office/powerpoint/2010/main" val="24195084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pPr/>
              <a:t>19/12/2020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 xmlns:p14="http://schemas.microsoft.com/office/powerpoint/2010/main" val="1541422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4"/>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44"/>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3630DF1-D3EB-4C34-8D72-5FE8E2E19A96}" type="datetimeFigureOut">
              <a:rPr lang="en-US" smtClean="0"/>
              <a:pPr/>
              <a:t>19/12/2020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0346C9D-ABA8-4659-B380-C3A9892FFCAF}" type="slidenum">
              <a:rPr lang="en-US" smtClean="0"/>
              <a:pPr/>
              <a:t>‹#›</a:t>
            </a:fld>
            <a:endParaRPr lang="en-US"/>
          </a:p>
        </p:txBody>
      </p:sp>
    </p:spTree>
    <p:extLst>
      <p:ext uri="{BB962C8B-B14F-4D97-AF65-F5344CB8AC3E}">
        <p14:creationId xmlns="" xmlns:p14="http://schemas.microsoft.com/office/powerpoint/2010/main" val="10957840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16"/>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
            <a:extLst>
              <a:ext uri="{FF2B5EF4-FFF2-40B4-BE49-F238E27FC236}">
                <a16:creationId xmlns:a16="http://schemas.microsoft.com/office/drawing/2014/main" xmlns="" id="{6BA95570-ABCA-4EAA-A150-DE9A778788FF}"/>
              </a:ext>
            </a:extLst>
          </p:cNvPr>
          <p:cNvGrpSpPr/>
          <p:nvPr userDrawn="1"/>
        </p:nvGrpSpPr>
        <p:grpSpPr>
          <a:xfrm rot="10800000" flipH="1" flipV="1">
            <a:off x="4714878" y="5899288"/>
            <a:ext cx="4179095" cy="862288"/>
            <a:chOff x="477110" y="4905446"/>
            <a:chExt cx="11078677" cy="1714429"/>
          </a:xfrm>
        </p:grpSpPr>
        <p:sp>
          <p:nvSpPr>
            <p:cNvPr id="6" name="Freeform: Shape 5">
              <a:extLst>
                <a:ext uri="{FF2B5EF4-FFF2-40B4-BE49-F238E27FC236}">
                  <a16:creationId xmlns:a16="http://schemas.microsoft.com/office/drawing/2014/main" xmlns=""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4" name="Group 6">
              <a:extLst>
                <a:ext uri="{FF2B5EF4-FFF2-40B4-BE49-F238E27FC236}">
                  <a16:creationId xmlns:a16="http://schemas.microsoft.com/office/drawing/2014/main" xmlns=""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xmlns=""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a16="http://schemas.microsoft.com/office/drawing/2014/main" xmlns=""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xmlns=""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 name="Group 10">
            <a:extLst>
              <a:ext uri="{FF2B5EF4-FFF2-40B4-BE49-F238E27FC236}">
                <a16:creationId xmlns:a16="http://schemas.microsoft.com/office/drawing/2014/main" xmlns="" id="{0959607F-C050-4355-908E-D24DD45D9D08}"/>
              </a:ext>
            </a:extLst>
          </p:cNvPr>
          <p:cNvGrpSpPr/>
          <p:nvPr userDrawn="1"/>
        </p:nvGrpSpPr>
        <p:grpSpPr>
          <a:xfrm rot="10800000" flipV="1">
            <a:off x="260628" y="5899288"/>
            <a:ext cx="4179095" cy="862288"/>
            <a:chOff x="477110" y="4905446"/>
            <a:chExt cx="11078677" cy="1714429"/>
          </a:xfrm>
        </p:grpSpPr>
        <p:sp>
          <p:nvSpPr>
            <p:cNvPr id="12" name="Freeform: Shape 11">
              <a:extLst>
                <a:ext uri="{FF2B5EF4-FFF2-40B4-BE49-F238E27FC236}">
                  <a16:creationId xmlns:a16="http://schemas.microsoft.com/office/drawing/2014/main" xmlns=""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12">
              <a:extLst>
                <a:ext uri="{FF2B5EF4-FFF2-40B4-BE49-F238E27FC236}">
                  <a16:creationId xmlns:a16="http://schemas.microsoft.com/office/drawing/2014/main" xmlns=""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xmlns=""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a16="http://schemas.microsoft.com/office/drawing/2014/main" xmlns=""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xmlns=""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 xmlns:p14="http://schemas.microsoft.com/office/powerpoint/2010/main" val="13102876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16"/>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xmlns="" id="{468F6418-2F54-45D4-A57F-70F7C2212E90}"/>
              </a:ext>
            </a:extLst>
          </p:cNvPr>
          <p:cNvSpPr/>
          <p:nvPr userDrawn="1"/>
        </p:nvSpPr>
        <p:spPr>
          <a:xfrm>
            <a:off x="-15039" y="5839013"/>
            <a:ext cx="9159041"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 xmlns:p14="http://schemas.microsoft.com/office/powerpoint/2010/main" val="21320577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Image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44E94AA2-6741-4B89-86E7-853BEEED444B}"/>
              </a:ext>
            </a:extLst>
          </p:cNvPr>
          <p:cNvSpPr>
            <a:spLocks noGrp="1"/>
          </p:cNvSpPr>
          <p:nvPr>
            <p:ph type="pic" sz="quarter" idx="14" hasCustomPrompt="1"/>
          </p:nvPr>
        </p:nvSpPr>
        <p:spPr>
          <a:xfrm>
            <a:off x="519967" y="609605"/>
            <a:ext cx="3268265" cy="5638797"/>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lgn="ctr">
              <a:buNone/>
              <a:defRPr lang="ko-KR" altLang="en-US" sz="1600" dirty="0">
                <a:solidFill>
                  <a:schemeClr val="tx1">
                    <a:lumMod val="75000"/>
                    <a:lumOff val="25000"/>
                  </a:schemeClr>
                </a:solidFill>
              </a:defRPr>
            </a:lvl1pPr>
          </a:lstStyle>
          <a:p>
            <a:pPr marL="0" lvl="0" algn="ctr"/>
            <a:r>
              <a:rPr lang="en-US" altLang="ko-KR" dirty="0"/>
              <a:t>Place Your Picture Here And send to back</a:t>
            </a:r>
            <a:endParaRPr lang="ko-KR" altLang="en-US" dirty="0"/>
          </a:p>
        </p:txBody>
      </p:sp>
    </p:spTree>
    <p:extLst>
      <p:ext uri="{BB962C8B-B14F-4D97-AF65-F5344CB8AC3E}">
        <p14:creationId xmlns="" xmlns:p14="http://schemas.microsoft.com/office/powerpoint/2010/main" val="26340466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4_Images &amp; Contents Layout">
    <p:bg>
      <p:bgPr>
        <a:solidFill>
          <a:schemeClr val="bg1"/>
        </a:solidFill>
        <a:effectLst/>
      </p:bgPr>
    </p:bg>
    <p:spTree>
      <p:nvGrpSpPr>
        <p:cNvPr id="1" name=""/>
        <p:cNvGrpSpPr/>
        <p:nvPr/>
      </p:nvGrpSpPr>
      <p:grpSpPr>
        <a:xfrm>
          <a:off x="0" y="0"/>
          <a:ext cx="0" cy="0"/>
          <a:chOff x="0" y="0"/>
          <a:chExt cx="0" cy="0"/>
        </a:xfrm>
      </p:grpSpPr>
      <p:sp>
        <p:nvSpPr>
          <p:cNvPr id="4" name="Rectangle 3"/>
          <p:cNvSpPr/>
          <p:nvPr userDrawn="1"/>
        </p:nvSpPr>
        <p:spPr>
          <a:xfrm>
            <a:off x="3779913" y="404664"/>
            <a:ext cx="536408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2" name="제목 1"/>
          <p:cNvSpPr>
            <a:spLocks noGrp="1"/>
          </p:cNvSpPr>
          <p:nvPr>
            <p:ph type="title" hasCustomPrompt="1"/>
          </p:nvPr>
        </p:nvSpPr>
        <p:spPr>
          <a:xfrm>
            <a:off x="4231395" y="733309"/>
            <a:ext cx="4475003" cy="710877"/>
          </a:xfrm>
          <a:prstGeom prst="rect">
            <a:avLst/>
          </a:prstGeom>
        </p:spPr>
        <p:txBody>
          <a:bodyPr anchor="ctr">
            <a:noAutofit/>
          </a:bodyPr>
          <a:lstStyle>
            <a:lvl1pPr algn="l">
              <a:defRPr sz="4000" b="0" baseline="0">
                <a:solidFill>
                  <a:schemeClr val="bg1"/>
                </a:solidFill>
                <a:latin typeface="Arial" pitchFamily="34" charset="0"/>
                <a:cs typeface="Arial" pitchFamily="34" charset="0"/>
              </a:defRPr>
            </a:lvl1pPr>
          </a:lstStyle>
          <a:p>
            <a:r>
              <a:rPr lang="en-US" altLang="ko-KR" dirty="0"/>
              <a:t>Images &amp; Contents</a:t>
            </a:r>
            <a:endParaRPr lang="ko-KR" altLang="en-US" dirty="0"/>
          </a:p>
        </p:txBody>
      </p:sp>
      <p:sp>
        <p:nvSpPr>
          <p:cNvPr id="3" name="그림 개체 틀 2"/>
          <p:cNvSpPr>
            <a:spLocks noGrp="1"/>
          </p:cNvSpPr>
          <p:nvPr>
            <p:ph type="pic" sz="quarter" idx="14" hasCustomPrompt="1"/>
          </p:nvPr>
        </p:nvSpPr>
        <p:spPr>
          <a:xfrm>
            <a:off x="1" y="0"/>
            <a:ext cx="3779912" cy="685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8000" rIns="91440" bIns="45720" numCol="1" spcCol="0" rtlCol="0" fromWordArt="0" anchor="ctr" anchorCtr="0" forceAA="0" compatLnSpc="1">
            <a:prstTxWarp prst="textNoShape">
              <a:avLst/>
            </a:prstTxWarp>
            <a:noAutofit/>
          </a:bodyPr>
          <a:lstStyle>
            <a:lvl1pPr marL="0" indent="0">
              <a:buFontTx/>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5" name="Rectangle 4"/>
          <p:cNvSpPr/>
          <p:nvPr userDrawn="1"/>
        </p:nvSpPr>
        <p:spPr>
          <a:xfrm>
            <a:off x="4015368" y="733302"/>
            <a:ext cx="152772" cy="7227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grpSp>
        <p:nvGrpSpPr>
          <p:cNvPr id="6" name="Group 8">
            <a:extLst>
              <a:ext uri="{FF2B5EF4-FFF2-40B4-BE49-F238E27FC236}">
                <a16:creationId xmlns:a16="http://schemas.microsoft.com/office/drawing/2014/main" xmlns="" id="{F98C2D50-3619-48EA-833C-CBFA42C474ED}"/>
              </a:ext>
            </a:extLst>
          </p:cNvPr>
          <p:cNvGrpSpPr/>
          <p:nvPr userDrawn="1"/>
        </p:nvGrpSpPr>
        <p:grpSpPr>
          <a:xfrm rot="10800000" flipH="1" flipV="1">
            <a:off x="4266469" y="5899288"/>
            <a:ext cx="4627502" cy="862288"/>
            <a:chOff x="-711608" y="4905446"/>
            <a:chExt cx="12267395" cy="1714429"/>
          </a:xfrm>
        </p:grpSpPr>
        <p:sp>
          <p:nvSpPr>
            <p:cNvPr id="10" name="Freeform: Shape 9">
              <a:extLst>
                <a:ext uri="{FF2B5EF4-FFF2-40B4-BE49-F238E27FC236}">
                  <a16:creationId xmlns:a16="http://schemas.microsoft.com/office/drawing/2014/main" xmlns="" id="{6BE6F97E-237C-4F49-BF74-07AD0A30E4A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13">
              <a:extLst>
                <a:ext uri="{FF2B5EF4-FFF2-40B4-BE49-F238E27FC236}">
                  <a16:creationId xmlns:a16="http://schemas.microsoft.com/office/drawing/2014/main" xmlns="" id="{1F3C37DB-B814-413E-B87E-66D173097D3F}"/>
                </a:ext>
              </a:extLst>
            </p:cNvPr>
            <p:cNvGrpSpPr/>
            <p:nvPr/>
          </p:nvGrpSpPr>
          <p:grpSpPr>
            <a:xfrm>
              <a:off x="-711608" y="5658084"/>
              <a:ext cx="655351" cy="517912"/>
              <a:chOff x="5268098" y="5667609"/>
              <a:chExt cx="655351" cy="517912"/>
            </a:xfrm>
          </p:grpSpPr>
          <p:sp>
            <p:nvSpPr>
              <p:cNvPr id="16" name="Freeform: Shape 15">
                <a:extLst>
                  <a:ext uri="{FF2B5EF4-FFF2-40B4-BE49-F238E27FC236}">
                    <a16:creationId xmlns:a16="http://schemas.microsoft.com/office/drawing/2014/main" xmlns="" id="{7EB85841-20E3-4B2B-8973-E00BEF9845D4}"/>
                  </a:ext>
                </a:extLst>
              </p:cNvPr>
              <p:cNvSpPr/>
              <p:nvPr/>
            </p:nvSpPr>
            <p:spPr>
              <a:xfrm>
                <a:off x="5268098" y="5667609"/>
                <a:ext cx="517912"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7" name="Rectangle: Rounded Corners 16">
                <a:extLst>
                  <a:ext uri="{FF2B5EF4-FFF2-40B4-BE49-F238E27FC236}">
                    <a16:creationId xmlns:a16="http://schemas.microsoft.com/office/drawing/2014/main" xmlns="" id="{50CB10DD-AABC-4EC4-BAD8-E9E469ADD706}"/>
                  </a:ext>
                </a:extLst>
              </p:cNvPr>
              <p:cNvSpPr/>
              <p:nvPr/>
            </p:nvSpPr>
            <p:spPr>
              <a:xfrm>
                <a:off x="5724922" y="5874289"/>
                <a:ext cx="198527" cy="129468"/>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xmlns="" id="{3EB82D89-C9A8-4B16-9538-883DA044007E}"/>
                </a:ext>
              </a:extLst>
            </p:cNvPr>
            <p:cNvSpPr/>
            <p:nvPr/>
          </p:nvSpPr>
          <p:spPr>
            <a:xfrm>
              <a:off x="-343344" y="5898145"/>
              <a:ext cx="7817569" cy="653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 xmlns:p14="http://schemas.microsoft.com/office/powerpoint/2010/main" val="20253712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16"/>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
            <a:extLst>
              <a:ext uri="{FF2B5EF4-FFF2-40B4-BE49-F238E27FC236}">
                <a16:creationId xmlns:a16="http://schemas.microsoft.com/office/drawing/2014/main" xmlns="" id="{C2C52B6D-34FB-4FDE-831C-0BC7BB7E8FCC}"/>
              </a:ext>
            </a:extLst>
          </p:cNvPr>
          <p:cNvGrpSpPr/>
          <p:nvPr userDrawn="1"/>
        </p:nvGrpSpPr>
        <p:grpSpPr>
          <a:xfrm>
            <a:off x="0" y="5728740"/>
            <a:ext cx="9144000" cy="723192"/>
            <a:chOff x="0" y="5808144"/>
            <a:chExt cx="12192000" cy="723192"/>
          </a:xfrm>
        </p:grpSpPr>
        <p:sp>
          <p:nvSpPr>
            <p:cNvPr id="5" name="Freeform: Shape 4">
              <a:extLst>
                <a:ext uri="{FF2B5EF4-FFF2-40B4-BE49-F238E27FC236}">
                  <a16:creationId xmlns:a16="http://schemas.microsoft.com/office/drawing/2014/main" xmlns=""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a16="http://schemas.microsoft.com/office/drawing/2014/main" xmlns=""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a16="http://schemas.microsoft.com/office/drawing/2014/main" xmlns=""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a16="http://schemas.microsoft.com/office/drawing/2014/main" xmlns="" id="{4CCF9E78-6BBC-4373-8848-FD3950FEF73B}"/>
              </a:ext>
            </a:extLst>
          </p:cNvPr>
          <p:cNvSpPr/>
          <p:nvPr userDrawn="1"/>
        </p:nvSpPr>
        <p:spPr>
          <a:xfrm>
            <a:off x="0" y="6485028"/>
            <a:ext cx="9144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37223895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28"/>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xmlns="" id="{468F6418-2F54-45D4-A57F-70F7C2212E90}"/>
              </a:ext>
            </a:extLst>
          </p:cNvPr>
          <p:cNvSpPr/>
          <p:nvPr userDrawn="1"/>
        </p:nvSpPr>
        <p:spPr>
          <a:xfrm>
            <a:off x="-15039" y="5839025"/>
            <a:ext cx="9159041"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 xmlns:p14="http://schemas.microsoft.com/office/powerpoint/2010/main" val="21320577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28"/>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
            <a:extLst>
              <a:ext uri="{FF2B5EF4-FFF2-40B4-BE49-F238E27FC236}">
                <a16:creationId xmlns:a16="http://schemas.microsoft.com/office/drawing/2014/main" xmlns="" id="{6BA95570-ABCA-4EAA-A150-DE9A778788FF}"/>
              </a:ext>
            </a:extLst>
          </p:cNvPr>
          <p:cNvGrpSpPr/>
          <p:nvPr userDrawn="1"/>
        </p:nvGrpSpPr>
        <p:grpSpPr>
          <a:xfrm rot="10800000" flipH="1" flipV="1">
            <a:off x="4714884" y="5899288"/>
            <a:ext cx="4179095" cy="862288"/>
            <a:chOff x="477110" y="4905446"/>
            <a:chExt cx="11078677" cy="1714429"/>
          </a:xfrm>
        </p:grpSpPr>
        <p:sp>
          <p:nvSpPr>
            <p:cNvPr id="6" name="Freeform: Shape 5">
              <a:extLst>
                <a:ext uri="{FF2B5EF4-FFF2-40B4-BE49-F238E27FC236}">
                  <a16:creationId xmlns:a16="http://schemas.microsoft.com/office/drawing/2014/main" xmlns=""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4" name="Group 6">
              <a:extLst>
                <a:ext uri="{FF2B5EF4-FFF2-40B4-BE49-F238E27FC236}">
                  <a16:creationId xmlns:a16="http://schemas.microsoft.com/office/drawing/2014/main" xmlns=""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xmlns=""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a16="http://schemas.microsoft.com/office/drawing/2014/main" xmlns=""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xmlns=""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 name="Group 10">
            <a:extLst>
              <a:ext uri="{FF2B5EF4-FFF2-40B4-BE49-F238E27FC236}">
                <a16:creationId xmlns:a16="http://schemas.microsoft.com/office/drawing/2014/main" xmlns="" id="{0959607F-C050-4355-908E-D24DD45D9D08}"/>
              </a:ext>
            </a:extLst>
          </p:cNvPr>
          <p:cNvGrpSpPr/>
          <p:nvPr userDrawn="1"/>
        </p:nvGrpSpPr>
        <p:grpSpPr>
          <a:xfrm rot="10800000" flipV="1">
            <a:off x="260628" y="5899288"/>
            <a:ext cx="4179095" cy="862288"/>
            <a:chOff x="477110" y="4905446"/>
            <a:chExt cx="11078677" cy="1714429"/>
          </a:xfrm>
        </p:grpSpPr>
        <p:sp>
          <p:nvSpPr>
            <p:cNvPr id="12" name="Freeform: Shape 11">
              <a:extLst>
                <a:ext uri="{FF2B5EF4-FFF2-40B4-BE49-F238E27FC236}">
                  <a16:creationId xmlns:a16="http://schemas.microsoft.com/office/drawing/2014/main" xmlns=""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12">
              <a:extLst>
                <a:ext uri="{FF2B5EF4-FFF2-40B4-BE49-F238E27FC236}">
                  <a16:creationId xmlns:a16="http://schemas.microsoft.com/office/drawing/2014/main" xmlns=""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xmlns=""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a16="http://schemas.microsoft.com/office/drawing/2014/main" xmlns=""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xmlns=""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 xmlns:p14="http://schemas.microsoft.com/office/powerpoint/2010/main" val="13102876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79009210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782310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xmlns="" id="{5A62946D-F2ED-4A3A-AFF2-114E504B5745}"/>
              </a:ext>
            </a:extLst>
          </p:cNvPr>
          <p:cNvSpPr/>
          <p:nvPr userDrawn="1"/>
        </p:nvSpPr>
        <p:spPr>
          <a:xfrm>
            <a:off x="2169995" y="0"/>
            <a:ext cx="6730053"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xmlns="" id="{2B98542A-477C-4DE9-BE76-734F0C55D2E2}"/>
              </a:ext>
            </a:extLst>
          </p:cNvPr>
          <p:cNvSpPr/>
          <p:nvPr userDrawn="1"/>
        </p:nvSpPr>
        <p:spPr>
          <a:xfrm>
            <a:off x="2413949" y="0"/>
            <a:ext cx="6730053"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9922732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5209741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86573857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6574483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a16="http://schemas.microsoft.com/office/drawing/2014/main" xmlns="" id="{9724905C-0466-437C-B401-0D9138D8404B}"/>
              </a:ext>
            </a:extLst>
          </p:cNvPr>
          <p:cNvSpPr>
            <a:spLocks noGrp="1"/>
          </p:cNvSpPr>
          <p:nvPr>
            <p:ph type="pic" sz="quarter" idx="11" hasCustomPrompt="1"/>
          </p:nvPr>
        </p:nvSpPr>
        <p:spPr>
          <a:xfrm>
            <a:off x="4055266" y="2578730"/>
            <a:ext cx="1339703"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a16="http://schemas.microsoft.com/office/drawing/2014/main" xmlns="" id="{07F0600E-0EC8-4BFF-B37B-C982DE03E9B0}"/>
              </a:ext>
            </a:extLst>
          </p:cNvPr>
          <p:cNvSpPr>
            <a:spLocks noGrp="1"/>
          </p:cNvSpPr>
          <p:nvPr>
            <p:ph type="pic" sz="quarter" idx="12" hasCustomPrompt="1"/>
          </p:nvPr>
        </p:nvSpPr>
        <p:spPr>
          <a:xfrm>
            <a:off x="5688504" y="2578730"/>
            <a:ext cx="1339703"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a16="http://schemas.microsoft.com/office/drawing/2014/main" xmlns="" id="{D49170B7-DADE-4D0A-8BF8-230A982B746F}"/>
              </a:ext>
            </a:extLst>
          </p:cNvPr>
          <p:cNvSpPr>
            <a:spLocks noGrp="1"/>
          </p:cNvSpPr>
          <p:nvPr>
            <p:ph type="pic" sz="quarter" idx="13" hasCustomPrompt="1"/>
          </p:nvPr>
        </p:nvSpPr>
        <p:spPr>
          <a:xfrm>
            <a:off x="7321741" y="2578730"/>
            <a:ext cx="1339703"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 xmlns:p14="http://schemas.microsoft.com/office/powerpoint/2010/main" val="139276488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8612B6C6-12D5-49A1-B688-91C869139E0E}"/>
              </a:ext>
            </a:extLst>
          </p:cNvPr>
          <p:cNvSpPr/>
          <p:nvPr userDrawn="1"/>
        </p:nvSpPr>
        <p:spPr>
          <a:xfrm>
            <a:off x="0" y="0"/>
            <a:ext cx="9144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a16="http://schemas.microsoft.com/office/drawing/2014/main" xmlns="" id="{71CF212A-1782-49B4-8B17-581DC5D7B367}"/>
              </a:ext>
            </a:extLst>
          </p:cNvPr>
          <p:cNvPicPr>
            <a:picLocks noChangeAspect="1" noChangeArrowheads="1"/>
          </p:cNvPicPr>
          <p:nvPr userDrawn="1"/>
        </p:nvPicPr>
        <p:blipFill>
          <a:blip r:embed="rId2">
            <a:extLst>
              <a:ext uri="{28A0092B-C50C-407E-A947-70E740481C1C}">
                <a14:useLocalDpi xmlns="" xmlns:a14="http://schemas.microsoft.com/office/drawing/2010/main" val="0"/>
              </a:ext>
            </a:extLst>
          </a:blip>
          <a:srcRect/>
          <a:stretch>
            <a:fillRect/>
          </a:stretch>
        </p:blipFill>
        <p:spPr bwMode="auto">
          <a:xfrm>
            <a:off x="6064915" y="1709312"/>
            <a:ext cx="2648012" cy="4348525"/>
          </a:xfrm>
          <a:prstGeom prst="rect">
            <a:avLst/>
          </a:prstGeom>
          <a:noFill/>
          <a:extLst>
            <a:ext uri="{909E8E84-426E-40DD-AFC4-6F175D3DCCD1}">
              <a14:hiddenFill xmlns=""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a16="http://schemas.microsoft.com/office/drawing/2014/main" xmlns="" id="{F6F9CC28-F54D-4BAA-BF10-18180D05E3DE}"/>
              </a:ext>
            </a:extLst>
          </p:cNvPr>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4657732" y="3259539"/>
            <a:ext cx="1995680" cy="3223724"/>
          </a:xfrm>
          <a:prstGeom prst="rect">
            <a:avLst/>
          </a:prstGeom>
          <a:noFill/>
          <a:extLst>
            <a:ext uri="{909E8E84-426E-40DD-AFC4-6F175D3DCCD1}">
              <a14:hiddenFill xmlns="" xmlns:a14="http://schemas.microsoft.com/office/drawing/2010/main">
                <a:solidFill>
                  <a:srgbClr val="FFFFFF"/>
                </a:solidFill>
              </a14:hiddenFill>
            </a:ext>
          </a:extLst>
        </p:spPr>
      </p:pic>
      <p:sp>
        <p:nvSpPr>
          <p:cNvPr id="5" name="Picture Placeholder 2">
            <a:extLst>
              <a:ext uri="{FF2B5EF4-FFF2-40B4-BE49-F238E27FC236}">
                <a16:creationId xmlns:a16="http://schemas.microsoft.com/office/drawing/2014/main" xmlns="" id="{510637AE-6F5C-4D3F-9611-7DA2098A8029}"/>
              </a:ext>
            </a:extLst>
          </p:cNvPr>
          <p:cNvSpPr>
            <a:spLocks noGrp="1"/>
          </p:cNvSpPr>
          <p:nvPr>
            <p:ph type="pic" idx="12" hasCustomPrompt="1"/>
          </p:nvPr>
        </p:nvSpPr>
        <p:spPr>
          <a:xfrm>
            <a:off x="6495649" y="2158177"/>
            <a:ext cx="1836866"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a16="http://schemas.microsoft.com/office/drawing/2014/main" xmlns="" id="{296F8098-C31E-4554-BACD-2C26FE4D24E9}"/>
              </a:ext>
            </a:extLst>
          </p:cNvPr>
          <p:cNvSpPr>
            <a:spLocks noGrp="1"/>
          </p:cNvSpPr>
          <p:nvPr>
            <p:ph type="pic" idx="13" hasCustomPrompt="1"/>
          </p:nvPr>
        </p:nvSpPr>
        <p:spPr>
          <a:xfrm>
            <a:off x="5164941" y="3403424"/>
            <a:ext cx="1113343"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 xmlns:p14="http://schemas.microsoft.com/office/powerpoint/2010/main" val="3751056585"/>
      </p:ext>
    </p:extLst>
  </p:cSld>
  <p:clrMapOvr>
    <a:masterClrMapping/>
  </p:clrMapOvr>
  <p:extLst mod="1">
    <p:ext uri="{DCECCB84-F9BA-43D5-87BE-67443E8EF086}">
      <p15:sldGuideLst xmlns=""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vi-VN"/>
          </a:p>
        </p:txBody>
      </p:sp>
      <p:sp>
        <p:nvSpPr>
          <p:cNvPr id="3"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F775B4B5-61C1-46BF-8D89-A57F7C96BE9C}" type="slidenum">
              <a:rPr lang="vi-VN"/>
              <a:pPr>
                <a:defRPr/>
              </a:pPr>
              <a:t>‹#›</a:t>
            </a:fld>
            <a:endParaRPr lang="vi-VN"/>
          </a:p>
        </p:txBody>
      </p:sp>
    </p:spTree>
    <p:extLst>
      <p:ext uri="{BB962C8B-B14F-4D97-AF65-F5344CB8AC3E}">
        <p14:creationId xmlns="" xmlns:p14="http://schemas.microsoft.com/office/powerpoint/2010/main" val="4110105729"/>
      </p:ext>
    </p:extLst>
  </p:cSld>
  <p:clrMapOvr>
    <a:masterClrMapping/>
  </p:clrMapOvr>
  <p:transition>
    <p:wedg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6"/>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vi-VN"/>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vi-VN"/>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defRPr/>
            </a:pPr>
            <a:fld id="{6A5A17AA-CCBC-47D8-A717-F1FE0BC89E93}" type="slidenum">
              <a:rPr lang="vi-VN"/>
              <a:pPr>
                <a:defRPr/>
              </a:pPr>
              <a:t>‹#›</a:t>
            </a:fld>
            <a:endParaRPr lang="vi-VN"/>
          </a:p>
        </p:txBody>
      </p:sp>
    </p:spTree>
    <p:extLst>
      <p:ext uri="{BB962C8B-B14F-4D97-AF65-F5344CB8AC3E}">
        <p14:creationId xmlns="" xmlns:p14="http://schemas.microsoft.com/office/powerpoint/2010/main" val="3241576479"/>
      </p:ext>
    </p:extLst>
  </p:cSld>
  <p:clrMapOvr>
    <a:masterClrMapping/>
  </p:clrMapOvr>
  <p:transition>
    <p:wedg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Contents slide layout">
    <p:spTree>
      <p:nvGrpSpPr>
        <p:cNvPr id="1" name=""/>
        <p:cNvGrpSpPr/>
        <p:nvPr/>
      </p:nvGrpSpPr>
      <p:grpSpPr>
        <a:xfrm>
          <a:off x="0" y="0"/>
          <a:ext cx="0" cy="0"/>
          <a:chOff x="0" y="0"/>
          <a:chExt cx="0" cy="0"/>
        </a:xfrm>
      </p:grpSpPr>
      <p:sp>
        <p:nvSpPr>
          <p:cNvPr id="6" name="Rectangle 5"/>
          <p:cNvSpPr/>
          <p:nvPr userDrawn="1"/>
        </p:nvSpPr>
        <p:spPr>
          <a:xfrm>
            <a:off x="1" y="0"/>
            <a:ext cx="30680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369999" y="640844"/>
            <a:ext cx="7491269"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13" name="Picture 12"/>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477684" y="185126"/>
            <a:ext cx="608548" cy="911469"/>
          </a:xfrm>
          <a:prstGeom prst="rect">
            <a:avLst/>
          </a:prstGeom>
        </p:spPr>
      </p:pic>
      <p:pic>
        <p:nvPicPr>
          <p:cNvPr id="14" name="Picture 13"/>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1024191" y="339762"/>
            <a:ext cx="124097" cy="102540"/>
          </a:xfrm>
          <a:prstGeom prst="rect">
            <a:avLst/>
          </a:prstGeom>
        </p:spPr>
      </p:pic>
      <p:pic>
        <p:nvPicPr>
          <p:cNvPr id="15" name="Picture 14"/>
          <p:cNvPicPr>
            <a:picLocks noChangeAspect="1"/>
          </p:cNvPicPr>
          <p:nvPr userDrawn="1"/>
        </p:nvPicPr>
        <p:blipFill>
          <a:blip r:embed="rId4" cstate="print">
            <a:extLst>
              <a:ext uri="{28A0092B-C50C-407E-A947-70E740481C1C}">
                <a14:useLocalDpi xmlns="" xmlns:a14="http://schemas.microsoft.com/office/drawing/2010/main" val="0"/>
              </a:ext>
            </a:extLst>
          </a:blip>
          <a:stretch>
            <a:fillRect/>
          </a:stretch>
        </p:blipFill>
        <p:spPr>
          <a:xfrm rot="938088">
            <a:off x="813476" y="1062473"/>
            <a:ext cx="391599" cy="586528"/>
          </a:xfrm>
          <a:prstGeom prst="rect">
            <a:avLst/>
          </a:prstGeom>
        </p:spPr>
      </p:pic>
      <p:pic>
        <p:nvPicPr>
          <p:cNvPr id="16" name="Picture 15"/>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rot="938088">
            <a:off x="416055" y="1584386"/>
            <a:ext cx="272304" cy="407851"/>
          </a:xfrm>
          <a:prstGeom prst="rect">
            <a:avLst/>
          </a:prstGeom>
        </p:spPr>
      </p:pic>
      <p:pic>
        <p:nvPicPr>
          <p:cNvPr id="17" name="Picture 16"/>
          <p:cNvPicPr>
            <a:picLocks noChangeAspect="1"/>
          </p:cNvPicPr>
          <p:nvPr userDrawn="1"/>
        </p:nvPicPr>
        <p:blipFill>
          <a:blip r:embed="rId6" cstate="print">
            <a:extLst>
              <a:ext uri="{28A0092B-C50C-407E-A947-70E740481C1C}">
                <a14:useLocalDpi xmlns="" xmlns:a14="http://schemas.microsoft.com/office/drawing/2010/main" val="0"/>
              </a:ext>
            </a:extLst>
          </a:blip>
          <a:stretch>
            <a:fillRect/>
          </a:stretch>
        </p:blipFill>
        <p:spPr>
          <a:xfrm rot="20374587">
            <a:off x="1527415" y="173185"/>
            <a:ext cx="155444" cy="128442"/>
          </a:xfrm>
          <a:prstGeom prst="rect">
            <a:avLst/>
          </a:prstGeom>
        </p:spPr>
      </p:pic>
      <p:pic>
        <p:nvPicPr>
          <p:cNvPr id="18" name="Picture 17"/>
          <p:cNvPicPr>
            <a:picLocks noChangeAspect="1"/>
          </p:cNvPicPr>
          <p:nvPr userDrawn="1"/>
        </p:nvPicPr>
        <p:blipFill>
          <a:blip r:embed="rId3" cstate="print">
            <a:extLst>
              <a:ext uri="{28A0092B-C50C-407E-A947-70E740481C1C}">
                <a14:useLocalDpi xmlns="" xmlns:a14="http://schemas.microsoft.com/office/drawing/2010/main" val="0"/>
              </a:ext>
            </a:extLst>
          </a:blip>
          <a:stretch>
            <a:fillRect/>
          </a:stretch>
        </p:blipFill>
        <p:spPr>
          <a:xfrm>
            <a:off x="472084" y="1192874"/>
            <a:ext cx="124097" cy="102540"/>
          </a:xfrm>
          <a:prstGeom prst="rect">
            <a:avLst/>
          </a:prstGeom>
        </p:spPr>
      </p:pic>
    </p:spTree>
    <p:extLst>
      <p:ext uri="{BB962C8B-B14F-4D97-AF65-F5344CB8AC3E}">
        <p14:creationId xmlns="" xmlns:p14="http://schemas.microsoft.com/office/powerpoint/2010/main" val="368136285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4"/>
            <a:ext cx="8458200" cy="563563"/>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152532"/>
            <a:ext cx="4038600" cy="52482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152532"/>
            <a:ext cx="4038600" cy="52482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ftr" sz="quarter" idx="10"/>
          </p:nvPr>
        </p:nvSpPr>
        <p:spPr>
          <a:xfrm>
            <a:off x="5867400" y="6461145"/>
            <a:ext cx="2895600" cy="320675"/>
          </a:xfrm>
          <a:prstGeom prst="rect">
            <a:avLst/>
          </a:prstGeom>
          <a:ln/>
        </p:spPr>
        <p:txBody>
          <a:bodyPr/>
          <a:lstStyle>
            <a:lvl1pPr>
              <a:defRPr/>
            </a:lvl1pPr>
          </a:lstStyle>
          <a:p>
            <a:pPr>
              <a:defRPr/>
            </a:pPr>
            <a:r>
              <a:rPr lang="en-US"/>
              <a:t>Company Logo</a:t>
            </a:r>
          </a:p>
        </p:txBody>
      </p:sp>
      <p:sp>
        <p:nvSpPr>
          <p:cNvPr id="6" name="Rectangle 6"/>
          <p:cNvSpPr>
            <a:spLocks noGrp="1" noChangeArrowheads="1"/>
          </p:cNvSpPr>
          <p:nvPr>
            <p:ph type="sldNum" sz="quarter" idx="11"/>
          </p:nvPr>
        </p:nvSpPr>
        <p:spPr>
          <a:xfrm>
            <a:off x="3505200" y="6461145"/>
            <a:ext cx="2133600" cy="320675"/>
          </a:xfrm>
          <a:prstGeom prst="rect">
            <a:avLst/>
          </a:prstGeom>
          <a:ln/>
        </p:spPr>
        <p:txBody>
          <a:bodyPr/>
          <a:lstStyle>
            <a:lvl1pPr>
              <a:defRPr/>
            </a:lvl1pPr>
          </a:lstStyle>
          <a:p>
            <a:pPr>
              <a:defRPr/>
            </a:pPr>
            <a:fld id="{17438328-4F15-46DD-922F-7256254A61AA}" type="slidenum">
              <a:rPr lang="en-US"/>
              <a:pPr>
                <a:defRPr/>
              </a:pPr>
              <a:t>‹#›</a:t>
            </a:fld>
            <a:endParaRPr lang="en-US"/>
          </a:p>
        </p:txBody>
      </p:sp>
      <p:sp>
        <p:nvSpPr>
          <p:cNvPr id="7" name="Rectangle 4"/>
          <p:cNvSpPr>
            <a:spLocks noGrp="1" noChangeArrowheads="1"/>
          </p:cNvSpPr>
          <p:nvPr>
            <p:ph type="dt" sz="half" idx="12"/>
          </p:nvPr>
        </p:nvSpPr>
        <p:spPr>
          <a:xfrm>
            <a:off x="14288" y="838200"/>
            <a:ext cx="8458200" cy="228600"/>
          </a:xfrm>
          <a:prstGeom prst="rect">
            <a:avLst/>
          </a:prstGeom>
          <a:ln/>
        </p:spPr>
        <p:txBody>
          <a:bodyPr/>
          <a:lstStyle>
            <a:lvl1pPr>
              <a:defRPr/>
            </a:lvl1pPr>
          </a:lstStyle>
          <a:p>
            <a:pPr>
              <a:defRPr/>
            </a:pPr>
            <a:r>
              <a:rPr lang="en-US"/>
              <a:t>www.themegallery.com</a:t>
            </a:r>
          </a:p>
        </p:txBody>
      </p:sp>
    </p:spTree>
    <p:extLst>
      <p:ext uri="{BB962C8B-B14F-4D97-AF65-F5344CB8AC3E}">
        <p14:creationId xmlns="" xmlns:p14="http://schemas.microsoft.com/office/powerpoint/2010/main" val="376114390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828800" y="350838"/>
            <a:ext cx="6934200" cy="563562"/>
          </a:xfrm>
          <a:prstGeom prst="rect">
            <a:avLst/>
          </a:prstGeom>
        </p:spPr>
        <p:txBody>
          <a:bodyPr/>
          <a:lstStyle/>
          <a:p>
            <a:r>
              <a:rPr lang="en-US" smtClean="0"/>
              <a:t>Click to edit Master title style</a:t>
            </a:r>
            <a:endParaRPr lang="en-US"/>
          </a:p>
        </p:txBody>
      </p:sp>
      <p:sp>
        <p:nvSpPr>
          <p:cNvPr id="3" name="Table Placeholder 2"/>
          <p:cNvSpPr>
            <a:spLocks noGrp="1"/>
          </p:cNvSpPr>
          <p:nvPr>
            <p:ph type="tbl" idx="1"/>
          </p:nvPr>
        </p:nvSpPr>
        <p:spPr>
          <a:xfrm>
            <a:off x="533400" y="1219200"/>
            <a:ext cx="8305800" cy="4724400"/>
          </a:xfrm>
          <a:prstGeom prst="rect">
            <a:avLst/>
          </a:prstGeom>
        </p:spPr>
        <p:txBody>
          <a:bodyPr rtlCol="0">
            <a:normAutofit/>
          </a:bodyPr>
          <a:lstStyle/>
          <a:p>
            <a:pPr lvl="0"/>
            <a:endParaRPr lang="en-US" noProof="0" smtClean="0"/>
          </a:p>
        </p:txBody>
      </p:sp>
      <p:sp>
        <p:nvSpPr>
          <p:cNvPr id="4" name="Rectangle 4"/>
          <p:cNvSpPr>
            <a:spLocks noGrp="1" noChangeArrowheads="1"/>
          </p:cNvSpPr>
          <p:nvPr>
            <p:ph type="dt" sz="half" idx="10"/>
          </p:nvPr>
        </p:nvSpPr>
        <p:spPr>
          <a:xfrm>
            <a:off x="457200" y="6245225"/>
            <a:ext cx="2133600" cy="476250"/>
          </a:xfrm>
          <a:prstGeom prst="rect">
            <a:avLst/>
          </a:prstGeom>
        </p:spPr>
        <p:txBody>
          <a:bodyPr/>
          <a:lstStyle>
            <a:lvl1pPr>
              <a:defRPr/>
            </a:lvl1pPr>
          </a:lstStyle>
          <a:p>
            <a:pPr>
              <a:defRPr/>
            </a:pPr>
            <a:endParaRPr lang="en-US"/>
          </a:p>
        </p:txBody>
      </p:sp>
      <p:sp>
        <p:nvSpPr>
          <p:cNvPr id="5" name="Rectangle 6"/>
          <p:cNvSpPr>
            <a:spLocks noGrp="1" noChangeArrowheads="1"/>
          </p:cNvSpPr>
          <p:nvPr>
            <p:ph type="sldNum" sz="quarter" idx="11"/>
          </p:nvPr>
        </p:nvSpPr>
        <p:spPr>
          <a:xfrm>
            <a:off x="6553200" y="6245225"/>
            <a:ext cx="2133600" cy="476250"/>
          </a:xfrm>
          <a:prstGeom prst="rect">
            <a:avLst/>
          </a:prstGeom>
        </p:spPr>
        <p:txBody>
          <a:bodyPr/>
          <a:lstStyle>
            <a:lvl1pPr>
              <a:defRPr/>
            </a:lvl1pPr>
          </a:lstStyle>
          <a:p>
            <a:fld id="{C12C8DB3-1462-4779-9133-7CB2B3AF7353}" type="slidenum">
              <a:rPr lang="en-US"/>
              <a:pPr/>
              <a:t>‹#›</a:t>
            </a:fld>
            <a:endParaRPr lang="en-US"/>
          </a:p>
        </p:txBody>
      </p:sp>
    </p:spTree>
    <p:extLst>
      <p:ext uri="{BB962C8B-B14F-4D97-AF65-F5344CB8AC3E}">
        <p14:creationId xmlns="" xmlns:p14="http://schemas.microsoft.com/office/powerpoint/2010/main" val="122099399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4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fld id="{5C842762-C037-41D5-B02A-E776725A1B19}" type="slidenum">
              <a:rPr lang="en-US"/>
              <a:pPr/>
              <a:t>‹#›</a:t>
            </a:fld>
            <a:endParaRPr lang="en-US"/>
          </a:p>
        </p:txBody>
      </p:sp>
    </p:spTree>
    <p:extLst>
      <p:ext uri="{BB962C8B-B14F-4D97-AF65-F5344CB8AC3E}">
        <p14:creationId xmlns="" xmlns:p14="http://schemas.microsoft.com/office/powerpoint/2010/main" val="33095075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6"/>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608"/>
            <a:ext cx="40386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7"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fld id="{A9FADE65-BA11-485D-A43F-9412888E2667}" type="slidenum">
              <a:rPr lang="en-US"/>
              <a:pPr/>
              <a:t>‹#›</a:t>
            </a:fld>
            <a:endParaRPr lang="en-US"/>
          </a:p>
        </p:txBody>
      </p:sp>
    </p:spTree>
    <p:extLst>
      <p:ext uri="{BB962C8B-B14F-4D97-AF65-F5344CB8AC3E}">
        <p14:creationId xmlns="" xmlns:p14="http://schemas.microsoft.com/office/powerpoint/2010/main" val="51062803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58"/>
            <a:ext cx="82296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4"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fld id="{DB3181BB-D899-420A-91AA-A00D8F2D0AC9}" type="slidenum">
              <a:rPr lang="en-US"/>
              <a:pPr/>
              <a:t>‹#›</a:t>
            </a:fld>
            <a:endParaRPr lang="en-US"/>
          </a:p>
        </p:txBody>
      </p:sp>
    </p:spTree>
    <p:extLst>
      <p:ext uri="{BB962C8B-B14F-4D97-AF65-F5344CB8AC3E}">
        <p14:creationId xmlns="" xmlns:p14="http://schemas.microsoft.com/office/powerpoint/2010/main" val="12088180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6" name="Footer Placeholder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p>
        </p:txBody>
      </p:sp>
      <p:sp>
        <p:nvSpPr>
          <p:cNvPr id="7" name="Slide Number Placeholder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fld id="{B0C1CE5F-947E-4B26-BE45-D76D53E3DA2B}" type="slidenum">
              <a:rPr lang="en-US"/>
              <a:pPr/>
              <a:t>‹#›</a:t>
            </a:fld>
            <a:endParaRPr lang="en-US"/>
          </a:p>
        </p:txBody>
      </p:sp>
    </p:spTree>
    <p:extLst>
      <p:ext uri="{BB962C8B-B14F-4D97-AF65-F5344CB8AC3E}">
        <p14:creationId xmlns="" xmlns:p14="http://schemas.microsoft.com/office/powerpoint/2010/main" val="337311544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4_Contents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424202742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73028732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608"/>
            <a:ext cx="40386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608"/>
            <a:ext cx="4038600" cy="21875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p>
        </p:txBody>
      </p:sp>
      <p:sp>
        <p:nvSpPr>
          <p:cNvPr id="8"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fld id="{E15F5CCD-1438-4D4E-8962-EB435A1BEB8A}" type="slidenum">
              <a:rPr lang="en-US"/>
              <a:pPr/>
              <a:t>‹#›</a:t>
            </a:fld>
            <a:endParaRPr lang="en-US"/>
          </a:p>
        </p:txBody>
      </p:sp>
    </p:spTree>
    <p:extLst>
      <p:ext uri="{BB962C8B-B14F-4D97-AF65-F5344CB8AC3E}">
        <p14:creationId xmlns="" xmlns:p14="http://schemas.microsoft.com/office/powerpoint/2010/main" val="63772436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cSld name="Chỉ Tiêu đề">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lgn="l">
              <a:defRPr/>
            </a:lvl1pPr>
          </a:lstStyle>
          <a:p>
            <a:r>
              <a:rPr lang="vi-VN" smtClean="0"/>
              <a:t>Bấm &amp; sửa kiểu tiêu đề</a:t>
            </a:r>
            <a:endParaRPr lang="en-US"/>
          </a:p>
        </p:txBody>
      </p:sp>
      <p:sp>
        <p:nvSpPr>
          <p:cNvPr id="3" name="Date Placeholder 3"/>
          <p:cNvSpPr>
            <a:spLocks noGrp="1"/>
          </p:cNvSpPr>
          <p:nvPr>
            <p:ph type="dt" sz="half" idx="10"/>
          </p:nvPr>
        </p:nvSpPr>
        <p:spPr>
          <a:xfrm>
            <a:off x="457200" y="6356370"/>
            <a:ext cx="2133600" cy="365125"/>
          </a:xfrm>
          <a:prstGeom prst="rect">
            <a:avLst/>
          </a:prstGeom>
        </p:spPr>
        <p:txBody>
          <a:bodyPr/>
          <a:lstStyle>
            <a:lvl1pPr eaLnBrk="0" hangingPunct="0">
              <a:defRPr/>
            </a:lvl1pPr>
          </a:lstStyle>
          <a:p>
            <a:pPr>
              <a:defRPr/>
            </a:pPr>
            <a:fld id="{08B6A322-3896-494F-B211-E1B31A3FA51D}" type="datetimeFigureOut">
              <a:rPr lang="en-US"/>
              <a:pPr>
                <a:defRPr/>
              </a:pPr>
              <a:t>19/12/2020</a:t>
            </a:fld>
            <a:endParaRPr lang="en-US"/>
          </a:p>
        </p:txBody>
      </p:sp>
      <p:sp>
        <p:nvSpPr>
          <p:cNvPr id="4" name="Footer Placeholder 4"/>
          <p:cNvSpPr>
            <a:spLocks noGrp="1"/>
          </p:cNvSpPr>
          <p:nvPr>
            <p:ph type="ftr" sz="quarter" idx="11"/>
          </p:nvPr>
        </p:nvSpPr>
        <p:spPr>
          <a:xfrm>
            <a:off x="3124200" y="6356370"/>
            <a:ext cx="2895600" cy="365125"/>
          </a:xfrm>
          <a:prstGeom prst="rect">
            <a:avLst/>
          </a:prstGeom>
        </p:spPr>
        <p:txBody>
          <a:bodyPr/>
          <a:lstStyle>
            <a:lvl1pPr eaLnBrk="0" hangingPunct="0">
              <a:defRPr/>
            </a:lvl1pPr>
          </a:lstStyle>
          <a:p>
            <a:pPr>
              <a:defRPr/>
            </a:pPr>
            <a:endParaRPr lang="en-US"/>
          </a:p>
        </p:txBody>
      </p:sp>
      <p:sp>
        <p:nvSpPr>
          <p:cNvPr id="5" name="Slide Number Placeholder 5"/>
          <p:cNvSpPr>
            <a:spLocks noGrp="1"/>
          </p:cNvSpPr>
          <p:nvPr>
            <p:ph type="sldNum" sz="quarter" idx="12"/>
          </p:nvPr>
        </p:nvSpPr>
        <p:spPr>
          <a:xfrm>
            <a:off x="6553200" y="6356370"/>
            <a:ext cx="2133600" cy="365125"/>
          </a:xfrm>
          <a:prstGeom prst="rect">
            <a:avLst/>
          </a:prstGeom>
        </p:spPr>
        <p:txBody>
          <a:bodyPr/>
          <a:lstStyle>
            <a:lvl1pPr eaLnBrk="0" hangingPunct="0">
              <a:defRPr/>
            </a:lvl1pPr>
          </a:lstStyle>
          <a:p>
            <a:pPr>
              <a:defRPr/>
            </a:pPr>
            <a:fld id="{76ABB78B-F1DF-440E-9B14-8CFDBD106029}" type="slidenum">
              <a:rPr lang="en-US"/>
              <a:pPr>
                <a:defRPr/>
              </a:pPr>
              <a:t>‹#›</a:t>
            </a:fld>
            <a:endParaRPr lang="en-US"/>
          </a:p>
        </p:txBody>
      </p:sp>
    </p:spTree>
    <p:extLst>
      <p:ext uri="{BB962C8B-B14F-4D97-AF65-F5344CB8AC3E}">
        <p14:creationId xmlns="" xmlns:p14="http://schemas.microsoft.com/office/powerpoint/2010/main" val="17667850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8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0" y="0"/>
            <a:ext cx="9144000" cy="1179288"/>
          </a:xfrm>
          <a:prstGeom prst="rect">
            <a:avLst/>
          </a:prstGeom>
        </p:spPr>
        <p:txBody>
          <a:bodyPr anchor="ctr"/>
          <a:lstStyle>
            <a:lvl1pPr algn="ctr">
              <a:defRPr>
                <a:solidFill>
                  <a:schemeClr val="tx1">
                    <a:lumMod val="75000"/>
                    <a:lumOff val="25000"/>
                  </a:schemeClr>
                </a:solidFill>
                <a:latin typeface="+mj-lt"/>
                <a:cs typeface="Arial" pitchFamily="34" charset="0"/>
              </a:defRPr>
            </a:lvl1pPr>
          </a:lstStyle>
          <a:p>
            <a:r>
              <a:rPr lang="en-US" altLang="ko-KR" smtClean="0"/>
              <a:t>Click to edit Master title style</a:t>
            </a:r>
            <a:endParaRPr lang="ko-KR" altLang="en-US" dirty="0"/>
          </a:p>
        </p:txBody>
      </p:sp>
    </p:spTree>
    <p:extLst>
      <p:ext uri="{BB962C8B-B14F-4D97-AF65-F5344CB8AC3E}">
        <p14:creationId xmlns="" xmlns:p14="http://schemas.microsoft.com/office/powerpoint/2010/main" val="325721932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39"/>
            <a:ext cx="8229600" cy="1139825"/>
          </a:xfrm>
          <a:prstGeom prst="rect">
            <a:avLst/>
          </a:prstGeom>
        </p:spPr>
        <p:txBody>
          <a:bodyPr/>
          <a:lstStyle/>
          <a:p>
            <a:r>
              <a:rPr lang="en-US" smtClean="0"/>
              <a:t>Click to edit Master title style</a:t>
            </a:r>
            <a:endParaRPr lang="en-US"/>
          </a:p>
        </p:txBody>
      </p:sp>
      <p:sp>
        <p:nvSpPr>
          <p:cNvPr id="3" name="SmartArt Placeholder 2"/>
          <p:cNvSpPr>
            <a:spLocks noGrp="1"/>
          </p:cNvSpPr>
          <p:nvPr>
            <p:ph type="dgm" idx="1"/>
          </p:nvPr>
        </p:nvSpPr>
        <p:spPr>
          <a:xfrm>
            <a:off x="457200" y="1600206"/>
            <a:ext cx="8229600" cy="4530725"/>
          </a:xfrm>
          <a:prstGeom prst="rect">
            <a:avLst/>
          </a:prstGeom>
        </p:spPr>
        <p:txBody>
          <a:bodyPr/>
          <a:lstStyle/>
          <a:p>
            <a:pPr lvl="0"/>
            <a:endParaRPr lang="en-US" noProof="0" smtClean="0"/>
          </a:p>
        </p:txBody>
      </p:sp>
      <p:sp>
        <p:nvSpPr>
          <p:cNvPr id="4" name="Date Placeholder 3"/>
          <p:cNvSpPr>
            <a:spLocks noGrp="1"/>
          </p:cNvSpPr>
          <p:nvPr>
            <p:ph type="dt" sz="half" idx="10"/>
          </p:nvPr>
        </p:nvSpPr>
        <p:spPr>
          <a:xfrm>
            <a:off x="457200" y="6356376"/>
            <a:ext cx="2133600" cy="365125"/>
          </a:xfrm>
          <a:prstGeom prst="rect">
            <a:avLst/>
          </a:prstGeom>
        </p:spPr>
        <p:txBody>
          <a:bodyPr/>
          <a:lstStyle>
            <a:lvl1pPr>
              <a:defRPr/>
            </a:lvl1pPr>
          </a:lstStyle>
          <a:p>
            <a:pPr>
              <a:defRPr/>
            </a:pPr>
            <a:endParaRPr lang="en-US"/>
          </a:p>
        </p:txBody>
      </p:sp>
      <p:sp>
        <p:nvSpPr>
          <p:cNvPr id="5" name="Footer Placeholder 4"/>
          <p:cNvSpPr>
            <a:spLocks noGrp="1"/>
          </p:cNvSpPr>
          <p:nvPr>
            <p:ph type="ftr" sz="quarter" idx="11"/>
          </p:nvPr>
        </p:nvSpPr>
        <p:spPr>
          <a:xfrm>
            <a:off x="3124200" y="6356376"/>
            <a:ext cx="2895600" cy="365125"/>
          </a:xfrm>
          <a:prstGeom prst="rect">
            <a:avLst/>
          </a:prstGeom>
        </p:spPr>
        <p:txBody>
          <a:bodyPr/>
          <a:lstStyle>
            <a:lvl1pPr>
              <a:defRPr/>
            </a:lvl1pPr>
          </a:lstStyle>
          <a:p>
            <a:pPr>
              <a:defRPr/>
            </a:pPr>
            <a:endParaRPr lang="en-US"/>
          </a:p>
        </p:txBody>
      </p:sp>
      <p:sp>
        <p:nvSpPr>
          <p:cNvPr id="6" name="Slide Number Placeholder 5"/>
          <p:cNvSpPr>
            <a:spLocks noGrp="1"/>
          </p:cNvSpPr>
          <p:nvPr>
            <p:ph type="sldNum" sz="quarter" idx="12"/>
          </p:nvPr>
        </p:nvSpPr>
        <p:spPr>
          <a:xfrm>
            <a:off x="6553200" y="6356376"/>
            <a:ext cx="2133600" cy="365125"/>
          </a:xfrm>
          <a:prstGeom prst="rect">
            <a:avLst/>
          </a:prstGeom>
        </p:spPr>
        <p:txBody>
          <a:bodyPr/>
          <a:lstStyle>
            <a:lvl1pPr>
              <a:defRPr/>
            </a:lvl1pPr>
          </a:lstStyle>
          <a:p>
            <a:pPr>
              <a:defRPr/>
            </a:pPr>
            <a:fld id="{6B7CBF1C-C3FD-49A2-BD54-A6FD3745F860}" type="slidenum">
              <a:rPr lang="en-US"/>
              <a:pPr>
                <a:defRPr/>
              </a:pPr>
              <a:t>‹#›</a:t>
            </a:fld>
            <a:endParaRPr lang="en-US"/>
          </a:p>
        </p:txBody>
      </p:sp>
    </p:spTree>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16"/>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xmlns="" id="{468F6418-2F54-45D4-A57F-70F7C2212E90}"/>
              </a:ext>
            </a:extLst>
          </p:cNvPr>
          <p:cNvSpPr/>
          <p:nvPr userDrawn="1"/>
        </p:nvSpPr>
        <p:spPr>
          <a:xfrm>
            <a:off x="-15039" y="5839013"/>
            <a:ext cx="9159041"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 xmlns:p14="http://schemas.microsoft.com/office/powerpoint/2010/main" val="213205775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16"/>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
            <a:extLst>
              <a:ext uri="{FF2B5EF4-FFF2-40B4-BE49-F238E27FC236}">
                <a16:creationId xmlns:a16="http://schemas.microsoft.com/office/drawing/2014/main" xmlns="" id="{6BA95570-ABCA-4EAA-A150-DE9A778788FF}"/>
              </a:ext>
            </a:extLst>
          </p:cNvPr>
          <p:cNvGrpSpPr/>
          <p:nvPr userDrawn="1"/>
        </p:nvGrpSpPr>
        <p:grpSpPr>
          <a:xfrm rot="10800000" flipH="1" flipV="1">
            <a:off x="4714878" y="5899288"/>
            <a:ext cx="4179095" cy="862288"/>
            <a:chOff x="477110" y="4905446"/>
            <a:chExt cx="11078677" cy="1714429"/>
          </a:xfrm>
        </p:grpSpPr>
        <p:sp>
          <p:nvSpPr>
            <p:cNvPr id="6" name="Freeform: Shape 5">
              <a:extLst>
                <a:ext uri="{FF2B5EF4-FFF2-40B4-BE49-F238E27FC236}">
                  <a16:creationId xmlns:a16="http://schemas.microsoft.com/office/drawing/2014/main" xmlns=""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4" name="Group 6">
              <a:extLst>
                <a:ext uri="{FF2B5EF4-FFF2-40B4-BE49-F238E27FC236}">
                  <a16:creationId xmlns:a16="http://schemas.microsoft.com/office/drawing/2014/main" xmlns=""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xmlns=""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a16="http://schemas.microsoft.com/office/drawing/2014/main" xmlns=""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xmlns=""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 name="Group 10">
            <a:extLst>
              <a:ext uri="{FF2B5EF4-FFF2-40B4-BE49-F238E27FC236}">
                <a16:creationId xmlns:a16="http://schemas.microsoft.com/office/drawing/2014/main" xmlns="" id="{0959607F-C050-4355-908E-D24DD45D9D08}"/>
              </a:ext>
            </a:extLst>
          </p:cNvPr>
          <p:cNvGrpSpPr/>
          <p:nvPr userDrawn="1"/>
        </p:nvGrpSpPr>
        <p:grpSpPr>
          <a:xfrm rot="10800000" flipV="1">
            <a:off x="260628" y="5899288"/>
            <a:ext cx="4179095" cy="862288"/>
            <a:chOff x="477110" y="4905446"/>
            <a:chExt cx="11078677" cy="1714429"/>
          </a:xfrm>
        </p:grpSpPr>
        <p:sp>
          <p:nvSpPr>
            <p:cNvPr id="12" name="Freeform: Shape 11">
              <a:extLst>
                <a:ext uri="{FF2B5EF4-FFF2-40B4-BE49-F238E27FC236}">
                  <a16:creationId xmlns:a16="http://schemas.microsoft.com/office/drawing/2014/main" xmlns=""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12">
              <a:extLst>
                <a:ext uri="{FF2B5EF4-FFF2-40B4-BE49-F238E27FC236}">
                  <a16:creationId xmlns:a16="http://schemas.microsoft.com/office/drawing/2014/main" xmlns=""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xmlns=""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a16="http://schemas.microsoft.com/office/drawing/2014/main" xmlns=""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xmlns=""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 xmlns:p14="http://schemas.microsoft.com/office/powerpoint/2010/main" val="131028761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79009210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7823105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xmlns="" id="{5A62946D-F2ED-4A3A-AFF2-114E504B5745}"/>
              </a:ext>
            </a:extLst>
          </p:cNvPr>
          <p:cNvSpPr/>
          <p:nvPr userDrawn="1"/>
        </p:nvSpPr>
        <p:spPr>
          <a:xfrm>
            <a:off x="2169995" y="0"/>
            <a:ext cx="6730053"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xmlns="" id="{2B98542A-477C-4DE9-BE76-734F0C55D2E2}"/>
              </a:ext>
            </a:extLst>
          </p:cNvPr>
          <p:cNvSpPr/>
          <p:nvPr userDrawn="1"/>
        </p:nvSpPr>
        <p:spPr>
          <a:xfrm>
            <a:off x="2413949" y="0"/>
            <a:ext cx="6730053"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99227326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52097417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86573857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65744832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a16="http://schemas.microsoft.com/office/drawing/2014/main" xmlns="" id="{9724905C-0466-437C-B401-0D9138D8404B}"/>
              </a:ext>
            </a:extLst>
          </p:cNvPr>
          <p:cNvSpPr>
            <a:spLocks noGrp="1"/>
          </p:cNvSpPr>
          <p:nvPr>
            <p:ph type="pic" sz="quarter" idx="11" hasCustomPrompt="1"/>
          </p:nvPr>
        </p:nvSpPr>
        <p:spPr>
          <a:xfrm>
            <a:off x="4055260" y="2578730"/>
            <a:ext cx="1339703"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a16="http://schemas.microsoft.com/office/drawing/2014/main" xmlns="" id="{07F0600E-0EC8-4BFF-B37B-C982DE03E9B0}"/>
              </a:ext>
            </a:extLst>
          </p:cNvPr>
          <p:cNvSpPr>
            <a:spLocks noGrp="1"/>
          </p:cNvSpPr>
          <p:nvPr>
            <p:ph type="pic" sz="quarter" idx="12" hasCustomPrompt="1"/>
          </p:nvPr>
        </p:nvSpPr>
        <p:spPr>
          <a:xfrm>
            <a:off x="5688498" y="2578730"/>
            <a:ext cx="1339703"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a16="http://schemas.microsoft.com/office/drawing/2014/main" xmlns="" id="{D49170B7-DADE-4D0A-8BF8-230A982B746F}"/>
              </a:ext>
            </a:extLst>
          </p:cNvPr>
          <p:cNvSpPr>
            <a:spLocks noGrp="1"/>
          </p:cNvSpPr>
          <p:nvPr>
            <p:ph type="pic" sz="quarter" idx="13" hasCustomPrompt="1"/>
          </p:nvPr>
        </p:nvSpPr>
        <p:spPr>
          <a:xfrm>
            <a:off x="7321735" y="2578730"/>
            <a:ext cx="1339703"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 xmlns:p14="http://schemas.microsoft.com/office/powerpoint/2010/main" val="139276488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8612B6C6-12D5-49A1-B688-91C869139E0E}"/>
              </a:ext>
            </a:extLst>
          </p:cNvPr>
          <p:cNvSpPr/>
          <p:nvPr userDrawn="1"/>
        </p:nvSpPr>
        <p:spPr>
          <a:xfrm>
            <a:off x="0" y="0"/>
            <a:ext cx="9144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a16="http://schemas.microsoft.com/office/drawing/2014/main" xmlns="" id="{71CF212A-1782-49B4-8B17-581DC5D7B367}"/>
              </a:ext>
            </a:extLst>
          </p:cNvPr>
          <p:cNvPicPr>
            <a:picLocks noChangeAspect="1" noChangeArrowheads="1"/>
          </p:cNvPicPr>
          <p:nvPr userDrawn="1"/>
        </p:nvPicPr>
        <p:blipFill>
          <a:blip r:embed="rId2">
            <a:extLst>
              <a:ext uri="{28A0092B-C50C-407E-A947-70E740481C1C}">
                <a14:useLocalDpi xmlns="" xmlns:a14="http://schemas.microsoft.com/office/drawing/2010/main" val="0"/>
              </a:ext>
            </a:extLst>
          </a:blip>
          <a:srcRect/>
          <a:stretch>
            <a:fillRect/>
          </a:stretch>
        </p:blipFill>
        <p:spPr bwMode="auto">
          <a:xfrm>
            <a:off x="6064915" y="1709312"/>
            <a:ext cx="2648012" cy="4348525"/>
          </a:xfrm>
          <a:prstGeom prst="rect">
            <a:avLst/>
          </a:prstGeom>
          <a:noFill/>
          <a:extLst>
            <a:ext uri="{909E8E84-426E-40DD-AFC4-6F175D3DCCD1}">
              <a14:hiddenFill xmlns=""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a16="http://schemas.microsoft.com/office/drawing/2014/main" xmlns="" id="{F6F9CC28-F54D-4BAA-BF10-18180D05E3DE}"/>
              </a:ext>
            </a:extLst>
          </p:cNvPr>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4657732" y="3259539"/>
            <a:ext cx="1995680" cy="3223724"/>
          </a:xfrm>
          <a:prstGeom prst="rect">
            <a:avLst/>
          </a:prstGeom>
          <a:noFill/>
          <a:extLst>
            <a:ext uri="{909E8E84-426E-40DD-AFC4-6F175D3DCCD1}">
              <a14:hiddenFill xmlns="" xmlns:a14="http://schemas.microsoft.com/office/drawing/2010/main">
                <a:solidFill>
                  <a:srgbClr val="FFFFFF"/>
                </a:solidFill>
              </a14:hiddenFill>
            </a:ext>
          </a:extLst>
        </p:spPr>
      </p:pic>
      <p:sp>
        <p:nvSpPr>
          <p:cNvPr id="5" name="Picture Placeholder 2">
            <a:extLst>
              <a:ext uri="{FF2B5EF4-FFF2-40B4-BE49-F238E27FC236}">
                <a16:creationId xmlns:a16="http://schemas.microsoft.com/office/drawing/2014/main" xmlns="" id="{510637AE-6F5C-4D3F-9611-7DA2098A8029}"/>
              </a:ext>
            </a:extLst>
          </p:cNvPr>
          <p:cNvSpPr>
            <a:spLocks noGrp="1"/>
          </p:cNvSpPr>
          <p:nvPr>
            <p:ph type="pic" idx="12" hasCustomPrompt="1"/>
          </p:nvPr>
        </p:nvSpPr>
        <p:spPr>
          <a:xfrm>
            <a:off x="6495649" y="2158177"/>
            <a:ext cx="1836866"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a16="http://schemas.microsoft.com/office/drawing/2014/main" xmlns="" id="{296F8098-C31E-4554-BACD-2C26FE4D24E9}"/>
              </a:ext>
            </a:extLst>
          </p:cNvPr>
          <p:cNvSpPr>
            <a:spLocks noGrp="1"/>
          </p:cNvSpPr>
          <p:nvPr>
            <p:ph type="pic" idx="13" hasCustomPrompt="1"/>
          </p:nvPr>
        </p:nvSpPr>
        <p:spPr>
          <a:xfrm>
            <a:off x="5164935" y="3403412"/>
            <a:ext cx="1113343"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 xmlns:p14="http://schemas.microsoft.com/office/powerpoint/2010/main" val="3751056585"/>
      </p:ext>
    </p:extLst>
  </p:cSld>
  <p:clrMapOvr>
    <a:masterClrMapping/>
  </p:clrMapOvr>
  <p:extLst mod="1">
    <p:ext uri="{DCECCB84-F9BA-43D5-87BE-67443E8EF086}">
      <p15:sldGuideLst xmlns=""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2438404" y="6248408"/>
            <a:ext cx="2130425" cy="474663"/>
          </a:xfrm>
          <a:prstGeom prst="rect">
            <a:avLst/>
          </a:prstGeom>
          <a:ln/>
        </p:spPr>
        <p:txBody>
          <a:bodyPr/>
          <a:lstStyle>
            <a:lvl1pPr>
              <a:defRPr/>
            </a:lvl1pPr>
          </a:lstStyle>
          <a:p>
            <a:pPr>
              <a:defRPr/>
            </a:pPr>
            <a:fld id="{0C16D3C5-B4D6-43EE-A50C-B7182C45A3F4}" type="datetime1">
              <a:rPr lang="en-US"/>
              <a:pPr>
                <a:defRPr/>
              </a:pPr>
              <a:t>19/12/2020</a:t>
            </a:fld>
            <a:endParaRPr lang="en-US"/>
          </a:p>
        </p:txBody>
      </p:sp>
      <p:sp>
        <p:nvSpPr>
          <p:cNvPr id="3" name="Rectangle 12"/>
          <p:cNvSpPr>
            <a:spLocks noGrp="1" noChangeArrowheads="1"/>
          </p:cNvSpPr>
          <p:nvPr>
            <p:ph type="ftr" sz="quarter" idx="11"/>
          </p:nvPr>
        </p:nvSpPr>
        <p:spPr>
          <a:xfrm>
            <a:off x="5791200" y="6248408"/>
            <a:ext cx="2897188" cy="474663"/>
          </a:xfrm>
          <a:prstGeom prst="rect">
            <a:avLst/>
          </a:prstGeom>
          <a:ln/>
        </p:spPr>
        <p:txBody>
          <a:bodyPr/>
          <a:lstStyle>
            <a:lvl1pPr>
              <a:defRPr/>
            </a:lvl1pPr>
          </a:lstStyle>
          <a:p>
            <a:pPr>
              <a:defRPr/>
            </a:pPr>
            <a:endParaRPr lang="en-US"/>
          </a:p>
        </p:txBody>
      </p:sp>
      <p:sp>
        <p:nvSpPr>
          <p:cNvPr id="4" name="Rectangle 13"/>
          <p:cNvSpPr>
            <a:spLocks noGrp="1" noChangeArrowheads="1"/>
          </p:cNvSpPr>
          <p:nvPr>
            <p:ph type="sldNum" sz="quarter" idx="12"/>
          </p:nvPr>
        </p:nvSpPr>
        <p:spPr>
          <a:xfrm>
            <a:off x="84142" y="6242050"/>
            <a:ext cx="587375" cy="488950"/>
          </a:xfrm>
          <a:prstGeom prst="rect">
            <a:avLst/>
          </a:prstGeom>
          <a:ln/>
        </p:spPr>
        <p:txBody>
          <a:bodyPr/>
          <a:lstStyle>
            <a:lvl1pPr>
              <a:defRPr/>
            </a:lvl1pPr>
          </a:lstStyle>
          <a:p>
            <a:fld id="{858C00EE-D624-44DA-B835-6C6FB1C61345}" type="slidenum">
              <a:rPr lang="en-US"/>
              <a:pPr/>
              <a:t>‹#›</a:t>
            </a:fld>
            <a:endParaRPr lang="en-US"/>
          </a:p>
        </p:txBody>
      </p:sp>
    </p:spTree>
    <p:extLst>
      <p:ext uri="{BB962C8B-B14F-4D97-AF65-F5344CB8AC3E}">
        <p14:creationId xmlns="" xmlns:p14="http://schemas.microsoft.com/office/powerpoint/2010/main" val="147590933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4"/>
            <a:ext cx="8458200" cy="56356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152532"/>
            <a:ext cx="8229600" cy="52482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xfrm>
            <a:off x="5867400" y="6461133"/>
            <a:ext cx="2895600" cy="320675"/>
          </a:xfrm>
          <a:prstGeom prst="rect">
            <a:avLst/>
          </a:prstGeom>
          <a:ln/>
        </p:spPr>
        <p:txBody>
          <a:bodyPr/>
          <a:lstStyle>
            <a:lvl1pPr>
              <a:defRPr/>
            </a:lvl1pPr>
          </a:lstStyle>
          <a:p>
            <a:pPr>
              <a:defRPr/>
            </a:pPr>
            <a:r>
              <a:rPr lang="en-US"/>
              <a:t>Company Logo</a:t>
            </a:r>
          </a:p>
        </p:txBody>
      </p:sp>
      <p:sp>
        <p:nvSpPr>
          <p:cNvPr id="5" name="Rectangle 6"/>
          <p:cNvSpPr>
            <a:spLocks noGrp="1" noChangeArrowheads="1"/>
          </p:cNvSpPr>
          <p:nvPr>
            <p:ph type="sldNum" sz="quarter" idx="11"/>
          </p:nvPr>
        </p:nvSpPr>
        <p:spPr>
          <a:xfrm>
            <a:off x="3505200" y="6461133"/>
            <a:ext cx="2133600" cy="320675"/>
          </a:xfrm>
          <a:prstGeom prst="rect">
            <a:avLst/>
          </a:prstGeom>
          <a:ln/>
        </p:spPr>
        <p:txBody>
          <a:bodyPr/>
          <a:lstStyle>
            <a:lvl1pPr>
              <a:defRPr/>
            </a:lvl1pPr>
          </a:lstStyle>
          <a:p>
            <a:pPr>
              <a:defRPr/>
            </a:pPr>
            <a:fld id="{37F7C18C-C440-4B0C-9A20-CB07824FBC2F}" type="slidenum">
              <a:rPr lang="en-US"/>
              <a:pPr>
                <a:defRPr/>
              </a:pPr>
              <a:t>‹#›</a:t>
            </a:fld>
            <a:endParaRPr lang="en-US"/>
          </a:p>
        </p:txBody>
      </p:sp>
      <p:sp>
        <p:nvSpPr>
          <p:cNvPr id="6" name="Rectangle 4"/>
          <p:cNvSpPr>
            <a:spLocks noGrp="1" noChangeArrowheads="1"/>
          </p:cNvSpPr>
          <p:nvPr>
            <p:ph type="dt" sz="half" idx="12"/>
          </p:nvPr>
        </p:nvSpPr>
        <p:spPr>
          <a:xfrm>
            <a:off x="14288" y="838200"/>
            <a:ext cx="8458200" cy="228600"/>
          </a:xfrm>
          <a:prstGeom prst="rect">
            <a:avLst/>
          </a:prstGeom>
          <a:ln/>
        </p:spPr>
        <p:txBody>
          <a:bodyPr/>
          <a:lstStyle>
            <a:lvl1pPr>
              <a:defRPr/>
            </a:lvl1pPr>
          </a:lstStyle>
          <a:p>
            <a:pPr>
              <a:defRPr/>
            </a:pPr>
            <a:r>
              <a:rPr lang="en-US"/>
              <a:t>www.themegallery.com</a:t>
            </a:r>
          </a:p>
        </p:txBody>
      </p:sp>
    </p:spTree>
    <p:extLst>
      <p:ext uri="{BB962C8B-B14F-4D97-AF65-F5344CB8AC3E}">
        <p14:creationId xmlns="" xmlns:p14="http://schemas.microsoft.com/office/powerpoint/2010/main" val="190728191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44725435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14_Images &amp; Contents Layout">
    <p:bg>
      <p:bgPr>
        <a:solidFill>
          <a:schemeClr val="bg1"/>
        </a:solidFill>
        <a:effectLst/>
      </p:bgPr>
    </p:bg>
    <p:spTree>
      <p:nvGrpSpPr>
        <p:cNvPr id="1" name=""/>
        <p:cNvGrpSpPr/>
        <p:nvPr/>
      </p:nvGrpSpPr>
      <p:grpSpPr>
        <a:xfrm>
          <a:off x="0" y="0"/>
          <a:ext cx="0" cy="0"/>
          <a:chOff x="0" y="0"/>
          <a:chExt cx="0" cy="0"/>
        </a:xfrm>
      </p:grpSpPr>
      <p:sp>
        <p:nvSpPr>
          <p:cNvPr id="4" name="Rectangle 3"/>
          <p:cNvSpPr/>
          <p:nvPr userDrawn="1"/>
        </p:nvSpPr>
        <p:spPr>
          <a:xfrm>
            <a:off x="3779913" y="404664"/>
            <a:ext cx="536408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2" name="제목 1"/>
          <p:cNvSpPr>
            <a:spLocks noGrp="1"/>
          </p:cNvSpPr>
          <p:nvPr>
            <p:ph type="title" hasCustomPrompt="1"/>
          </p:nvPr>
        </p:nvSpPr>
        <p:spPr>
          <a:xfrm>
            <a:off x="4231395" y="733309"/>
            <a:ext cx="4475003" cy="710877"/>
          </a:xfrm>
          <a:prstGeom prst="rect">
            <a:avLst/>
          </a:prstGeom>
        </p:spPr>
        <p:txBody>
          <a:bodyPr anchor="ctr">
            <a:noAutofit/>
          </a:bodyPr>
          <a:lstStyle>
            <a:lvl1pPr algn="l">
              <a:defRPr sz="4000" b="0" baseline="0">
                <a:solidFill>
                  <a:schemeClr val="bg1"/>
                </a:solidFill>
                <a:latin typeface="Arial" pitchFamily="34" charset="0"/>
                <a:cs typeface="Arial" pitchFamily="34" charset="0"/>
              </a:defRPr>
            </a:lvl1pPr>
          </a:lstStyle>
          <a:p>
            <a:r>
              <a:rPr lang="en-US" altLang="ko-KR" dirty="0"/>
              <a:t>Images &amp; Contents</a:t>
            </a:r>
            <a:endParaRPr lang="ko-KR" altLang="en-US" dirty="0"/>
          </a:p>
        </p:txBody>
      </p:sp>
      <p:sp>
        <p:nvSpPr>
          <p:cNvPr id="3" name="그림 개체 틀 2"/>
          <p:cNvSpPr>
            <a:spLocks noGrp="1"/>
          </p:cNvSpPr>
          <p:nvPr>
            <p:ph type="pic" sz="quarter" idx="14" hasCustomPrompt="1"/>
          </p:nvPr>
        </p:nvSpPr>
        <p:spPr>
          <a:xfrm>
            <a:off x="1" y="0"/>
            <a:ext cx="3779912" cy="685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8000" rIns="91440" bIns="45720" numCol="1" spcCol="0" rtlCol="0" fromWordArt="0" anchor="ctr" anchorCtr="0" forceAA="0" compatLnSpc="1">
            <a:prstTxWarp prst="textNoShape">
              <a:avLst/>
            </a:prstTxWarp>
            <a:noAutofit/>
          </a:bodyPr>
          <a:lstStyle>
            <a:lvl1pPr marL="0" indent="0">
              <a:buFontTx/>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5" name="Rectangle 4"/>
          <p:cNvSpPr/>
          <p:nvPr userDrawn="1"/>
        </p:nvSpPr>
        <p:spPr>
          <a:xfrm>
            <a:off x="4015368" y="733302"/>
            <a:ext cx="152772" cy="7227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grpSp>
        <p:nvGrpSpPr>
          <p:cNvPr id="6" name="Group 8">
            <a:extLst>
              <a:ext uri="{FF2B5EF4-FFF2-40B4-BE49-F238E27FC236}">
                <a16:creationId xmlns:a16="http://schemas.microsoft.com/office/drawing/2014/main" xmlns="" id="{F98C2D50-3619-48EA-833C-CBFA42C474ED}"/>
              </a:ext>
            </a:extLst>
          </p:cNvPr>
          <p:cNvGrpSpPr/>
          <p:nvPr userDrawn="1"/>
        </p:nvGrpSpPr>
        <p:grpSpPr>
          <a:xfrm rot="10800000" flipH="1" flipV="1">
            <a:off x="4266469" y="5899288"/>
            <a:ext cx="4627502" cy="862288"/>
            <a:chOff x="-711608" y="4905446"/>
            <a:chExt cx="12267395" cy="1714429"/>
          </a:xfrm>
        </p:grpSpPr>
        <p:sp>
          <p:nvSpPr>
            <p:cNvPr id="10" name="Freeform: Shape 9">
              <a:extLst>
                <a:ext uri="{FF2B5EF4-FFF2-40B4-BE49-F238E27FC236}">
                  <a16:creationId xmlns:a16="http://schemas.microsoft.com/office/drawing/2014/main" xmlns="" id="{6BE6F97E-237C-4F49-BF74-07AD0A30E4A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13">
              <a:extLst>
                <a:ext uri="{FF2B5EF4-FFF2-40B4-BE49-F238E27FC236}">
                  <a16:creationId xmlns:a16="http://schemas.microsoft.com/office/drawing/2014/main" xmlns="" id="{1F3C37DB-B814-413E-B87E-66D173097D3F}"/>
                </a:ext>
              </a:extLst>
            </p:cNvPr>
            <p:cNvGrpSpPr/>
            <p:nvPr/>
          </p:nvGrpSpPr>
          <p:grpSpPr>
            <a:xfrm>
              <a:off x="-711608" y="5658084"/>
              <a:ext cx="655351" cy="517912"/>
              <a:chOff x="5268098" y="5667609"/>
              <a:chExt cx="655351" cy="517912"/>
            </a:xfrm>
          </p:grpSpPr>
          <p:sp>
            <p:nvSpPr>
              <p:cNvPr id="16" name="Freeform: Shape 15">
                <a:extLst>
                  <a:ext uri="{FF2B5EF4-FFF2-40B4-BE49-F238E27FC236}">
                    <a16:creationId xmlns:a16="http://schemas.microsoft.com/office/drawing/2014/main" xmlns="" id="{7EB85841-20E3-4B2B-8973-E00BEF9845D4}"/>
                  </a:ext>
                </a:extLst>
              </p:cNvPr>
              <p:cNvSpPr/>
              <p:nvPr/>
            </p:nvSpPr>
            <p:spPr>
              <a:xfrm>
                <a:off x="5268098" y="5667609"/>
                <a:ext cx="517912"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7" name="Rectangle: Rounded Corners 16">
                <a:extLst>
                  <a:ext uri="{FF2B5EF4-FFF2-40B4-BE49-F238E27FC236}">
                    <a16:creationId xmlns:a16="http://schemas.microsoft.com/office/drawing/2014/main" xmlns="" id="{50CB10DD-AABC-4EC4-BAD8-E9E469ADD706}"/>
                  </a:ext>
                </a:extLst>
              </p:cNvPr>
              <p:cNvSpPr/>
              <p:nvPr/>
            </p:nvSpPr>
            <p:spPr>
              <a:xfrm>
                <a:off x="5724922" y="5874289"/>
                <a:ext cx="198527" cy="129468"/>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xmlns="" id="{3EB82D89-C9A8-4B16-9538-883DA044007E}"/>
                </a:ext>
              </a:extLst>
            </p:cNvPr>
            <p:cNvSpPr/>
            <p:nvPr/>
          </p:nvSpPr>
          <p:spPr>
            <a:xfrm>
              <a:off x="-343344" y="5898145"/>
              <a:ext cx="7817569" cy="653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 xmlns:p14="http://schemas.microsoft.com/office/powerpoint/2010/main" val="20253712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16"/>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
            <a:extLst>
              <a:ext uri="{FF2B5EF4-FFF2-40B4-BE49-F238E27FC236}">
                <a16:creationId xmlns:a16="http://schemas.microsoft.com/office/drawing/2014/main" xmlns="" id="{C2C52B6D-34FB-4FDE-831C-0BC7BB7E8FCC}"/>
              </a:ext>
            </a:extLst>
          </p:cNvPr>
          <p:cNvGrpSpPr/>
          <p:nvPr userDrawn="1"/>
        </p:nvGrpSpPr>
        <p:grpSpPr>
          <a:xfrm>
            <a:off x="0" y="5728740"/>
            <a:ext cx="9144000" cy="723192"/>
            <a:chOff x="0" y="5808144"/>
            <a:chExt cx="12192000" cy="723192"/>
          </a:xfrm>
        </p:grpSpPr>
        <p:sp>
          <p:nvSpPr>
            <p:cNvPr id="5" name="Freeform: Shape 4">
              <a:extLst>
                <a:ext uri="{FF2B5EF4-FFF2-40B4-BE49-F238E27FC236}">
                  <a16:creationId xmlns:a16="http://schemas.microsoft.com/office/drawing/2014/main" xmlns=""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a16="http://schemas.microsoft.com/office/drawing/2014/main" xmlns=""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a16="http://schemas.microsoft.com/office/drawing/2014/main" xmlns=""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a16="http://schemas.microsoft.com/office/drawing/2014/main" xmlns="" id="{4CCF9E78-6BBC-4373-8848-FD3950FEF73B}"/>
              </a:ext>
            </a:extLst>
          </p:cNvPr>
          <p:cNvSpPr/>
          <p:nvPr userDrawn="1"/>
        </p:nvSpPr>
        <p:spPr>
          <a:xfrm>
            <a:off x="0" y="6485028"/>
            <a:ext cx="9144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372238957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3"/>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fld id="{FF64A139-89E3-4D4F-9B56-AAF9F4CAE69A}" type="slidenum">
              <a:rPr lang="en-US" altLang="en-US"/>
              <a:pPr/>
              <a:t>‹#›</a:t>
            </a:fld>
            <a:endParaRPr lang="en-US" altLang="en-US"/>
          </a:p>
        </p:txBody>
      </p:sp>
    </p:spTree>
    <p:extLst>
      <p:ext uri="{BB962C8B-B14F-4D97-AF65-F5344CB8AC3E}">
        <p14:creationId xmlns="" xmlns:p14="http://schemas.microsoft.com/office/powerpoint/2010/main" val="395169085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3_Image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44E94AA2-6741-4B89-86E7-853BEEED444B}"/>
              </a:ext>
            </a:extLst>
          </p:cNvPr>
          <p:cNvSpPr>
            <a:spLocks noGrp="1"/>
          </p:cNvSpPr>
          <p:nvPr>
            <p:ph type="pic" sz="quarter" idx="14" hasCustomPrompt="1"/>
          </p:nvPr>
        </p:nvSpPr>
        <p:spPr>
          <a:xfrm>
            <a:off x="519967" y="609605"/>
            <a:ext cx="3268265" cy="5638797"/>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lgn="ctr">
              <a:buNone/>
              <a:defRPr lang="ko-KR" altLang="en-US" sz="1600" dirty="0">
                <a:solidFill>
                  <a:schemeClr val="tx1">
                    <a:lumMod val="75000"/>
                    <a:lumOff val="25000"/>
                  </a:schemeClr>
                </a:solidFill>
              </a:defRPr>
            </a:lvl1pPr>
          </a:lstStyle>
          <a:p>
            <a:pPr marL="0" lvl="0" algn="ctr"/>
            <a:r>
              <a:rPr lang="en-US" altLang="ko-KR" dirty="0"/>
              <a:t>Place Your Picture Here And send to back</a:t>
            </a:r>
            <a:endParaRPr lang="ko-KR" altLang="en-US" dirty="0"/>
          </a:p>
        </p:txBody>
      </p:sp>
    </p:spTree>
    <p:extLst>
      <p:ext uri="{BB962C8B-B14F-4D97-AF65-F5344CB8AC3E}">
        <p14:creationId xmlns="" xmlns:p14="http://schemas.microsoft.com/office/powerpoint/2010/main" val="263404660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7" y="339510"/>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a16="http://schemas.microsoft.com/office/drawing/2014/main" xmlns="" id="{468F6418-2F54-45D4-A57F-70F7C2212E90}"/>
              </a:ext>
            </a:extLst>
          </p:cNvPr>
          <p:cNvSpPr/>
          <p:nvPr userDrawn="1"/>
        </p:nvSpPr>
        <p:spPr>
          <a:xfrm>
            <a:off x="-15041" y="5839007"/>
            <a:ext cx="9159041"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p>
        </p:txBody>
      </p:sp>
    </p:spTree>
    <p:extLst>
      <p:ext uri="{BB962C8B-B14F-4D97-AF65-F5344CB8AC3E}">
        <p14:creationId xmlns="" xmlns:p14="http://schemas.microsoft.com/office/powerpoint/2010/main" val="213205775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7" y="339510"/>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
            <a:extLst>
              <a:ext uri="{FF2B5EF4-FFF2-40B4-BE49-F238E27FC236}">
                <a16:creationId xmlns:a16="http://schemas.microsoft.com/office/drawing/2014/main" xmlns="" id="{6BA95570-ABCA-4EAA-A150-DE9A778788FF}"/>
              </a:ext>
            </a:extLst>
          </p:cNvPr>
          <p:cNvGrpSpPr/>
          <p:nvPr userDrawn="1"/>
        </p:nvGrpSpPr>
        <p:grpSpPr>
          <a:xfrm rot="10800000" flipH="1" flipV="1">
            <a:off x="4714875" y="5899288"/>
            <a:ext cx="4179095" cy="862288"/>
            <a:chOff x="477110" y="4905446"/>
            <a:chExt cx="11078677" cy="1714429"/>
          </a:xfrm>
        </p:grpSpPr>
        <p:sp>
          <p:nvSpPr>
            <p:cNvPr id="6" name="Freeform: Shape 5">
              <a:extLst>
                <a:ext uri="{FF2B5EF4-FFF2-40B4-BE49-F238E27FC236}">
                  <a16:creationId xmlns:a16="http://schemas.microsoft.com/office/drawing/2014/main" xmlns=""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4" name="Group 6">
              <a:extLst>
                <a:ext uri="{FF2B5EF4-FFF2-40B4-BE49-F238E27FC236}">
                  <a16:creationId xmlns:a16="http://schemas.microsoft.com/office/drawing/2014/main" xmlns=""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a16="http://schemas.microsoft.com/office/drawing/2014/main" xmlns=""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a16="http://schemas.microsoft.com/office/drawing/2014/main" xmlns=""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a16="http://schemas.microsoft.com/office/drawing/2014/main" xmlns=""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5" name="Group 10">
            <a:extLst>
              <a:ext uri="{FF2B5EF4-FFF2-40B4-BE49-F238E27FC236}">
                <a16:creationId xmlns:a16="http://schemas.microsoft.com/office/drawing/2014/main" xmlns="" id="{0959607F-C050-4355-908E-D24DD45D9D08}"/>
              </a:ext>
            </a:extLst>
          </p:cNvPr>
          <p:cNvGrpSpPr/>
          <p:nvPr userDrawn="1"/>
        </p:nvGrpSpPr>
        <p:grpSpPr>
          <a:xfrm rot="10800000" flipV="1">
            <a:off x="260626" y="5899288"/>
            <a:ext cx="4179095" cy="862288"/>
            <a:chOff x="477110" y="4905446"/>
            <a:chExt cx="11078677" cy="1714429"/>
          </a:xfrm>
        </p:grpSpPr>
        <p:sp>
          <p:nvSpPr>
            <p:cNvPr id="12" name="Freeform: Shape 11">
              <a:extLst>
                <a:ext uri="{FF2B5EF4-FFF2-40B4-BE49-F238E27FC236}">
                  <a16:creationId xmlns:a16="http://schemas.microsoft.com/office/drawing/2014/main" xmlns=""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12">
              <a:extLst>
                <a:ext uri="{FF2B5EF4-FFF2-40B4-BE49-F238E27FC236}">
                  <a16:creationId xmlns:a16="http://schemas.microsoft.com/office/drawing/2014/main" xmlns=""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a16="http://schemas.microsoft.com/office/drawing/2014/main" xmlns=""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a16="http://schemas.microsoft.com/office/drawing/2014/main" xmlns=""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xmlns=""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 xmlns:p14="http://schemas.microsoft.com/office/powerpoint/2010/main" val="131028761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79009210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7823105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xmlns="" id="{5A62946D-F2ED-4A3A-AFF2-114E504B5745}"/>
              </a:ext>
            </a:extLst>
          </p:cNvPr>
          <p:cNvSpPr/>
          <p:nvPr userDrawn="1"/>
        </p:nvSpPr>
        <p:spPr>
          <a:xfrm>
            <a:off x="2169994" y="0"/>
            <a:ext cx="6730053"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xmlns="" id="{2B98542A-477C-4DE9-BE76-734F0C55D2E2}"/>
              </a:ext>
            </a:extLst>
          </p:cNvPr>
          <p:cNvSpPr/>
          <p:nvPr userDrawn="1"/>
        </p:nvSpPr>
        <p:spPr>
          <a:xfrm>
            <a:off x="2413947" y="0"/>
            <a:ext cx="6730053"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99227326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52097417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86573857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65744832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a16="http://schemas.microsoft.com/office/drawing/2014/main" xmlns="" id="{9724905C-0466-437C-B401-0D9138D8404B}"/>
              </a:ext>
            </a:extLst>
          </p:cNvPr>
          <p:cNvSpPr>
            <a:spLocks noGrp="1"/>
          </p:cNvSpPr>
          <p:nvPr>
            <p:ph type="pic" sz="quarter" idx="11" hasCustomPrompt="1"/>
          </p:nvPr>
        </p:nvSpPr>
        <p:spPr>
          <a:xfrm>
            <a:off x="4055257" y="2578730"/>
            <a:ext cx="1339703"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a16="http://schemas.microsoft.com/office/drawing/2014/main" xmlns="" id="{07F0600E-0EC8-4BFF-B37B-C982DE03E9B0}"/>
              </a:ext>
            </a:extLst>
          </p:cNvPr>
          <p:cNvSpPr>
            <a:spLocks noGrp="1"/>
          </p:cNvSpPr>
          <p:nvPr>
            <p:ph type="pic" sz="quarter" idx="12" hasCustomPrompt="1"/>
          </p:nvPr>
        </p:nvSpPr>
        <p:spPr>
          <a:xfrm>
            <a:off x="5688495" y="2578730"/>
            <a:ext cx="1339703"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a16="http://schemas.microsoft.com/office/drawing/2014/main" xmlns="" id="{D49170B7-DADE-4D0A-8BF8-230A982B746F}"/>
              </a:ext>
            </a:extLst>
          </p:cNvPr>
          <p:cNvSpPr>
            <a:spLocks noGrp="1"/>
          </p:cNvSpPr>
          <p:nvPr>
            <p:ph type="pic" sz="quarter" idx="13" hasCustomPrompt="1"/>
          </p:nvPr>
        </p:nvSpPr>
        <p:spPr>
          <a:xfrm>
            <a:off x="7321732" y="2578730"/>
            <a:ext cx="1339703"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 xmlns:p14="http://schemas.microsoft.com/office/powerpoint/2010/main" val="1392764880"/>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8612B6C6-12D5-49A1-B688-91C869139E0E}"/>
              </a:ext>
            </a:extLst>
          </p:cNvPr>
          <p:cNvSpPr/>
          <p:nvPr userDrawn="1"/>
        </p:nvSpPr>
        <p:spPr>
          <a:xfrm>
            <a:off x="0" y="0"/>
            <a:ext cx="9144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a16="http://schemas.microsoft.com/office/drawing/2014/main" xmlns="" id="{71CF212A-1782-49B4-8B17-581DC5D7B367}"/>
              </a:ext>
            </a:extLst>
          </p:cNvPr>
          <p:cNvPicPr>
            <a:picLocks noChangeAspect="1" noChangeArrowheads="1"/>
          </p:cNvPicPr>
          <p:nvPr userDrawn="1"/>
        </p:nvPicPr>
        <p:blipFill>
          <a:blip r:embed="rId2">
            <a:extLst>
              <a:ext uri="{28A0092B-C50C-407E-A947-70E740481C1C}">
                <a14:useLocalDpi xmlns="" xmlns:a14="http://schemas.microsoft.com/office/drawing/2010/main" val="0"/>
              </a:ext>
            </a:extLst>
          </a:blip>
          <a:srcRect/>
          <a:stretch>
            <a:fillRect/>
          </a:stretch>
        </p:blipFill>
        <p:spPr bwMode="auto">
          <a:xfrm>
            <a:off x="6064915" y="1709312"/>
            <a:ext cx="2648012" cy="4348525"/>
          </a:xfrm>
          <a:prstGeom prst="rect">
            <a:avLst/>
          </a:prstGeom>
          <a:noFill/>
          <a:extLst>
            <a:ext uri="{909E8E84-426E-40DD-AFC4-6F175D3DCCD1}">
              <a14:hiddenFill xmlns=""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a16="http://schemas.microsoft.com/office/drawing/2014/main" xmlns="" id="{F6F9CC28-F54D-4BAA-BF10-18180D05E3DE}"/>
              </a:ext>
            </a:extLst>
          </p:cNvPr>
          <p:cNvPicPr>
            <a:picLocks noChangeAspect="1" noChangeArrowheads="1"/>
          </p:cNvPicPr>
          <p:nvPr userDrawn="1"/>
        </p:nvPicPr>
        <p:blipFill>
          <a:blip r:embed="rId3">
            <a:extLst>
              <a:ext uri="{28A0092B-C50C-407E-A947-70E740481C1C}">
                <a14:useLocalDpi xmlns="" xmlns:a14="http://schemas.microsoft.com/office/drawing/2010/main" val="0"/>
              </a:ext>
            </a:extLst>
          </a:blip>
          <a:srcRect/>
          <a:stretch>
            <a:fillRect/>
          </a:stretch>
        </p:blipFill>
        <p:spPr bwMode="auto">
          <a:xfrm>
            <a:off x="4657732" y="3259539"/>
            <a:ext cx="1995680" cy="3223724"/>
          </a:xfrm>
          <a:prstGeom prst="rect">
            <a:avLst/>
          </a:prstGeom>
          <a:noFill/>
          <a:extLst>
            <a:ext uri="{909E8E84-426E-40DD-AFC4-6F175D3DCCD1}">
              <a14:hiddenFill xmlns="" xmlns:a14="http://schemas.microsoft.com/office/drawing/2010/main">
                <a:solidFill>
                  <a:srgbClr val="FFFFFF"/>
                </a:solidFill>
              </a14:hiddenFill>
            </a:ext>
          </a:extLst>
        </p:spPr>
      </p:pic>
      <p:sp>
        <p:nvSpPr>
          <p:cNvPr id="5" name="Picture Placeholder 2">
            <a:extLst>
              <a:ext uri="{FF2B5EF4-FFF2-40B4-BE49-F238E27FC236}">
                <a16:creationId xmlns:a16="http://schemas.microsoft.com/office/drawing/2014/main" xmlns="" id="{510637AE-6F5C-4D3F-9611-7DA2098A8029}"/>
              </a:ext>
            </a:extLst>
          </p:cNvPr>
          <p:cNvSpPr>
            <a:spLocks noGrp="1"/>
          </p:cNvSpPr>
          <p:nvPr>
            <p:ph type="pic" idx="12" hasCustomPrompt="1"/>
          </p:nvPr>
        </p:nvSpPr>
        <p:spPr>
          <a:xfrm>
            <a:off x="6495649" y="2158177"/>
            <a:ext cx="1836866"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a16="http://schemas.microsoft.com/office/drawing/2014/main" xmlns="" id="{296F8098-C31E-4554-BACD-2C26FE4D24E9}"/>
              </a:ext>
            </a:extLst>
          </p:cNvPr>
          <p:cNvSpPr>
            <a:spLocks noGrp="1"/>
          </p:cNvSpPr>
          <p:nvPr>
            <p:ph type="pic" idx="13" hasCustomPrompt="1"/>
          </p:nvPr>
        </p:nvSpPr>
        <p:spPr>
          <a:xfrm>
            <a:off x="5164932" y="3403406"/>
            <a:ext cx="1113343"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 xmlns:p14="http://schemas.microsoft.com/office/powerpoint/2010/main" val="3751056585"/>
      </p:ext>
    </p:extLst>
  </p:cSld>
  <p:clrMapOvr>
    <a:masterClrMapping/>
  </p:clrMapOvr>
  <p:extLst mod="1">
    <p:ext uri="{DCECCB84-F9BA-43D5-87BE-67443E8EF086}">
      <p15:sldGuideLst xmlns=""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2438401" y="6248402"/>
            <a:ext cx="2130425" cy="474663"/>
          </a:xfrm>
          <a:prstGeom prst="rect">
            <a:avLst/>
          </a:prstGeom>
          <a:ln/>
        </p:spPr>
        <p:txBody>
          <a:bodyPr/>
          <a:lstStyle>
            <a:lvl1pPr>
              <a:defRPr/>
            </a:lvl1pPr>
          </a:lstStyle>
          <a:p>
            <a:pPr>
              <a:defRPr/>
            </a:pPr>
            <a:fld id="{0C16D3C5-B4D6-43EE-A50C-B7182C45A3F4}" type="datetime1">
              <a:rPr lang="en-US"/>
              <a:pPr>
                <a:defRPr/>
              </a:pPr>
              <a:t>19/12/2020</a:t>
            </a:fld>
            <a:endParaRPr lang="en-US"/>
          </a:p>
        </p:txBody>
      </p:sp>
      <p:sp>
        <p:nvSpPr>
          <p:cNvPr id="3" name="Rectangle 12"/>
          <p:cNvSpPr>
            <a:spLocks noGrp="1" noChangeArrowheads="1"/>
          </p:cNvSpPr>
          <p:nvPr>
            <p:ph type="ftr" sz="quarter" idx="11"/>
          </p:nvPr>
        </p:nvSpPr>
        <p:spPr>
          <a:xfrm>
            <a:off x="5791200" y="6248402"/>
            <a:ext cx="2897188" cy="474663"/>
          </a:xfrm>
          <a:prstGeom prst="rect">
            <a:avLst/>
          </a:prstGeom>
          <a:ln/>
        </p:spPr>
        <p:txBody>
          <a:bodyPr/>
          <a:lstStyle>
            <a:lvl1pPr>
              <a:defRPr/>
            </a:lvl1pPr>
          </a:lstStyle>
          <a:p>
            <a:pPr>
              <a:defRPr/>
            </a:pPr>
            <a:endParaRPr lang="en-US"/>
          </a:p>
        </p:txBody>
      </p:sp>
      <p:sp>
        <p:nvSpPr>
          <p:cNvPr id="4" name="Rectangle 13"/>
          <p:cNvSpPr>
            <a:spLocks noGrp="1" noChangeArrowheads="1"/>
          </p:cNvSpPr>
          <p:nvPr>
            <p:ph type="sldNum" sz="quarter" idx="12"/>
          </p:nvPr>
        </p:nvSpPr>
        <p:spPr>
          <a:xfrm>
            <a:off x="84139" y="6242050"/>
            <a:ext cx="587375" cy="488950"/>
          </a:xfrm>
          <a:prstGeom prst="rect">
            <a:avLst/>
          </a:prstGeom>
          <a:ln/>
        </p:spPr>
        <p:txBody>
          <a:bodyPr/>
          <a:lstStyle>
            <a:lvl1pPr>
              <a:defRPr/>
            </a:lvl1pPr>
          </a:lstStyle>
          <a:p>
            <a:fld id="{858C00EE-D624-44DA-B835-6C6FB1C61345}" type="slidenum">
              <a:rPr lang="en-US"/>
              <a:pPr/>
              <a:t>‹#›</a:t>
            </a:fld>
            <a:endParaRPr lang="en-US"/>
          </a:p>
        </p:txBody>
      </p:sp>
    </p:spTree>
    <p:extLst>
      <p:ext uri="{BB962C8B-B14F-4D97-AF65-F5344CB8AC3E}">
        <p14:creationId xmlns="" xmlns:p14="http://schemas.microsoft.com/office/powerpoint/2010/main" val="147590933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2"/>
            <a:ext cx="8458200" cy="56356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152527"/>
            <a:ext cx="8229600" cy="524827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ftr" sz="quarter" idx="10"/>
          </p:nvPr>
        </p:nvSpPr>
        <p:spPr>
          <a:xfrm>
            <a:off x="5867400" y="6461127"/>
            <a:ext cx="2895600" cy="320675"/>
          </a:xfrm>
          <a:prstGeom prst="rect">
            <a:avLst/>
          </a:prstGeom>
          <a:ln/>
        </p:spPr>
        <p:txBody>
          <a:bodyPr/>
          <a:lstStyle>
            <a:lvl1pPr>
              <a:defRPr/>
            </a:lvl1pPr>
          </a:lstStyle>
          <a:p>
            <a:pPr>
              <a:defRPr/>
            </a:pPr>
            <a:r>
              <a:rPr lang="en-US"/>
              <a:t>Company Logo</a:t>
            </a:r>
          </a:p>
        </p:txBody>
      </p:sp>
      <p:sp>
        <p:nvSpPr>
          <p:cNvPr id="5" name="Rectangle 6"/>
          <p:cNvSpPr>
            <a:spLocks noGrp="1" noChangeArrowheads="1"/>
          </p:cNvSpPr>
          <p:nvPr>
            <p:ph type="sldNum" sz="quarter" idx="11"/>
          </p:nvPr>
        </p:nvSpPr>
        <p:spPr>
          <a:xfrm>
            <a:off x="3505200" y="6461127"/>
            <a:ext cx="2133600" cy="320675"/>
          </a:xfrm>
          <a:prstGeom prst="rect">
            <a:avLst/>
          </a:prstGeom>
          <a:ln/>
        </p:spPr>
        <p:txBody>
          <a:bodyPr/>
          <a:lstStyle>
            <a:lvl1pPr>
              <a:defRPr/>
            </a:lvl1pPr>
          </a:lstStyle>
          <a:p>
            <a:pPr>
              <a:defRPr/>
            </a:pPr>
            <a:fld id="{37F7C18C-C440-4B0C-9A20-CB07824FBC2F}" type="slidenum">
              <a:rPr lang="en-US"/>
              <a:pPr>
                <a:defRPr/>
              </a:pPr>
              <a:t>‹#›</a:t>
            </a:fld>
            <a:endParaRPr lang="en-US"/>
          </a:p>
        </p:txBody>
      </p:sp>
      <p:sp>
        <p:nvSpPr>
          <p:cNvPr id="6" name="Rectangle 4"/>
          <p:cNvSpPr>
            <a:spLocks noGrp="1" noChangeArrowheads="1"/>
          </p:cNvSpPr>
          <p:nvPr>
            <p:ph type="dt" sz="half" idx="12"/>
          </p:nvPr>
        </p:nvSpPr>
        <p:spPr>
          <a:xfrm>
            <a:off x="14288" y="838200"/>
            <a:ext cx="8458200" cy="228600"/>
          </a:xfrm>
          <a:prstGeom prst="rect">
            <a:avLst/>
          </a:prstGeom>
          <a:ln/>
        </p:spPr>
        <p:txBody>
          <a:bodyPr/>
          <a:lstStyle>
            <a:lvl1pPr>
              <a:defRPr/>
            </a:lvl1pPr>
          </a:lstStyle>
          <a:p>
            <a:pPr>
              <a:defRPr/>
            </a:pPr>
            <a:r>
              <a:rPr lang="en-US"/>
              <a:t>www.themegallery.com</a:t>
            </a:r>
          </a:p>
        </p:txBody>
      </p:sp>
    </p:spTree>
    <p:extLst>
      <p:ext uri="{BB962C8B-B14F-4D97-AF65-F5344CB8AC3E}">
        <p14:creationId xmlns="" xmlns:p14="http://schemas.microsoft.com/office/powerpoint/2010/main" val="190728191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44725435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14_Images &amp; Contents Layout">
    <p:bg>
      <p:bgPr>
        <a:solidFill>
          <a:schemeClr val="bg1"/>
        </a:solidFill>
        <a:effectLst/>
      </p:bgPr>
    </p:bg>
    <p:spTree>
      <p:nvGrpSpPr>
        <p:cNvPr id="1" name=""/>
        <p:cNvGrpSpPr/>
        <p:nvPr/>
      </p:nvGrpSpPr>
      <p:grpSpPr>
        <a:xfrm>
          <a:off x="0" y="0"/>
          <a:ext cx="0" cy="0"/>
          <a:chOff x="0" y="0"/>
          <a:chExt cx="0" cy="0"/>
        </a:xfrm>
      </p:grpSpPr>
      <p:sp>
        <p:nvSpPr>
          <p:cNvPr id="4" name="Rectangle 3"/>
          <p:cNvSpPr/>
          <p:nvPr userDrawn="1"/>
        </p:nvSpPr>
        <p:spPr>
          <a:xfrm>
            <a:off x="3779913" y="404664"/>
            <a:ext cx="5364088" cy="13681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sp>
        <p:nvSpPr>
          <p:cNvPr id="2" name="제목 1"/>
          <p:cNvSpPr>
            <a:spLocks noGrp="1"/>
          </p:cNvSpPr>
          <p:nvPr>
            <p:ph type="title" hasCustomPrompt="1"/>
          </p:nvPr>
        </p:nvSpPr>
        <p:spPr>
          <a:xfrm>
            <a:off x="4231392" y="733303"/>
            <a:ext cx="4475003" cy="710877"/>
          </a:xfrm>
          <a:prstGeom prst="rect">
            <a:avLst/>
          </a:prstGeom>
        </p:spPr>
        <p:txBody>
          <a:bodyPr anchor="ctr">
            <a:noAutofit/>
          </a:bodyPr>
          <a:lstStyle>
            <a:lvl1pPr algn="l">
              <a:defRPr sz="4000" b="0" baseline="0">
                <a:solidFill>
                  <a:schemeClr val="bg1"/>
                </a:solidFill>
                <a:latin typeface="Arial" pitchFamily="34" charset="0"/>
                <a:cs typeface="Arial" pitchFamily="34" charset="0"/>
              </a:defRPr>
            </a:lvl1pPr>
          </a:lstStyle>
          <a:p>
            <a:r>
              <a:rPr lang="en-US" altLang="ko-KR" dirty="0"/>
              <a:t>Images &amp; Contents</a:t>
            </a:r>
            <a:endParaRPr lang="ko-KR" altLang="en-US" dirty="0"/>
          </a:p>
        </p:txBody>
      </p:sp>
      <p:sp>
        <p:nvSpPr>
          <p:cNvPr id="3" name="그림 개체 틀 2"/>
          <p:cNvSpPr>
            <a:spLocks noGrp="1"/>
          </p:cNvSpPr>
          <p:nvPr>
            <p:ph type="pic" sz="quarter" idx="14" hasCustomPrompt="1"/>
          </p:nvPr>
        </p:nvSpPr>
        <p:spPr>
          <a:xfrm>
            <a:off x="1" y="0"/>
            <a:ext cx="3779912" cy="6858000"/>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68000" rIns="91440" bIns="45720" numCol="1" spcCol="0" rtlCol="0" fromWordArt="0" anchor="ctr" anchorCtr="0" forceAA="0" compatLnSpc="1">
            <a:prstTxWarp prst="textNoShape">
              <a:avLst/>
            </a:prstTxWarp>
            <a:noAutofit/>
          </a:bodyPr>
          <a:lstStyle>
            <a:lvl1pPr marL="0" indent="0">
              <a:buFontTx/>
              <a:buNone/>
              <a:defRPr lang="ko-KR" altLang="en-US" sz="1200" dirty="0">
                <a:solidFill>
                  <a:schemeClr val="tx1">
                    <a:lumMod val="75000"/>
                    <a:lumOff val="25000"/>
                  </a:schemeClr>
                </a:solidFill>
              </a:defRPr>
            </a:lvl1pPr>
          </a:lstStyle>
          <a:p>
            <a:pPr marL="0" lvl="0" algn="ctr"/>
            <a:r>
              <a:rPr lang="en-US" altLang="ko-KR" dirty="0"/>
              <a:t>Place Your Picture Here</a:t>
            </a:r>
            <a:endParaRPr lang="ko-KR" altLang="en-US" dirty="0"/>
          </a:p>
        </p:txBody>
      </p:sp>
      <p:sp>
        <p:nvSpPr>
          <p:cNvPr id="5" name="Rectangle 4"/>
          <p:cNvSpPr/>
          <p:nvPr userDrawn="1"/>
        </p:nvSpPr>
        <p:spPr>
          <a:xfrm>
            <a:off x="4015368" y="733302"/>
            <a:ext cx="152772" cy="7227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00"/>
          </a:p>
        </p:txBody>
      </p:sp>
      <p:grpSp>
        <p:nvGrpSpPr>
          <p:cNvPr id="6" name="Group 8">
            <a:extLst>
              <a:ext uri="{FF2B5EF4-FFF2-40B4-BE49-F238E27FC236}">
                <a16:creationId xmlns:a16="http://schemas.microsoft.com/office/drawing/2014/main" xmlns="" id="{F98C2D50-3619-48EA-833C-CBFA42C474ED}"/>
              </a:ext>
            </a:extLst>
          </p:cNvPr>
          <p:cNvGrpSpPr/>
          <p:nvPr userDrawn="1"/>
        </p:nvGrpSpPr>
        <p:grpSpPr>
          <a:xfrm rot="10800000" flipH="1" flipV="1">
            <a:off x="4266468" y="5899288"/>
            <a:ext cx="4627502" cy="862288"/>
            <a:chOff x="-711608" y="4905446"/>
            <a:chExt cx="12267395" cy="1714429"/>
          </a:xfrm>
        </p:grpSpPr>
        <p:sp>
          <p:nvSpPr>
            <p:cNvPr id="10" name="Freeform: Shape 9">
              <a:extLst>
                <a:ext uri="{FF2B5EF4-FFF2-40B4-BE49-F238E27FC236}">
                  <a16:creationId xmlns:a16="http://schemas.microsoft.com/office/drawing/2014/main" xmlns="" id="{6BE6F97E-237C-4F49-BF74-07AD0A30E4A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13">
              <a:extLst>
                <a:ext uri="{FF2B5EF4-FFF2-40B4-BE49-F238E27FC236}">
                  <a16:creationId xmlns:a16="http://schemas.microsoft.com/office/drawing/2014/main" xmlns="" id="{1F3C37DB-B814-413E-B87E-66D173097D3F}"/>
                </a:ext>
              </a:extLst>
            </p:cNvPr>
            <p:cNvGrpSpPr/>
            <p:nvPr/>
          </p:nvGrpSpPr>
          <p:grpSpPr>
            <a:xfrm>
              <a:off x="-711608" y="5658084"/>
              <a:ext cx="655351" cy="517912"/>
              <a:chOff x="5268098" y="5667609"/>
              <a:chExt cx="655351" cy="517912"/>
            </a:xfrm>
          </p:grpSpPr>
          <p:sp>
            <p:nvSpPr>
              <p:cNvPr id="16" name="Freeform: Shape 15">
                <a:extLst>
                  <a:ext uri="{FF2B5EF4-FFF2-40B4-BE49-F238E27FC236}">
                    <a16:creationId xmlns:a16="http://schemas.microsoft.com/office/drawing/2014/main" xmlns="" id="{7EB85841-20E3-4B2B-8973-E00BEF9845D4}"/>
                  </a:ext>
                </a:extLst>
              </p:cNvPr>
              <p:cNvSpPr/>
              <p:nvPr/>
            </p:nvSpPr>
            <p:spPr>
              <a:xfrm>
                <a:off x="5268098" y="5667609"/>
                <a:ext cx="517912"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7" name="Rectangle: Rounded Corners 16">
                <a:extLst>
                  <a:ext uri="{FF2B5EF4-FFF2-40B4-BE49-F238E27FC236}">
                    <a16:creationId xmlns:a16="http://schemas.microsoft.com/office/drawing/2014/main" xmlns="" id="{50CB10DD-AABC-4EC4-BAD8-E9E469ADD706}"/>
                  </a:ext>
                </a:extLst>
              </p:cNvPr>
              <p:cNvSpPr/>
              <p:nvPr/>
            </p:nvSpPr>
            <p:spPr>
              <a:xfrm>
                <a:off x="5724922" y="5874289"/>
                <a:ext cx="198527" cy="129468"/>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xmlns="" id="{3EB82D89-C9A8-4B16-9538-883DA044007E}"/>
                </a:ext>
              </a:extLst>
            </p:cNvPr>
            <p:cNvSpPr/>
            <p:nvPr/>
          </p:nvSpPr>
          <p:spPr>
            <a:xfrm>
              <a:off x="-343344" y="5898145"/>
              <a:ext cx="7817569" cy="6533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 xmlns:p14="http://schemas.microsoft.com/office/powerpoint/2010/main" val="202537128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7" y="339510"/>
            <a:ext cx="8679898"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
            <a:extLst>
              <a:ext uri="{FF2B5EF4-FFF2-40B4-BE49-F238E27FC236}">
                <a16:creationId xmlns:a16="http://schemas.microsoft.com/office/drawing/2014/main" xmlns="" id="{C2C52B6D-34FB-4FDE-831C-0BC7BB7E8FCC}"/>
              </a:ext>
            </a:extLst>
          </p:cNvPr>
          <p:cNvGrpSpPr/>
          <p:nvPr userDrawn="1"/>
        </p:nvGrpSpPr>
        <p:grpSpPr>
          <a:xfrm>
            <a:off x="0" y="5728740"/>
            <a:ext cx="9144000" cy="723192"/>
            <a:chOff x="0" y="5808144"/>
            <a:chExt cx="12192000" cy="723192"/>
          </a:xfrm>
        </p:grpSpPr>
        <p:sp>
          <p:nvSpPr>
            <p:cNvPr id="5" name="Freeform: Shape 4">
              <a:extLst>
                <a:ext uri="{FF2B5EF4-FFF2-40B4-BE49-F238E27FC236}">
                  <a16:creationId xmlns:a16="http://schemas.microsoft.com/office/drawing/2014/main" xmlns="" id="{18273629-03F8-49F1-A322-60F40F3A5D5C}"/>
                </a:ext>
              </a:extLst>
            </p:cNvPr>
            <p:cNvSpPr/>
            <p:nvPr/>
          </p:nvSpPr>
          <p:spPr>
            <a:xfrm>
              <a:off x="7651033" y="5808144"/>
              <a:ext cx="4540967" cy="723192"/>
            </a:xfrm>
            <a:custGeom>
              <a:avLst/>
              <a:gdLst>
                <a:gd name="connsiteX0" fmla="*/ 2320655 w 4540967"/>
                <a:gd name="connsiteY0" fmla="*/ 0 h 723192"/>
                <a:gd name="connsiteX1" fmla="*/ 2481565 w 4540967"/>
                <a:gd name="connsiteY1" fmla="*/ 57012 h 723192"/>
                <a:gd name="connsiteX2" fmla="*/ 2540708 w 4540967"/>
                <a:gd name="connsiteY2" fmla="*/ 199540 h 723192"/>
                <a:gd name="connsiteX3" fmla="*/ 2522858 w 4540967"/>
                <a:gd name="connsiteY3" fmla="*/ 283991 h 723192"/>
                <a:gd name="connsiteX4" fmla="*/ 2477836 w 4540967"/>
                <a:gd name="connsiteY4" fmla="*/ 348728 h 723192"/>
                <a:gd name="connsiteX5" fmla="*/ 2386458 w 4540967"/>
                <a:gd name="connsiteY5" fmla="*/ 420658 h 723192"/>
                <a:gd name="connsiteX6" fmla="*/ 2268440 w 4540967"/>
                <a:gd name="connsiteY6" fmla="*/ 526955 h 723192"/>
                <a:gd name="connsiteX7" fmla="*/ 2244463 w 4540967"/>
                <a:gd name="connsiteY7" fmla="*/ 578371 h 723192"/>
                <a:gd name="connsiteX8" fmla="*/ 2411501 w 4540967"/>
                <a:gd name="connsiteY8" fmla="*/ 578371 h 723192"/>
                <a:gd name="connsiteX9" fmla="*/ 2411501 w 4540967"/>
                <a:gd name="connsiteY9" fmla="*/ 522692 h 723192"/>
                <a:gd name="connsiteX10" fmla="*/ 2443469 w 4540967"/>
                <a:gd name="connsiteY10" fmla="*/ 490723 h 723192"/>
                <a:gd name="connsiteX11" fmla="*/ 2515932 w 4540967"/>
                <a:gd name="connsiteY11" fmla="*/ 490723 h 723192"/>
                <a:gd name="connsiteX12" fmla="*/ 2533248 w 4540967"/>
                <a:gd name="connsiteY12" fmla="*/ 495785 h 723192"/>
                <a:gd name="connsiteX13" fmla="*/ 2546303 w 4540967"/>
                <a:gd name="connsiteY13" fmla="*/ 520294 h 723192"/>
                <a:gd name="connsiteX14" fmla="*/ 2545503 w 4540967"/>
                <a:gd name="connsiteY14" fmla="*/ 670015 h 723192"/>
                <a:gd name="connsiteX15" fmla="*/ 2545770 w 4540967"/>
                <a:gd name="connsiteY15" fmla="*/ 679073 h 723192"/>
                <a:gd name="connsiteX16" fmla="*/ 2554029 w 4540967"/>
                <a:gd name="connsiteY16" fmla="*/ 687332 h 723192"/>
                <a:gd name="connsiteX17" fmla="*/ 2685367 w 4540967"/>
                <a:gd name="connsiteY17" fmla="*/ 689196 h 723192"/>
                <a:gd name="connsiteX18" fmla="*/ 2755432 w 4540967"/>
                <a:gd name="connsiteY18" fmla="*/ 690262 h 723192"/>
                <a:gd name="connsiteX19" fmla="*/ 2686433 w 4540967"/>
                <a:gd name="connsiteY19" fmla="*/ 626857 h 723192"/>
                <a:gd name="connsiteX20" fmla="*/ 2624892 w 4540967"/>
                <a:gd name="connsiteY20" fmla="*/ 361249 h 723192"/>
                <a:gd name="connsiteX21" fmla="*/ 2684834 w 4540967"/>
                <a:gd name="connsiteY21" fmla="*/ 97772 h 723192"/>
                <a:gd name="connsiteX22" fmla="*/ 2869188 w 4540967"/>
                <a:gd name="connsiteY22" fmla="*/ 0 h 723192"/>
                <a:gd name="connsiteX23" fmla="*/ 3054075 w 4540967"/>
                <a:gd name="connsiteY23" fmla="*/ 96440 h 723192"/>
                <a:gd name="connsiteX24" fmla="*/ 3114283 w 4540967"/>
                <a:gd name="connsiteY24" fmla="*/ 360450 h 723192"/>
                <a:gd name="connsiteX25" fmla="*/ 3052477 w 4540967"/>
                <a:gd name="connsiteY25" fmla="*/ 626325 h 723192"/>
                <a:gd name="connsiteX26" fmla="*/ 2981879 w 4540967"/>
                <a:gd name="connsiteY26" fmla="*/ 693992 h 723192"/>
                <a:gd name="connsiteX27" fmla="*/ 3045017 w 4540967"/>
                <a:gd name="connsiteY27" fmla="*/ 693992 h 723192"/>
                <a:gd name="connsiteX28" fmla="*/ 3232834 w 4540967"/>
                <a:gd name="connsiteY28" fmla="*/ 695590 h 723192"/>
                <a:gd name="connsiteX29" fmla="*/ 3240027 w 4540967"/>
                <a:gd name="connsiteY29" fmla="*/ 692660 h 723192"/>
                <a:gd name="connsiteX30" fmla="*/ 3242958 w 4540967"/>
                <a:gd name="connsiteY30" fmla="*/ 685467 h 723192"/>
                <a:gd name="connsiteX31" fmla="*/ 3242958 w 4540967"/>
                <a:gd name="connsiteY31" fmla="*/ 615402 h 723192"/>
                <a:gd name="connsiteX32" fmla="*/ 3280255 w 4540967"/>
                <a:gd name="connsiteY32" fmla="*/ 578104 h 723192"/>
                <a:gd name="connsiteX33" fmla="*/ 3323413 w 4540967"/>
                <a:gd name="connsiteY33" fmla="*/ 578104 h 723192"/>
                <a:gd name="connsiteX34" fmla="*/ 3336201 w 4540967"/>
                <a:gd name="connsiteY34" fmla="*/ 565317 h 723192"/>
                <a:gd name="connsiteX35" fmla="*/ 3336201 w 4540967"/>
                <a:gd name="connsiteY35" fmla="*/ 151586 h 723192"/>
                <a:gd name="connsiteX36" fmla="*/ 3331139 w 4540967"/>
                <a:gd name="connsiteY36" fmla="*/ 146524 h 723192"/>
                <a:gd name="connsiteX37" fmla="*/ 3272263 w 4540967"/>
                <a:gd name="connsiteY37" fmla="*/ 146524 h 723192"/>
                <a:gd name="connsiteX38" fmla="*/ 3237097 w 4540967"/>
                <a:gd name="connsiteY38" fmla="*/ 111359 h 723192"/>
                <a:gd name="connsiteX39" fmla="*/ 3237097 w 4540967"/>
                <a:gd name="connsiteY39" fmla="*/ 51151 h 723192"/>
                <a:gd name="connsiteX40" fmla="*/ 3276792 w 4540967"/>
                <a:gd name="connsiteY40" fmla="*/ 11456 h 723192"/>
                <a:gd name="connsiteX41" fmla="*/ 3471802 w 4540967"/>
                <a:gd name="connsiteY41" fmla="*/ 11456 h 723192"/>
                <a:gd name="connsiteX42" fmla="*/ 3511230 w 4540967"/>
                <a:gd name="connsiteY42" fmla="*/ 50884 h 723192"/>
                <a:gd name="connsiteX43" fmla="*/ 3511230 w 4540967"/>
                <a:gd name="connsiteY43" fmla="*/ 572776 h 723192"/>
                <a:gd name="connsiteX44" fmla="*/ 3516558 w 4540967"/>
                <a:gd name="connsiteY44" fmla="*/ 578104 h 723192"/>
                <a:gd name="connsiteX45" fmla="*/ 3570106 w 4540967"/>
                <a:gd name="connsiteY45" fmla="*/ 578104 h 723192"/>
                <a:gd name="connsiteX46" fmla="*/ 3599677 w 4540967"/>
                <a:gd name="connsiteY46" fmla="*/ 607676 h 723192"/>
                <a:gd name="connsiteX47" fmla="*/ 3599677 w 4540967"/>
                <a:gd name="connsiteY47" fmla="*/ 689463 h 723192"/>
                <a:gd name="connsiteX48" fmla="*/ 3606604 w 4540967"/>
                <a:gd name="connsiteY48" fmla="*/ 695856 h 723192"/>
                <a:gd name="connsiteX49" fmla="*/ 3741939 w 4540967"/>
                <a:gd name="connsiteY49" fmla="*/ 695856 h 723192"/>
                <a:gd name="connsiteX50" fmla="*/ 3755259 w 4540967"/>
                <a:gd name="connsiteY50" fmla="*/ 682802 h 723192"/>
                <a:gd name="connsiteX51" fmla="*/ 3756059 w 4540967"/>
                <a:gd name="connsiteY51" fmla="*/ 628189 h 723192"/>
                <a:gd name="connsiteX52" fmla="*/ 3795487 w 4540967"/>
                <a:gd name="connsiteY52" fmla="*/ 589294 h 723192"/>
                <a:gd name="connsiteX53" fmla="*/ 3918834 w 4540967"/>
                <a:gd name="connsiteY53" fmla="*/ 589294 h 723192"/>
                <a:gd name="connsiteX54" fmla="*/ 3939880 w 4540967"/>
                <a:gd name="connsiteY54" fmla="*/ 588761 h 723192"/>
                <a:gd name="connsiteX55" fmla="*/ 4026995 w 4540967"/>
                <a:gd name="connsiteY55" fmla="*/ 436909 h 723192"/>
                <a:gd name="connsiteX56" fmla="*/ 3916969 w 4540967"/>
                <a:gd name="connsiteY56" fmla="*/ 465681 h 723192"/>
                <a:gd name="connsiteX57" fmla="*/ 3778970 w 4540967"/>
                <a:gd name="connsiteY57" fmla="*/ 404940 h 723192"/>
                <a:gd name="connsiteX58" fmla="*/ 3722225 w 4540967"/>
                <a:gd name="connsiteY58" fmla="*/ 241366 h 723192"/>
                <a:gd name="connsiteX59" fmla="*/ 3782699 w 4540967"/>
                <a:gd name="connsiteY59" fmla="*/ 69000 h 723192"/>
                <a:gd name="connsiteX60" fmla="*/ 3951602 w 4540967"/>
                <a:gd name="connsiteY60" fmla="*/ 0 h 723192"/>
                <a:gd name="connsiteX61" fmla="*/ 4136755 w 4540967"/>
                <a:gd name="connsiteY61" fmla="*/ 85517 h 723192"/>
                <a:gd name="connsiteX62" fmla="*/ 4200693 w 4540967"/>
                <a:gd name="connsiteY62" fmla="*/ 359650 h 723192"/>
                <a:gd name="connsiteX63" fmla="*/ 4060029 w 4540967"/>
                <a:gd name="connsiteY63" fmla="*/ 695590 h 723192"/>
                <a:gd name="connsiteX64" fmla="*/ 4140751 w 4540967"/>
                <a:gd name="connsiteY64" fmla="*/ 695856 h 723192"/>
                <a:gd name="connsiteX65" fmla="*/ 4540967 w 4540967"/>
                <a:gd name="connsiteY65" fmla="*/ 695856 h 723192"/>
                <a:gd name="connsiteX66" fmla="*/ 4540967 w 4540967"/>
                <a:gd name="connsiteY66" fmla="*/ 723192 h 723192"/>
                <a:gd name="connsiteX67" fmla="*/ 4140751 w 4540967"/>
                <a:gd name="connsiteY67" fmla="*/ 722497 h 723192"/>
                <a:gd name="connsiteX68" fmla="*/ 3949737 w 4540967"/>
                <a:gd name="connsiteY68" fmla="*/ 721698 h 723192"/>
                <a:gd name="connsiteX69" fmla="*/ 3949737 w 4540967"/>
                <a:gd name="connsiteY69" fmla="*/ 695324 h 723192"/>
                <a:gd name="connsiteX70" fmla="*/ 4114377 w 4540967"/>
                <a:gd name="connsiteY70" fmla="*/ 613803 h 723192"/>
                <a:gd name="connsiteX71" fmla="*/ 4174052 w 4540967"/>
                <a:gd name="connsiteY71" fmla="*/ 359917 h 723192"/>
                <a:gd name="connsiteX72" fmla="*/ 4115709 w 4540967"/>
                <a:gd name="connsiteY72" fmla="*/ 102035 h 723192"/>
                <a:gd name="connsiteX73" fmla="*/ 3951602 w 4540967"/>
                <a:gd name="connsiteY73" fmla="*/ 26907 h 723192"/>
                <a:gd name="connsiteX74" fmla="*/ 3802414 w 4540967"/>
                <a:gd name="connsiteY74" fmla="*/ 86849 h 723192"/>
                <a:gd name="connsiteX75" fmla="*/ 3748599 w 4540967"/>
                <a:gd name="connsiteY75" fmla="*/ 241366 h 723192"/>
                <a:gd name="connsiteX76" fmla="*/ 3798151 w 4540967"/>
                <a:gd name="connsiteY76" fmla="*/ 386824 h 723192"/>
                <a:gd name="connsiteX77" fmla="*/ 3916702 w 4540967"/>
                <a:gd name="connsiteY77" fmla="*/ 439040 h 723192"/>
                <a:gd name="connsiteX78" fmla="*/ 4033921 w 4540967"/>
                <a:gd name="connsiteY78" fmla="*/ 399611 h 723192"/>
                <a:gd name="connsiteX79" fmla="*/ 4043245 w 4540967"/>
                <a:gd name="connsiteY79" fmla="*/ 392418 h 723192"/>
                <a:gd name="connsiteX80" fmla="*/ 4056300 w 4540967"/>
                <a:gd name="connsiteY80" fmla="*/ 399345 h 723192"/>
                <a:gd name="connsiteX81" fmla="*/ 4055501 w 4540967"/>
                <a:gd name="connsiteY81" fmla="*/ 411067 h 723192"/>
                <a:gd name="connsiteX82" fmla="*/ 3939613 w 4540967"/>
                <a:gd name="connsiteY82" fmla="*/ 615668 h 723192"/>
                <a:gd name="connsiteX83" fmla="*/ 3918567 w 4540967"/>
                <a:gd name="connsiteY83" fmla="*/ 616201 h 723192"/>
                <a:gd name="connsiteX84" fmla="*/ 3795220 w 4540967"/>
                <a:gd name="connsiteY84" fmla="*/ 616201 h 723192"/>
                <a:gd name="connsiteX85" fmla="*/ 3782433 w 4540967"/>
                <a:gd name="connsiteY85" fmla="*/ 628722 h 723192"/>
                <a:gd name="connsiteX86" fmla="*/ 3781634 w 4540967"/>
                <a:gd name="connsiteY86" fmla="*/ 683336 h 723192"/>
                <a:gd name="connsiteX87" fmla="*/ 3741673 w 4540967"/>
                <a:gd name="connsiteY87" fmla="*/ 722497 h 723192"/>
                <a:gd name="connsiteX88" fmla="*/ 3606337 w 4540967"/>
                <a:gd name="connsiteY88" fmla="*/ 722497 h 723192"/>
                <a:gd name="connsiteX89" fmla="*/ 3572771 w 4540967"/>
                <a:gd name="connsiteY89" fmla="*/ 689996 h 723192"/>
                <a:gd name="connsiteX90" fmla="*/ 3572771 w 4540967"/>
                <a:gd name="connsiteY90" fmla="*/ 689463 h 723192"/>
                <a:gd name="connsiteX91" fmla="*/ 3572771 w 4540967"/>
                <a:gd name="connsiteY91" fmla="*/ 607410 h 723192"/>
                <a:gd name="connsiteX92" fmla="*/ 3569840 w 4540967"/>
                <a:gd name="connsiteY92" fmla="*/ 604479 h 723192"/>
                <a:gd name="connsiteX93" fmla="*/ 3516558 w 4540967"/>
                <a:gd name="connsiteY93" fmla="*/ 604479 h 723192"/>
                <a:gd name="connsiteX94" fmla="*/ 3484589 w 4540967"/>
                <a:gd name="connsiteY94" fmla="*/ 572510 h 723192"/>
                <a:gd name="connsiteX95" fmla="*/ 3484589 w 4540967"/>
                <a:gd name="connsiteY95" fmla="*/ 51151 h 723192"/>
                <a:gd name="connsiteX96" fmla="*/ 3471802 w 4540967"/>
                <a:gd name="connsiteY96" fmla="*/ 38363 h 723192"/>
                <a:gd name="connsiteX97" fmla="*/ 3276792 w 4540967"/>
                <a:gd name="connsiteY97" fmla="*/ 38363 h 723192"/>
                <a:gd name="connsiteX98" fmla="*/ 3263737 w 4540967"/>
                <a:gd name="connsiteY98" fmla="*/ 51416 h 723192"/>
                <a:gd name="connsiteX99" fmla="*/ 3263737 w 4540967"/>
                <a:gd name="connsiteY99" fmla="*/ 111625 h 723192"/>
                <a:gd name="connsiteX100" fmla="*/ 3272263 w 4540967"/>
                <a:gd name="connsiteY100" fmla="*/ 120150 h 723192"/>
                <a:gd name="connsiteX101" fmla="*/ 3331139 w 4540967"/>
                <a:gd name="connsiteY101" fmla="*/ 120150 h 723192"/>
                <a:gd name="connsiteX102" fmla="*/ 3362841 w 4540967"/>
                <a:gd name="connsiteY102" fmla="*/ 151852 h 723192"/>
                <a:gd name="connsiteX103" fmla="*/ 3362841 w 4540967"/>
                <a:gd name="connsiteY103" fmla="*/ 565850 h 723192"/>
                <a:gd name="connsiteX104" fmla="*/ 3323413 w 4540967"/>
                <a:gd name="connsiteY104" fmla="*/ 605278 h 723192"/>
                <a:gd name="connsiteX105" fmla="*/ 3280255 w 4540967"/>
                <a:gd name="connsiteY105" fmla="*/ 605278 h 723192"/>
                <a:gd name="connsiteX106" fmla="*/ 3269599 w 4540967"/>
                <a:gd name="connsiteY106" fmla="*/ 615934 h 723192"/>
                <a:gd name="connsiteX107" fmla="*/ 3269599 w 4540967"/>
                <a:gd name="connsiteY107" fmla="*/ 686266 h 723192"/>
                <a:gd name="connsiteX108" fmla="*/ 3258943 w 4540967"/>
                <a:gd name="connsiteY108" fmla="*/ 712374 h 723192"/>
                <a:gd name="connsiteX109" fmla="*/ 3233101 w 4540967"/>
                <a:gd name="connsiteY109" fmla="*/ 723030 h 723192"/>
                <a:gd name="connsiteX110" fmla="*/ 3232834 w 4540967"/>
                <a:gd name="connsiteY110" fmla="*/ 723030 h 723192"/>
                <a:gd name="connsiteX111" fmla="*/ 3045017 w 4540967"/>
                <a:gd name="connsiteY111" fmla="*/ 721432 h 723192"/>
                <a:gd name="connsiteX112" fmla="*/ 2941917 w 4540967"/>
                <a:gd name="connsiteY112" fmla="*/ 721432 h 723192"/>
                <a:gd name="connsiteX113" fmla="*/ 2926732 w 4540967"/>
                <a:gd name="connsiteY113" fmla="*/ 711042 h 723192"/>
                <a:gd name="connsiteX114" fmla="*/ 2934725 w 4540967"/>
                <a:gd name="connsiteY114" fmla="*/ 692127 h 723192"/>
                <a:gd name="connsiteX115" fmla="*/ 3030631 w 4540967"/>
                <a:gd name="connsiteY115" fmla="*/ 612471 h 723192"/>
                <a:gd name="connsiteX116" fmla="*/ 3087909 w 4540967"/>
                <a:gd name="connsiteY116" fmla="*/ 361249 h 723192"/>
                <a:gd name="connsiteX117" fmla="*/ 3031697 w 4540967"/>
                <a:gd name="connsiteY117" fmla="*/ 111625 h 723192"/>
                <a:gd name="connsiteX118" fmla="*/ 2869188 w 4540967"/>
                <a:gd name="connsiteY118" fmla="*/ 27174 h 723192"/>
                <a:gd name="connsiteX119" fmla="*/ 2706680 w 4540967"/>
                <a:gd name="connsiteY119" fmla="*/ 111891 h 723192"/>
                <a:gd name="connsiteX120" fmla="*/ 2650734 w 4540967"/>
                <a:gd name="connsiteY120" fmla="*/ 360982 h 723192"/>
                <a:gd name="connsiteX121" fmla="*/ 2708012 w 4540967"/>
                <a:gd name="connsiteY121" fmla="*/ 611938 h 723192"/>
                <a:gd name="connsiteX122" fmla="*/ 2808447 w 4540967"/>
                <a:gd name="connsiteY122" fmla="*/ 688131 h 723192"/>
                <a:gd name="connsiteX123" fmla="*/ 2818571 w 4540967"/>
                <a:gd name="connsiteY123" fmla="*/ 701984 h 723192"/>
                <a:gd name="connsiteX124" fmla="*/ 2803386 w 4540967"/>
                <a:gd name="connsiteY124" fmla="*/ 717702 h 723192"/>
                <a:gd name="connsiteX125" fmla="*/ 2803119 w 4540967"/>
                <a:gd name="connsiteY125" fmla="*/ 717702 h 723192"/>
                <a:gd name="connsiteX126" fmla="*/ 2684568 w 4540967"/>
                <a:gd name="connsiteY126" fmla="*/ 716104 h 723192"/>
                <a:gd name="connsiteX127" fmla="*/ 2553229 w 4540967"/>
                <a:gd name="connsiteY127" fmla="*/ 714239 h 723192"/>
                <a:gd name="connsiteX128" fmla="*/ 2518862 w 4540967"/>
                <a:gd name="connsiteY128" fmla="*/ 679872 h 723192"/>
                <a:gd name="connsiteX129" fmla="*/ 2518596 w 4540967"/>
                <a:gd name="connsiteY129" fmla="*/ 670282 h 723192"/>
                <a:gd name="connsiteX130" fmla="*/ 2519395 w 4540967"/>
                <a:gd name="connsiteY130" fmla="*/ 520561 h 723192"/>
                <a:gd name="connsiteX131" fmla="*/ 2518596 w 4540967"/>
                <a:gd name="connsiteY131" fmla="*/ 518429 h 723192"/>
                <a:gd name="connsiteX132" fmla="*/ 2516465 w 4540967"/>
                <a:gd name="connsiteY132" fmla="*/ 517630 h 723192"/>
                <a:gd name="connsiteX133" fmla="*/ 2443203 w 4540967"/>
                <a:gd name="connsiteY133" fmla="*/ 517630 h 723192"/>
                <a:gd name="connsiteX134" fmla="*/ 2437875 w 4540967"/>
                <a:gd name="connsiteY134" fmla="*/ 522958 h 723192"/>
                <a:gd name="connsiteX135" fmla="*/ 2437875 w 4540967"/>
                <a:gd name="connsiteY135" fmla="*/ 581568 h 723192"/>
                <a:gd name="connsiteX136" fmla="*/ 2414164 w 4540967"/>
                <a:gd name="connsiteY136" fmla="*/ 605278 h 723192"/>
                <a:gd name="connsiteX137" fmla="*/ 2236737 w 4540967"/>
                <a:gd name="connsiteY137" fmla="*/ 605278 h 723192"/>
                <a:gd name="connsiteX138" fmla="*/ 2223683 w 4540967"/>
                <a:gd name="connsiteY138" fmla="*/ 601016 h 723192"/>
                <a:gd name="connsiteX139" fmla="*/ 2216490 w 4540967"/>
                <a:gd name="connsiteY139" fmla="*/ 580502 h 723192"/>
                <a:gd name="connsiteX140" fmla="*/ 2245529 w 4540967"/>
                <a:gd name="connsiteY140" fmla="*/ 513367 h 723192"/>
                <a:gd name="connsiteX141" fmla="*/ 2371006 w 4540967"/>
                <a:gd name="connsiteY141" fmla="*/ 399345 h 723192"/>
                <a:gd name="connsiteX142" fmla="*/ 2459454 w 4540967"/>
                <a:gd name="connsiteY142" fmla="*/ 330079 h 723192"/>
                <a:gd name="connsiteX143" fmla="*/ 2498882 w 4540967"/>
                <a:gd name="connsiteY143" fmla="*/ 273334 h 723192"/>
                <a:gd name="connsiteX144" fmla="*/ 2514334 w 4540967"/>
                <a:gd name="connsiteY144" fmla="*/ 200073 h 723192"/>
                <a:gd name="connsiteX145" fmla="*/ 2463450 w 4540967"/>
                <a:gd name="connsiteY145" fmla="*/ 76726 h 723192"/>
                <a:gd name="connsiteX146" fmla="*/ 2320655 w 4540967"/>
                <a:gd name="connsiteY146" fmla="*/ 26641 h 723192"/>
                <a:gd name="connsiteX147" fmla="*/ 2217555 w 4540967"/>
                <a:gd name="connsiteY147" fmla="*/ 47687 h 723192"/>
                <a:gd name="connsiteX148" fmla="*/ 2144561 w 4540967"/>
                <a:gd name="connsiteY148" fmla="*/ 114023 h 723192"/>
                <a:gd name="connsiteX149" fmla="*/ 2117387 w 4540967"/>
                <a:gd name="connsiteY149" fmla="*/ 239234 h 723192"/>
                <a:gd name="connsiteX150" fmla="*/ 2119784 w 4540967"/>
                <a:gd name="connsiteY150" fmla="*/ 241632 h 723192"/>
                <a:gd name="connsiteX151" fmla="*/ 2205567 w 4540967"/>
                <a:gd name="connsiteY151" fmla="*/ 245628 h 723192"/>
                <a:gd name="connsiteX152" fmla="*/ 2215691 w 4540967"/>
                <a:gd name="connsiteY152" fmla="*/ 236571 h 723192"/>
                <a:gd name="connsiteX153" fmla="*/ 2238335 w 4540967"/>
                <a:gd name="connsiteY153" fmla="*/ 144926 h 723192"/>
                <a:gd name="connsiteX154" fmla="*/ 2309200 w 4540967"/>
                <a:gd name="connsiteY154" fmla="*/ 104965 h 723192"/>
                <a:gd name="connsiteX155" fmla="*/ 2365145 w 4540967"/>
                <a:gd name="connsiteY155" fmla="*/ 129475 h 723192"/>
                <a:gd name="connsiteX156" fmla="*/ 2386991 w 4540967"/>
                <a:gd name="connsiteY156" fmla="*/ 189682 h 723192"/>
                <a:gd name="connsiteX157" fmla="*/ 2359817 w 4540967"/>
                <a:gd name="connsiteY157" fmla="*/ 272535 h 723192"/>
                <a:gd name="connsiteX158" fmla="*/ 2256451 w 4540967"/>
                <a:gd name="connsiteY158" fmla="*/ 378566 h 723192"/>
                <a:gd name="connsiteX159" fmla="*/ 2166938 w 4540967"/>
                <a:gd name="connsiteY159" fmla="*/ 476337 h 723192"/>
                <a:gd name="connsiteX160" fmla="*/ 2121915 w 4540967"/>
                <a:gd name="connsiteY160" fmla="*/ 566383 h 723192"/>
                <a:gd name="connsiteX161" fmla="*/ 2108063 w 4540967"/>
                <a:gd name="connsiteY161" fmla="*/ 675343 h 723192"/>
                <a:gd name="connsiteX162" fmla="*/ 2069167 w 4540967"/>
                <a:gd name="connsiteY162" fmla="*/ 712640 h 723192"/>
                <a:gd name="connsiteX163" fmla="*/ 2020148 w 4540967"/>
                <a:gd name="connsiteY163" fmla="*/ 712640 h 723192"/>
                <a:gd name="connsiteX164" fmla="*/ 13833 w 4540967"/>
                <a:gd name="connsiteY164" fmla="*/ 712640 h 723192"/>
                <a:gd name="connsiteX165" fmla="*/ 247 w 4540967"/>
                <a:gd name="connsiteY165" fmla="*/ 701984 h 723192"/>
                <a:gd name="connsiteX166" fmla="*/ 13301 w 4540967"/>
                <a:gd name="connsiteY166" fmla="*/ 686000 h 723192"/>
                <a:gd name="connsiteX167" fmla="*/ 2020148 w 4540967"/>
                <a:gd name="connsiteY167" fmla="*/ 686000 h 723192"/>
                <a:gd name="connsiteX168" fmla="*/ 2069167 w 4540967"/>
                <a:gd name="connsiteY168" fmla="*/ 686000 h 723192"/>
                <a:gd name="connsiteX169" fmla="*/ 2081421 w 4540967"/>
                <a:gd name="connsiteY169" fmla="*/ 674278 h 723192"/>
                <a:gd name="connsiteX170" fmla="*/ 2096340 w 4540967"/>
                <a:gd name="connsiteY170" fmla="*/ 558923 h 723192"/>
                <a:gd name="connsiteX171" fmla="*/ 2145359 w 4540967"/>
                <a:gd name="connsiteY171" fmla="*/ 460885 h 723192"/>
                <a:gd name="connsiteX172" fmla="*/ 2238602 w 4540967"/>
                <a:gd name="connsiteY172" fmla="*/ 358851 h 723192"/>
                <a:gd name="connsiteX173" fmla="*/ 2338505 w 4540967"/>
                <a:gd name="connsiteY173" fmla="*/ 256817 h 723192"/>
                <a:gd name="connsiteX174" fmla="*/ 2360350 w 4540967"/>
                <a:gd name="connsiteY174" fmla="*/ 189682 h 723192"/>
                <a:gd name="connsiteX175" fmla="*/ 2345431 w 4540967"/>
                <a:gd name="connsiteY175" fmla="*/ 147590 h 723192"/>
                <a:gd name="connsiteX176" fmla="*/ 2309200 w 4540967"/>
                <a:gd name="connsiteY176" fmla="*/ 131872 h 723192"/>
                <a:gd name="connsiteX177" fmla="*/ 2261247 w 4540967"/>
                <a:gd name="connsiteY177" fmla="*/ 158512 h 723192"/>
                <a:gd name="connsiteX178" fmla="*/ 2242331 w 4540967"/>
                <a:gd name="connsiteY178" fmla="*/ 238968 h 723192"/>
                <a:gd name="connsiteX179" fmla="*/ 2204501 w 4540967"/>
                <a:gd name="connsiteY179" fmla="*/ 272535 h 723192"/>
                <a:gd name="connsiteX180" fmla="*/ 2118719 w 4540967"/>
                <a:gd name="connsiteY180" fmla="*/ 268539 h 723192"/>
                <a:gd name="connsiteX181" fmla="*/ 2091012 w 4540967"/>
                <a:gd name="connsiteY181" fmla="*/ 238968 h 723192"/>
                <a:gd name="connsiteX182" fmla="*/ 2121649 w 4540967"/>
                <a:gd name="connsiteY182" fmla="*/ 100969 h 723192"/>
                <a:gd name="connsiteX183" fmla="*/ 2206633 w 4540967"/>
                <a:gd name="connsiteY183" fmla="*/ 23710 h 723192"/>
                <a:gd name="connsiteX184" fmla="*/ 2320655 w 4540967"/>
                <a:gd name="connsiteY184" fmla="*/ 0 h 723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Lst>
              <a:rect l="l" t="t" r="r" b="b"/>
              <a:pathLst>
                <a:path w="4540967" h="723192">
                  <a:moveTo>
                    <a:pt x="2320655" y="0"/>
                  </a:moveTo>
                  <a:cubicBezTo>
                    <a:pt x="2388323" y="0"/>
                    <a:pt x="2442404" y="19182"/>
                    <a:pt x="2481565" y="57012"/>
                  </a:cubicBezTo>
                  <a:cubicBezTo>
                    <a:pt x="2520727" y="95107"/>
                    <a:pt x="2540708" y="143061"/>
                    <a:pt x="2540708" y="199540"/>
                  </a:cubicBezTo>
                  <a:cubicBezTo>
                    <a:pt x="2540708" y="229910"/>
                    <a:pt x="2534581" y="258149"/>
                    <a:pt x="2522858" y="283991"/>
                  </a:cubicBezTo>
                  <a:cubicBezTo>
                    <a:pt x="2511136" y="309566"/>
                    <a:pt x="2495951" y="331145"/>
                    <a:pt x="2477836" y="348728"/>
                  </a:cubicBezTo>
                  <a:cubicBezTo>
                    <a:pt x="2460253" y="365778"/>
                    <a:pt x="2430415" y="389222"/>
                    <a:pt x="2386458" y="420658"/>
                  </a:cubicBezTo>
                  <a:cubicBezTo>
                    <a:pt x="2323586" y="465681"/>
                    <a:pt x="2283891" y="501379"/>
                    <a:pt x="2268440" y="526955"/>
                  </a:cubicBezTo>
                  <a:cubicBezTo>
                    <a:pt x="2256984" y="545869"/>
                    <a:pt x="2248991" y="563186"/>
                    <a:pt x="2244463" y="578371"/>
                  </a:cubicBezTo>
                  <a:lnTo>
                    <a:pt x="2411501" y="578371"/>
                  </a:lnTo>
                  <a:lnTo>
                    <a:pt x="2411501" y="522692"/>
                  </a:lnTo>
                  <a:cubicBezTo>
                    <a:pt x="2411501" y="505109"/>
                    <a:pt x="2425886" y="490723"/>
                    <a:pt x="2443469" y="490723"/>
                  </a:cubicBezTo>
                  <a:lnTo>
                    <a:pt x="2515932" y="490723"/>
                  </a:lnTo>
                  <a:cubicBezTo>
                    <a:pt x="2522060" y="490723"/>
                    <a:pt x="2528187" y="492322"/>
                    <a:pt x="2533248" y="495785"/>
                  </a:cubicBezTo>
                  <a:cubicBezTo>
                    <a:pt x="2541507" y="501645"/>
                    <a:pt x="2546303" y="510703"/>
                    <a:pt x="2546303" y="520294"/>
                  </a:cubicBezTo>
                  <a:lnTo>
                    <a:pt x="2545503" y="670015"/>
                  </a:lnTo>
                  <a:cubicBezTo>
                    <a:pt x="2545592" y="673034"/>
                    <a:pt x="2545681" y="676053"/>
                    <a:pt x="2545770" y="679073"/>
                  </a:cubicBezTo>
                  <a:cubicBezTo>
                    <a:pt x="2545770" y="683602"/>
                    <a:pt x="2549499" y="687065"/>
                    <a:pt x="2554029" y="687332"/>
                  </a:cubicBezTo>
                  <a:lnTo>
                    <a:pt x="2685367" y="689196"/>
                  </a:lnTo>
                  <a:lnTo>
                    <a:pt x="2755432" y="690262"/>
                  </a:lnTo>
                  <a:cubicBezTo>
                    <a:pt x="2729591" y="674278"/>
                    <a:pt x="2703483" y="652432"/>
                    <a:pt x="2686433" y="626857"/>
                  </a:cubicBezTo>
                  <a:cubicBezTo>
                    <a:pt x="2645406" y="565317"/>
                    <a:pt x="2624892" y="475804"/>
                    <a:pt x="2624892" y="361249"/>
                  </a:cubicBezTo>
                  <a:cubicBezTo>
                    <a:pt x="2624892" y="248825"/>
                    <a:pt x="2645140" y="160378"/>
                    <a:pt x="2684834" y="97772"/>
                  </a:cubicBezTo>
                  <a:cubicBezTo>
                    <a:pt x="2725328" y="32768"/>
                    <a:pt x="2787401" y="0"/>
                    <a:pt x="2869188" y="0"/>
                  </a:cubicBezTo>
                  <a:cubicBezTo>
                    <a:pt x="2950709" y="0"/>
                    <a:pt x="3012782" y="32502"/>
                    <a:pt x="3054075" y="96440"/>
                  </a:cubicBezTo>
                  <a:cubicBezTo>
                    <a:pt x="3094036" y="158779"/>
                    <a:pt x="3114283" y="247493"/>
                    <a:pt x="3114283" y="360450"/>
                  </a:cubicBezTo>
                  <a:cubicBezTo>
                    <a:pt x="3114283" y="475538"/>
                    <a:pt x="3093503" y="564784"/>
                    <a:pt x="3052477" y="626325"/>
                  </a:cubicBezTo>
                  <a:cubicBezTo>
                    <a:pt x="3036226" y="650834"/>
                    <a:pt x="3008519" y="675610"/>
                    <a:pt x="2981879" y="693992"/>
                  </a:cubicBezTo>
                  <a:lnTo>
                    <a:pt x="3045017" y="693992"/>
                  </a:lnTo>
                  <a:lnTo>
                    <a:pt x="3232834" y="695590"/>
                  </a:lnTo>
                  <a:cubicBezTo>
                    <a:pt x="3235498" y="695590"/>
                    <a:pt x="3237896" y="694525"/>
                    <a:pt x="3240027" y="692660"/>
                  </a:cubicBezTo>
                  <a:cubicBezTo>
                    <a:pt x="3241893" y="690795"/>
                    <a:pt x="3242958" y="688397"/>
                    <a:pt x="3242958" y="685467"/>
                  </a:cubicBezTo>
                  <a:lnTo>
                    <a:pt x="3242958" y="615402"/>
                  </a:lnTo>
                  <a:cubicBezTo>
                    <a:pt x="3242958" y="594888"/>
                    <a:pt x="3259475" y="578104"/>
                    <a:pt x="3280255" y="578104"/>
                  </a:cubicBezTo>
                  <a:lnTo>
                    <a:pt x="3323413" y="578104"/>
                  </a:lnTo>
                  <a:cubicBezTo>
                    <a:pt x="3330339" y="578104"/>
                    <a:pt x="3336201" y="572510"/>
                    <a:pt x="3336201" y="565317"/>
                  </a:cubicBezTo>
                  <a:lnTo>
                    <a:pt x="3336201" y="151586"/>
                  </a:lnTo>
                  <a:cubicBezTo>
                    <a:pt x="3336201" y="148656"/>
                    <a:pt x="3333803" y="146524"/>
                    <a:pt x="3331139" y="146524"/>
                  </a:cubicBezTo>
                  <a:lnTo>
                    <a:pt x="3272263" y="146524"/>
                  </a:lnTo>
                  <a:cubicBezTo>
                    <a:pt x="3252815" y="146524"/>
                    <a:pt x="3237097" y="130806"/>
                    <a:pt x="3237097" y="111359"/>
                  </a:cubicBezTo>
                  <a:lnTo>
                    <a:pt x="3237097" y="51151"/>
                  </a:lnTo>
                  <a:cubicBezTo>
                    <a:pt x="3237097" y="29305"/>
                    <a:pt x="3254947" y="11456"/>
                    <a:pt x="3276792" y="11456"/>
                  </a:cubicBezTo>
                  <a:lnTo>
                    <a:pt x="3471802" y="11456"/>
                  </a:lnTo>
                  <a:cubicBezTo>
                    <a:pt x="3493647" y="11456"/>
                    <a:pt x="3511230" y="29039"/>
                    <a:pt x="3511230" y="50884"/>
                  </a:cubicBezTo>
                  <a:lnTo>
                    <a:pt x="3511230" y="572776"/>
                  </a:lnTo>
                  <a:cubicBezTo>
                    <a:pt x="3511230" y="575707"/>
                    <a:pt x="3513628" y="578104"/>
                    <a:pt x="3516558" y="578104"/>
                  </a:cubicBezTo>
                  <a:lnTo>
                    <a:pt x="3570106" y="578104"/>
                  </a:lnTo>
                  <a:cubicBezTo>
                    <a:pt x="3586357" y="578104"/>
                    <a:pt x="3599677" y="591425"/>
                    <a:pt x="3599677" y="607676"/>
                  </a:cubicBezTo>
                  <a:lnTo>
                    <a:pt x="3599677" y="689463"/>
                  </a:lnTo>
                  <a:cubicBezTo>
                    <a:pt x="3599944" y="693193"/>
                    <a:pt x="3602874" y="695856"/>
                    <a:pt x="3606604" y="695856"/>
                  </a:cubicBezTo>
                  <a:lnTo>
                    <a:pt x="3741939" y="695856"/>
                  </a:lnTo>
                  <a:cubicBezTo>
                    <a:pt x="3749132" y="695856"/>
                    <a:pt x="3754993" y="689996"/>
                    <a:pt x="3755259" y="682802"/>
                  </a:cubicBezTo>
                  <a:cubicBezTo>
                    <a:pt x="3755525" y="664598"/>
                    <a:pt x="3755792" y="646394"/>
                    <a:pt x="3756059" y="628189"/>
                  </a:cubicBezTo>
                  <a:cubicBezTo>
                    <a:pt x="3756325" y="606877"/>
                    <a:pt x="3774174" y="589294"/>
                    <a:pt x="3795487" y="589294"/>
                  </a:cubicBezTo>
                  <a:lnTo>
                    <a:pt x="3918834" y="589294"/>
                  </a:lnTo>
                  <a:lnTo>
                    <a:pt x="3939880" y="588761"/>
                  </a:lnTo>
                  <a:cubicBezTo>
                    <a:pt x="3987300" y="588761"/>
                    <a:pt x="4016605" y="537611"/>
                    <a:pt x="4026995" y="436909"/>
                  </a:cubicBezTo>
                  <a:cubicBezTo>
                    <a:pt x="3994493" y="456090"/>
                    <a:pt x="3957729" y="465681"/>
                    <a:pt x="3916969" y="465681"/>
                  </a:cubicBezTo>
                  <a:cubicBezTo>
                    <a:pt x="3863155" y="465681"/>
                    <a:pt x="3816800" y="445167"/>
                    <a:pt x="3778970" y="404940"/>
                  </a:cubicBezTo>
                  <a:cubicBezTo>
                    <a:pt x="3741406" y="364978"/>
                    <a:pt x="3722225" y="309832"/>
                    <a:pt x="3722225" y="241366"/>
                  </a:cubicBezTo>
                  <a:cubicBezTo>
                    <a:pt x="3722225" y="172366"/>
                    <a:pt x="3742738" y="114289"/>
                    <a:pt x="3782699" y="69000"/>
                  </a:cubicBezTo>
                  <a:cubicBezTo>
                    <a:pt x="3823193" y="23178"/>
                    <a:pt x="3880205" y="0"/>
                    <a:pt x="3951602" y="0"/>
                  </a:cubicBezTo>
                  <a:cubicBezTo>
                    <a:pt x="4031257" y="0"/>
                    <a:pt x="4093597" y="28772"/>
                    <a:pt x="4136755" y="85517"/>
                  </a:cubicBezTo>
                  <a:cubicBezTo>
                    <a:pt x="4179113" y="141196"/>
                    <a:pt x="4200693" y="233373"/>
                    <a:pt x="4200693" y="359650"/>
                  </a:cubicBezTo>
                  <a:cubicBezTo>
                    <a:pt x="4200693" y="535479"/>
                    <a:pt x="4153538" y="647903"/>
                    <a:pt x="4060029" y="695590"/>
                  </a:cubicBezTo>
                  <a:lnTo>
                    <a:pt x="4140751" y="695856"/>
                  </a:lnTo>
                  <a:lnTo>
                    <a:pt x="4540967" y="695856"/>
                  </a:lnTo>
                  <a:lnTo>
                    <a:pt x="4540967" y="723192"/>
                  </a:lnTo>
                  <a:lnTo>
                    <a:pt x="4140751" y="722497"/>
                  </a:lnTo>
                  <a:lnTo>
                    <a:pt x="3949737" y="721698"/>
                  </a:lnTo>
                  <a:cubicBezTo>
                    <a:pt x="3938015" y="721698"/>
                    <a:pt x="3938281" y="695324"/>
                    <a:pt x="3949737" y="695324"/>
                  </a:cubicBezTo>
                  <a:cubicBezTo>
                    <a:pt x="4041115" y="694525"/>
                    <a:pt x="4075215" y="668683"/>
                    <a:pt x="4114377" y="613803"/>
                  </a:cubicBezTo>
                  <a:cubicBezTo>
                    <a:pt x="4153805" y="558390"/>
                    <a:pt x="4174052" y="472874"/>
                    <a:pt x="4174052" y="359917"/>
                  </a:cubicBezTo>
                  <a:cubicBezTo>
                    <a:pt x="4174052" y="239767"/>
                    <a:pt x="4154338" y="152918"/>
                    <a:pt x="4115709" y="102035"/>
                  </a:cubicBezTo>
                  <a:cubicBezTo>
                    <a:pt x="4077346" y="51683"/>
                    <a:pt x="4023532" y="26907"/>
                    <a:pt x="3951602" y="26907"/>
                  </a:cubicBezTo>
                  <a:cubicBezTo>
                    <a:pt x="3887131" y="26907"/>
                    <a:pt x="3838379" y="46622"/>
                    <a:pt x="3802414" y="86849"/>
                  </a:cubicBezTo>
                  <a:cubicBezTo>
                    <a:pt x="3766715" y="127077"/>
                    <a:pt x="3748599" y="179026"/>
                    <a:pt x="3748599" y="241366"/>
                  </a:cubicBezTo>
                  <a:cubicBezTo>
                    <a:pt x="3748599" y="302906"/>
                    <a:pt x="3765383" y="351658"/>
                    <a:pt x="3798151" y="386824"/>
                  </a:cubicBezTo>
                  <a:cubicBezTo>
                    <a:pt x="3831185" y="421990"/>
                    <a:pt x="3870081" y="439040"/>
                    <a:pt x="3916702" y="439040"/>
                  </a:cubicBezTo>
                  <a:cubicBezTo>
                    <a:pt x="3961459" y="439040"/>
                    <a:pt x="4001153" y="425720"/>
                    <a:pt x="4033921" y="399611"/>
                  </a:cubicBezTo>
                  <a:lnTo>
                    <a:pt x="4043245" y="392418"/>
                  </a:lnTo>
                  <a:cubicBezTo>
                    <a:pt x="4048840" y="388156"/>
                    <a:pt x="4056833" y="392418"/>
                    <a:pt x="4056300" y="399345"/>
                  </a:cubicBezTo>
                  <a:lnTo>
                    <a:pt x="4055501" y="411067"/>
                  </a:lnTo>
                  <a:cubicBezTo>
                    <a:pt x="4046709" y="546669"/>
                    <a:pt x="4007547" y="615402"/>
                    <a:pt x="3939613" y="615668"/>
                  </a:cubicBezTo>
                  <a:lnTo>
                    <a:pt x="3918567" y="616201"/>
                  </a:lnTo>
                  <a:lnTo>
                    <a:pt x="3795220" y="616201"/>
                  </a:lnTo>
                  <a:cubicBezTo>
                    <a:pt x="3788294" y="616201"/>
                    <a:pt x="3782433" y="621795"/>
                    <a:pt x="3782433" y="628722"/>
                  </a:cubicBezTo>
                  <a:lnTo>
                    <a:pt x="3781634" y="683336"/>
                  </a:lnTo>
                  <a:cubicBezTo>
                    <a:pt x="3781367" y="704914"/>
                    <a:pt x="3763251" y="722497"/>
                    <a:pt x="3741673" y="722497"/>
                  </a:cubicBezTo>
                  <a:lnTo>
                    <a:pt x="3606337" y="722497"/>
                  </a:lnTo>
                  <a:cubicBezTo>
                    <a:pt x="3588222" y="722497"/>
                    <a:pt x="3573303" y="708378"/>
                    <a:pt x="3572771" y="689996"/>
                  </a:cubicBezTo>
                  <a:lnTo>
                    <a:pt x="3572771" y="689463"/>
                  </a:lnTo>
                  <a:lnTo>
                    <a:pt x="3572771" y="607410"/>
                  </a:lnTo>
                  <a:cubicBezTo>
                    <a:pt x="3572771" y="605811"/>
                    <a:pt x="3571438" y="604479"/>
                    <a:pt x="3569840" y="604479"/>
                  </a:cubicBezTo>
                  <a:lnTo>
                    <a:pt x="3516558" y="604479"/>
                  </a:lnTo>
                  <a:cubicBezTo>
                    <a:pt x="3498976" y="604479"/>
                    <a:pt x="3484589" y="590093"/>
                    <a:pt x="3484589" y="572510"/>
                  </a:cubicBezTo>
                  <a:lnTo>
                    <a:pt x="3484589" y="51151"/>
                  </a:lnTo>
                  <a:cubicBezTo>
                    <a:pt x="3484589" y="43958"/>
                    <a:pt x="3478729" y="38363"/>
                    <a:pt x="3471802" y="38363"/>
                  </a:cubicBezTo>
                  <a:lnTo>
                    <a:pt x="3276792" y="38363"/>
                  </a:lnTo>
                  <a:cubicBezTo>
                    <a:pt x="3269599" y="38363"/>
                    <a:pt x="3263737" y="44224"/>
                    <a:pt x="3263737" y="51416"/>
                  </a:cubicBezTo>
                  <a:lnTo>
                    <a:pt x="3263737" y="111625"/>
                  </a:lnTo>
                  <a:cubicBezTo>
                    <a:pt x="3263737" y="116154"/>
                    <a:pt x="3267467" y="120150"/>
                    <a:pt x="3272263" y="120150"/>
                  </a:cubicBezTo>
                  <a:lnTo>
                    <a:pt x="3331139" y="120150"/>
                  </a:lnTo>
                  <a:cubicBezTo>
                    <a:pt x="3348722" y="120150"/>
                    <a:pt x="3362841" y="134270"/>
                    <a:pt x="3362841" y="151852"/>
                  </a:cubicBezTo>
                  <a:lnTo>
                    <a:pt x="3362841" y="565850"/>
                  </a:lnTo>
                  <a:cubicBezTo>
                    <a:pt x="3362841" y="587696"/>
                    <a:pt x="3345258" y="605278"/>
                    <a:pt x="3323413" y="605278"/>
                  </a:cubicBezTo>
                  <a:lnTo>
                    <a:pt x="3280255" y="605278"/>
                  </a:lnTo>
                  <a:cubicBezTo>
                    <a:pt x="3274393" y="605278"/>
                    <a:pt x="3269599" y="610074"/>
                    <a:pt x="3269599" y="615934"/>
                  </a:cubicBezTo>
                  <a:lnTo>
                    <a:pt x="3269599" y="686266"/>
                  </a:lnTo>
                  <a:cubicBezTo>
                    <a:pt x="3269599" y="696123"/>
                    <a:pt x="3265869" y="705181"/>
                    <a:pt x="3258943" y="712374"/>
                  </a:cubicBezTo>
                  <a:cubicBezTo>
                    <a:pt x="3252016" y="719301"/>
                    <a:pt x="3242958" y="723030"/>
                    <a:pt x="3233101" y="723030"/>
                  </a:cubicBezTo>
                  <a:lnTo>
                    <a:pt x="3232834" y="723030"/>
                  </a:lnTo>
                  <a:lnTo>
                    <a:pt x="3045017" y="721432"/>
                  </a:lnTo>
                  <a:lnTo>
                    <a:pt x="2941917" y="721432"/>
                  </a:lnTo>
                  <a:cubicBezTo>
                    <a:pt x="2935258" y="721432"/>
                    <a:pt x="2928863" y="717436"/>
                    <a:pt x="2926732" y="711042"/>
                  </a:cubicBezTo>
                  <a:cubicBezTo>
                    <a:pt x="2924068" y="703582"/>
                    <a:pt x="2927532" y="695324"/>
                    <a:pt x="2934725" y="692127"/>
                  </a:cubicBezTo>
                  <a:cubicBezTo>
                    <a:pt x="2965628" y="677208"/>
                    <a:pt x="3009851" y="643374"/>
                    <a:pt x="3030631" y="612471"/>
                  </a:cubicBezTo>
                  <a:cubicBezTo>
                    <a:pt x="3068727" y="555460"/>
                    <a:pt x="3087909" y="471009"/>
                    <a:pt x="3087909" y="361249"/>
                  </a:cubicBezTo>
                  <a:cubicBezTo>
                    <a:pt x="3087909" y="253354"/>
                    <a:pt x="3068994" y="169436"/>
                    <a:pt x="3031697" y="111625"/>
                  </a:cubicBezTo>
                  <a:cubicBezTo>
                    <a:pt x="2995199" y="54880"/>
                    <a:pt x="2942184" y="27174"/>
                    <a:pt x="2869188" y="27174"/>
                  </a:cubicBezTo>
                  <a:cubicBezTo>
                    <a:pt x="2796193" y="27174"/>
                    <a:pt x="2742911" y="54880"/>
                    <a:pt x="2706680" y="111891"/>
                  </a:cubicBezTo>
                  <a:cubicBezTo>
                    <a:pt x="2669649" y="169968"/>
                    <a:pt x="2650734" y="253886"/>
                    <a:pt x="2650734" y="360982"/>
                  </a:cubicBezTo>
                  <a:cubicBezTo>
                    <a:pt x="2650734" y="470210"/>
                    <a:pt x="2669915" y="554661"/>
                    <a:pt x="2708012" y="611938"/>
                  </a:cubicBezTo>
                  <a:cubicBezTo>
                    <a:pt x="2730390" y="645506"/>
                    <a:pt x="2774347" y="674278"/>
                    <a:pt x="2808447" y="688131"/>
                  </a:cubicBezTo>
                  <a:cubicBezTo>
                    <a:pt x="2814042" y="690529"/>
                    <a:pt x="2818305" y="695856"/>
                    <a:pt x="2818571" y="701984"/>
                  </a:cubicBezTo>
                  <a:cubicBezTo>
                    <a:pt x="2818837" y="710775"/>
                    <a:pt x="2811644" y="717702"/>
                    <a:pt x="2803386" y="717702"/>
                  </a:cubicBezTo>
                  <a:lnTo>
                    <a:pt x="2803119" y="717702"/>
                  </a:lnTo>
                  <a:lnTo>
                    <a:pt x="2684568" y="716104"/>
                  </a:lnTo>
                  <a:lnTo>
                    <a:pt x="2553229" y="714239"/>
                  </a:lnTo>
                  <a:cubicBezTo>
                    <a:pt x="2534314" y="713972"/>
                    <a:pt x="2519129" y="698787"/>
                    <a:pt x="2518862" y="679872"/>
                  </a:cubicBezTo>
                  <a:lnTo>
                    <a:pt x="2518596" y="670282"/>
                  </a:lnTo>
                  <a:lnTo>
                    <a:pt x="2519395" y="520561"/>
                  </a:lnTo>
                  <a:cubicBezTo>
                    <a:pt x="2519395" y="519495"/>
                    <a:pt x="2518862" y="518962"/>
                    <a:pt x="2518596" y="518429"/>
                  </a:cubicBezTo>
                  <a:cubicBezTo>
                    <a:pt x="2518330" y="517897"/>
                    <a:pt x="2517530" y="517630"/>
                    <a:pt x="2516465" y="517630"/>
                  </a:cubicBezTo>
                  <a:lnTo>
                    <a:pt x="2443203" y="517630"/>
                  </a:lnTo>
                  <a:cubicBezTo>
                    <a:pt x="2440272" y="517630"/>
                    <a:pt x="2437875" y="520028"/>
                    <a:pt x="2437875" y="522958"/>
                  </a:cubicBezTo>
                  <a:lnTo>
                    <a:pt x="2437875" y="581568"/>
                  </a:lnTo>
                  <a:cubicBezTo>
                    <a:pt x="2437875" y="594622"/>
                    <a:pt x="2427218" y="605278"/>
                    <a:pt x="2414164" y="605278"/>
                  </a:cubicBezTo>
                  <a:lnTo>
                    <a:pt x="2236737" y="605278"/>
                  </a:lnTo>
                  <a:cubicBezTo>
                    <a:pt x="2231941" y="605278"/>
                    <a:pt x="2227147" y="603946"/>
                    <a:pt x="2223683" y="601016"/>
                  </a:cubicBezTo>
                  <a:cubicBezTo>
                    <a:pt x="2217555" y="595954"/>
                    <a:pt x="2214892" y="588228"/>
                    <a:pt x="2216490" y="580502"/>
                  </a:cubicBezTo>
                  <a:cubicBezTo>
                    <a:pt x="2221019" y="560522"/>
                    <a:pt x="2230610" y="537877"/>
                    <a:pt x="2245529" y="513367"/>
                  </a:cubicBezTo>
                  <a:cubicBezTo>
                    <a:pt x="2263111" y="484329"/>
                    <a:pt x="2304138" y="447032"/>
                    <a:pt x="2371006" y="399345"/>
                  </a:cubicBezTo>
                  <a:cubicBezTo>
                    <a:pt x="2413365" y="369241"/>
                    <a:pt x="2442937" y="345797"/>
                    <a:pt x="2459454" y="330079"/>
                  </a:cubicBezTo>
                  <a:cubicBezTo>
                    <a:pt x="2475171" y="314894"/>
                    <a:pt x="2488492" y="295979"/>
                    <a:pt x="2498882" y="273334"/>
                  </a:cubicBezTo>
                  <a:cubicBezTo>
                    <a:pt x="2509272" y="251223"/>
                    <a:pt x="2514334" y="226447"/>
                    <a:pt x="2514334" y="200073"/>
                  </a:cubicBezTo>
                  <a:cubicBezTo>
                    <a:pt x="2514334" y="150254"/>
                    <a:pt x="2497550" y="110027"/>
                    <a:pt x="2463450" y="76726"/>
                  </a:cubicBezTo>
                  <a:cubicBezTo>
                    <a:pt x="2429083" y="43424"/>
                    <a:pt x="2381130" y="26641"/>
                    <a:pt x="2320655" y="26641"/>
                  </a:cubicBezTo>
                  <a:cubicBezTo>
                    <a:pt x="2283625" y="26641"/>
                    <a:pt x="2248991" y="33834"/>
                    <a:pt x="2217555" y="47687"/>
                  </a:cubicBezTo>
                  <a:cubicBezTo>
                    <a:pt x="2186919" y="61274"/>
                    <a:pt x="2162409" y="83652"/>
                    <a:pt x="2144561" y="114023"/>
                  </a:cubicBezTo>
                  <a:cubicBezTo>
                    <a:pt x="2128043" y="142262"/>
                    <a:pt x="2118985" y="184354"/>
                    <a:pt x="2117387" y="239234"/>
                  </a:cubicBezTo>
                  <a:cubicBezTo>
                    <a:pt x="2117387" y="240567"/>
                    <a:pt x="2118452" y="241632"/>
                    <a:pt x="2119784" y="241632"/>
                  </a:cubicBezTo>
                  <a:lnTo>
                    <a:pt x="2205567" y="245628"/>
                  </a:lnTo>
                  <a:cubicBezTo>
                    <a:pt x="2210896" y="245894"/>
                    <a:pt x="2215158" y="241898"/>
                    <a:pt x="2215691" y="236571"/>
                  </a:cubicBezTo>
                  <a:cubicBezTo>
                    <a:pt x="2218888" y="195543"/>
                    <a:pt x="2226347" y="165440"/>
                    <a:pt x="2238335" y="144926"/>
                  </a:cubicBezTo>
                  <a:cubicBezTo>
                    <a:pt x="2253255" y="118818"/>
                    <a:pt x="2278030" y="104965"/>
                    <a:pt x="2309200" y="104965"/>
                  </a:cubicBezTo>
                  <a:cubicBezTo>
                    <a:pt x="2331311" y="104965"/>
                    <a:pt x="2350227" y="113223"/>
                    <a:pt x="2365145" y="129475"/>
                  </a:cubicBezTo>
                  <a:cubicBezTo>
                    <a:pt x="2379798" y="145459"/>
                    <a:pt x="2386991" y="165706"/>
                    <a:pt x="2386991" y="189682"/>
                  </a:cubicBezTo>
                  <a:cubicBezTo>
                    <a:pt x="2386991" y="220319"/>
                    <a:pt x="2377933" y="248026"/>
                    <a:pt x="2359817" y="272535"/>
                  </a:cubicBezTo>
                  <a:cubicBezTo>
                    <a:pt x="2342767" y="295713"/>
                    <a:pt x="2308933" y="330346"/>
                    <a:pt x="2256451" y="378566"/>
                  </a:cubicBezTo>
                  <a:cubicBezTo>
                    <a:pt x="2218089" y="413998"/>
                    <a:pt x="2187984" y="446766"/>
                    <a:pt x="2166938" y="476337"/>
                  </a:cubicBezTo>
                  <a:cubicBezTo>
                    <a:pt x="2146159" y="505375"/>
                    <a:pt x="2130973" y="535746"/>
                    <a:pt x="2121915" y="566383"/>
                  </a:cubicBezTo>
                  <a:cubicBezTo>
                    <a:pt x="2114989" y="589560"/>
                    <a:pt x="2109661" y="639911"/>
                    <a:pt x="2108063" y="675343"/>
                  </a:cubicBezTo>
                  <a:cubicBezTo>
                    <a:pt x="2107263" y="696390"/>
                    <a:pt x="2090213" y="712640"/>
                    <a:pt x="2069167" y="712640"/>
                  </a:cubicBezTo>
                  <a:lnTo>
                    <a:pt x="2020148" y="712640"/>
                  </a:lnTo>
                  <a:lnTo>
                    <a:pt x="13833" y="712640"/>
                  </a:lnTo>
                  <a:cubicBezTo>
                    <a:pt x="7440" y="712640"/>
                    <a:pt x="1579" y="708378"/>
                    <a:pt x="247" y="701984"/>
                  </a:cubicBezTo>
                  <a:cubicBezTo>
                    <a:pt x="-1352" y="693459"/>
                    <a:pt x="5042" y="686000"/>
                    <a:pt x="13301" y="686000"/>
                  </a:cubicBezTo>
                  <a:lnTo>
                    <a:pt x="2020148" y="686000"/>
                  </a:lnTo>
                  <a:lnTo>
                    <a:pt x="2069167" y="686000"/>
                  </a:lnTo>
                  <a:cubicBezTo>
                    <a:pt x="2075827" y="686000"/>
                    <a:pt x="2081155" y="680938"/>
                    <a:pt x="2081421" y="674278"/>
                  </a:cubicBezTo>
                  <a:cubicBezTo>
                    <a:pt x="2082753" y="637780"/>
                    <a:pt x="2088614" y="584764"/>
                    <a:pt x="2096340" y="558923"/>
                  </a:cubicBezTo>
                  <a:cubicBezTo>
                    <a:pt x="2106197" y="525355"/>
                    <a:pt x="2122715" y="492322"/>
                    <a:pt x="2145359" y="460885"/>
                  </a:cubicBezTo>
                  <a:cubicBezTo>
                    <a:pt x="2167738" y="429983"/>
                    <a:pt x="2198907" y="395615"/>
                    <a:pt x="2238602" y="358851"/>
                  </a:cubicBezTo>
                  <a:cubicBezTo>
                    <a:pt x="2289219" y="312496"/>
                    <a:pt x="2322787" y="278130"/>
                    <a:pt x="2338505" y="256817"/>
                  </a:cubicBezTo>
                  <a:cubicBezTo>
                    <a:pt x="2353157" y="236836"/>
                    <a:pt x="2360350" y="214991"/>
                    <a:pt x="2360350" y="189682"/>
                  </a:cubicBezTo>
                  <a:cubicBezTo>
                    <a:pt x="2360350" y="172366"/>
                    <a:pt x="2355555" y="158512"/>
                    <a:pt x="2345431" y="147590"/>
                  </a:cubicBezTo>
                  <a:cubicBezTo>
                    <a:pt x="2335574" y="136934"/>
                    <a:pt x="2323852" y="131872"/>
                    <a:pt x="2309200" y="131872"/>
                  </a:cubicBezTo>
                  <a:cubicBezTo>
                    <a:pt x="2287088" y="131872"/>
                    <a:pt x="2271903" y="140397"/>
                    <a:pt x="2261247" y="158512"/>
                  </a:cubicBezTo>
                  <a:cubicBezTo>
                    <a:pt x="2251389" y="175296"/>
                    <a:pt x="2244995" y="202470"/>
                    <a:pt x="2242331" y="238968"/>
                  </a:cubicBezTo>
                  <a:cubicBezTo>
                    <a:pt x="2240733" y="258682"/>
                    <a:pt x="2224215" y="273334"/>
                    <a:pt x="2204501" y="272535"/>
                  </a:cubicBezTo>
                  <a:lnTo>
                    <a:pt x="2118719" y="268539"/>
                  </a:lnTo>
                  <a:cubicBezTo>
                    <a:pt x="2103001" y="267740"/>
                    <a:pt x="2090746" y="254420"/>
                    <a:pt x="2091012" y="238968"/>
                  </a:cubicBezTo>
                  <a:cubicBezTo>
                    <a:pt x="2092611" y="179559"/>
                    <a:pt x="2102734" y="133204"/>
                    <a:pt x="2121649" y="100969"/>
                  </a:cubicBezTo>
                  <a:cubicBezTo>
                    <a:pt x="2142429" y="65803"/>
                    <a:pt x="2170935" y="39695"/>
                    <a:pt x="2206633" y="23710"/>
                  </a:cubicBezTo>
                  <a:cubicBezTo>
                    <a:pt x="2241533" y="7992"/>
                    <a:pt x="2279895" y="0"/>
                    <a:pt x="2320655" y="0"/>
                  </a:cubicBezTo>
                  <a:close/>
                </a:path>
              </a:pathLst>
            </a:custGeom>
            <a:solidFill>
              <a:schemeClr val="accent2"/>
            </a:solidFill>
            <a:ln w="9525" cap="flat">
              <a:noFill/>
              <a:prstDash val="solid"/>
              <a:miter/>
            </a:ln>
          </p:spPr>
          <p:txBody>
            <a:bodyPr wrap="square" rtlCol="0" anchor="ctr">
              <a:noAutofit/>
            </a:bodyPr>
            <a:lstStyle/>
            <a:p>
              <a:endParaRPr lang="en-US">
                <a:solidFill>
                  <a:prstClr val="black"/>
                </a:solidFill>
              </a:endParaRPr>
            </a:p>
          </p:txBody>
        </p:sp>
        <p:sp>
          <p:nvSpPr>
            <p:cNvPr id="6" name="Freeform: Shape 5">
              <a:extLst>
                <a:ext uri="{FF2B5EF4-FFF2-40B4-BE49-F238E27FC236}">
                  <a16:creationId xmlns:a16="http://schemas.microsoft.com/office/drawing/2014/main" xmlns="" id="{BB4ADEB2-9858-4A7B-AE74-51CFC39D0568}"/>
                </a:ext>
              </a:extLst>
            </p:cNvPr>
            <p:cNvSpPr/>
            <p:nvPr/>
          </p:nvSpPr>
          <p:spPr>
            <a:xfrm>
              <a:off x="11477118" y="5890245"/>
              <a:ext cx="258415" cy="293048"/>
            </a:xfrm>
            <a:custGeom>
              <a:avLst/>
              <a:gdLst>
                <a:gd name="connsiteX0" fmla="*/ 440715 w 533434"/>
                <a:gd name="connsiteY0" fmla="*/ 250808 h 604925"/>
                <a:gd name="connsiteX1" fmla="*/ 335252 w 533434"/>
                <a:gd name="connsiteY1" fmla="*/ 523875 h 604925"/>
                <a:gd name="connsiteX2" fmla="*/ 96381 w 533434"/>
                <a:gd name="connsiteY2" fmla="*/ 354677 h 604925"/>
                <a:gd name="connsiteX3" fmla="*/ 201843 w 533434"/>
                <a:gd name="connsiteY3" fmla="*/ 81610 h 604925"/>
                <a:gd name="connsiteX4" fmla="*/ 440715 w 533434"/>
                <a:gd name="connsiteY4" fmla="*/ 250808 h 604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434" h="604925">
                  <a:moveTo>
                    <a:pt x="440715" y="250808"/>
                  </a:moveTo>
                  <a:cubicBezTo>
                    <a:pt x="477555" y="372936"/>
                    <a:pt x="430337" y="495192"/>
                    <a:pt x="335252" y="523875"/>
                  </a:cubicBezTo>
                  <a:cubicBezTo>
                    <a:pt x="240167" y="552557"/>
                    <a:pt x="133221" y="476805"/>
                    <a:pt x="96381" y="354677"/>
                  </a:cubicBezTo>
                  <a:cubicBezTo>
                    <a:pt x="59541" y="232549"/>
                    <a:pt x="106758" y="110293"/>
                    <a:pt x="201843" y="81610"/>
                  </a:cubicBezTo>
                  <a:cubicBezTo>
                    <a:pt x="296928" y="52928"/>
                    <a:pt x="403875" y="128680"/>
                    <a:pt x="440715" y="250808"/>
                  </a:cubicBezTo>
                  <a:close/>
                </a:path>
              </a:pathLst>
            </a:custGeom>
            <a:noFill/>
            <a:ln w="28575" cap="flat">
              <a:solidFill>
                <a:schemeClr val="accent2"/>
              </a:solid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a16="http://schemas.microsoft.com/office/drawing/2014/main" xmlns="" id="{00C44094-553E-44B1-8AA3-A91943ABDA2A}"/>
                </a:ext>
              </a:extLst>
            </p:cNvPr>
            <p:cNvSpPr/>
            <p:nvPr/>
          </p:nvSpPr>
          <p:spPr>
            <a:xfrm>
              <a:off x="10433420" y="5924696"/>
              <a:ext cx="186485" cy="506174"/>
            </a:xfrm>
            <a:custGeom>
              <a:avLst/>
              <a:gdLst>
                <a:gd name="connsiteX0" fmla="*/ 190551 w 384952"/>
                <a:gd name="connsiteY0" fmla="*/ 1041847 h 1044871"/>
                <a:gd name="connsiteX1" fmla="*/ 42620 w 384952"/>
                <a:gd name="connsiteY1" fmla="*/ 898315 h 1044871"/>
                <a:gd name="connsiteX2" fmla="*/ 4124 w 384952"/>
                <a:gd name="connsiteY2" fmla="*/ 523811 h 1044871"/>
                <a:gd name="connsiteX3" fmla="*/ 42069 w 384952"/>
                <a:gd name="connsiteY3" fmla="*/ 151506 h 1044871"/>
                <a:gd name="connsiteX4" fmla="*/ 192201 w 384952"/>
                <a:gd name="connsiteY4" fmla="*/ 4124 h 1044871"/>
                <a:gd name="connsiteX5" fmla="*/ 342333 w 384952"/>
                <a:gd name="connsiteY5" fmla="*/ 148207 h 1044871"/>
                <a:gd name="connsiteX6" fmla="*/ 380828 w 384952"/>
                <a:gd name="connsiteY6" fmla="*/ 523261 h 1044871"/>
                <a:gd name="connsiteX7" fmla="*/ 352231 w 384952"/>
                <a:gd name="connsiteY7" fmla="*/ 848821 h 1044871"/>
                <a:gd name="connsiteX8" fmla="*/ 190551 w 384952"/>
                <a:gd name="connsiteY8" fmla="*/ 1041847 h 1044871"/>
                <a:gd name="connsiteX9" fmla="*/ 192201 w 384952"/>
                <a:gd name="connsiteY9" fmla="*/ 59118 h 1044871"/>
                <a:gd name="connsiteX10" fmla="*/ 94313 w 384952"/>
                <a:gd name="connsiteY10" fmla="*/ 166905 h 1044871"/>
                <a:gd name="connsiteX11" fmla="*/ 58567 w 384952"/>
                <a:gd name="connsiteY11" fmla="*/ 524361 h 1044871"/>
                <a:gd name="connsiteX12" fmla="*/ 94863 w 384952"/>
                <a:gd name="connsiteY12" fmla="*/ 882917 h 1044871"/>
                <a:gd name="connsiteX13" fmla="*/ 190001 w 384952"/>
                <a:gd name="connsiteY13" fmla="*/ 987404 h 1044871"/>
                <a:gd name="connsiteX14" fmla="*/ 297788 w 384952"/>
                <a:gd name="connsiteY14" fmla="*/ 840022 h 1044871"/>
                <a:gd name="connsiteX15" fmla="*/ 325284 w 384952"/>
                <a:gd name="connsiteY15" fmla="*/ 523261 h 1044871"/>
                <a:gd name="connsiteX16" fmla="*/ 288989 w 384952"/>
                <a:gd name="connsiteY16" fmla="*/ 164155 h 1044871"/>
                <a:gd name="connsiteX17" fmla="*/ 192201 w 384952"/>
                <a:gd name="connsiteY17" fmla="*/ 59118 h 104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84952" h="1044871">
                  <a:moveTo>
                    <a:pt x="190551" y="1041847"/>
                  </a:moveTo>
                  <a:cubicBezTo>
                    <a:pt x="121260" y="1041847"/>
                    <a:pt x="71216" y="993453"/>
                    <a:pt x="42620" y="898315"/>
                  </a:cubicBezTo>
                  <a:cubicBezTo>
                    <a:pt x="16773" y="813625"/>
                    <a:pt x="4124" y="687141"/>
                    <a:pt x="4124" y="523811"/>
                  </a:cubicBezTo>
                  <a:cubicBezTo>
                    <a:pt x="4124" y="363780"/>
                    <a:pt x="16773" y="238396"/>
                    <a:pt x="42069" y="151506"/>
                  </a:cubicBezTo>
                  <a:cubicBezTo>
                    <a:pt x="70116" y="53618"/>
                    <a:pt x="120710" y="4124"/>
                    <a:pt x="192201" y="4124"/>
                  </a:cubicBezTo>
                  <a:cubicBezTo>
                    <a:pt x="263143" y="4124"/>
                    <a:pt x="313186" y="52519"/>
                    <a:pt x="342333" y="148207"/>
                  </a:cubicBezTo>
                  <a:cubicBezTo>
                    <a:pt x="368179" y="233446"/>
                    <a:pt x="380828" y="359381"/>
                    <a:pt x="380828" y="523261"/>
                  </a:cubicBezTo>
                  <a:cubicBezTo>
                    <a:pt x="380828" y="624998"/>
                    <a:pt x="371479" y="734435"/>
                    <a:pt x="352231" y="848821"/>
                  </a:cubicBezTo>
                  <a:cubicBezTo>
                    <a:pt x="331334" y="976955"/>
                    <a:pt x="276891" y="1041847"/>
                    <a:pt x="190551" y="1041847"/>
                  </a:cubicBezTo>
                  <a:close/>
                  <a:moveTo>
                    <a:pt x="192201" y="59118"/>
                  </a:moveTo>
                  <a:cubicBezTo>
                    <a:pt x="175703" y="59118"/>
                    <a:pt x="125659" y="59118"/>
                    <a:pt x="94313" y="166905"/>
                  </a:cubicBezTo>
                  <a:cubicBezTo>
                    <a:pt x="70666" y="248844"/>
                    <a:pt x="58567" y="369280"/>
                    <a:pt x="58567" y="524361"/>
                  </a:cubicBezTo>
                  <a:cubicBezTo>
                    <a:pt x="58567" y="682191"/>
                    <a:pt x="70666" y="803176"/>
                    <a:pt x="94863" y="882917"/>
                  </a:cubicBezTo>
                  <a:cubicBezTo>
                    <a:pt x="126759" y="987404"/>
                    <a:pt x="174604" y="987404"/>
                    <a:pt x="190001" y="987404"/>
                  </a:cubicBezTo>
                  <a:cubicBezTo>
                    <a:pt x="210899" y="987404"/>
                    <a:pt x="273591" y="987404"/>
                    <a:pt x="297788" y="840022"/>
                  </a:cubicBezTo>
                  <a:cubicBezTo>
                    <a:pt x="315936" y="728386"/>
                    <a:pt x="325284" y="621699"/>
                    <a:pt x="325284" y="523261"/>
                  </a:cubicBezTo>
                  <a:cubicBezTo>
                    <a:pt x="325284" y="365430"/>
                    <a:pt x="313186" y="244445"/>
                    <a:pt x="288989" y="164155"/>
                  </a:cubicBezTo>
                  <a:cubicBezTo>
                    <a:pt x="258193" y="59118"/>
                    <a:pt x="208699" y="59118"/>
                    <a:pt x="192201" y="59118"/>
                  </a:cubicBezTo>
                  <a:close/>
                </a:path>
              </a:pathLst>
            </a:custGeom>
            <a:solidFill>
              <a:schemeClr val="accent2"/>
            </a:solidFill>
            <a:ln w="9525" cap="flat">
              <a:noFill/>
              <a:prstDash val="solid"/>
              <a:miter/>
            </a:ln>
          </p:spPr>
          <p:txBody>
            <a:bodyPr rtlCol="0" anchor="ctr"/>
            <a:lstStyle/>
            <a:p>
              <a:endParaRPr lang="en-US">
                <a:solidFill>
                  <a:prstClr val="black"/>
                </a:solidFill>
              </a:endParaRPr>
            </a:p>
          </p:txBody>
        </p:sp>
        <p:cxnSp>
          <p:nvCxnSpPr>
            <p:cNvPr id="8" name="Straight Connector 7">
              <a:extLst>
                <a:ext uri="{FF2B5EF4-FFF2-40B4-BE49-F238E27FC236}">
                  <a16:creationId xmlns:a16="http://schemas.microsoft.com/office/drawing/2014/main" xmlns="" id="{6E6F65D3-6563-4713-9BE8-7CF9A9390645}"/>
                </a:ext>
              </a:extLst>
            </p:cNvPr>
            <p:cNvCxnSpPr>
              <a:cxnSpLocks/>
            </p:cNvCxnSpPr>
            <p:nvPr/>
          </p:nvCxnSpPr>
          <p:spPr>
            <a:xfrm>
              <a:off x="0" y="6503154"/>
              <a:ext cx="8181474" cy="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9" name="Rectangle 8">
            <a:extLst>
              <a:ext uri="{FF2B5EF4-FFF2-40B4-BE49-F238E27FC236}">
                <a16:creationId xmlns:a16="http://schemas.microsoft.com/office/drawing/2014/main" xmlns="" id="{4CCF9E78-6BBC-4373-8848-FD3950FEF73B}"/>
              </a:ext>
            </a:extLst>
          </p:cNvPr>
          <p:cNvSpPr/>
          <p:nvPr userDrawn="1"/>
        </p:nvSpPr>
        <p:spPr>
          <a:xfrm>
            <a:off x="0" y="6485022"/>
            <a:ext cx="9144000" cy="37297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 xmlns:p14="http://schemas.microsoft.com/office/powerpoint/2010/main" val="372238957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fld id="{FF64A139-89E3-4D4F-9B56-AAF9F4CAE69A}" type="slidenum">
              <a:rPr lang="en-US" altLang="en-US"/>
              <a:pPr/>
              <a:t>‹#›</a:t>
            </a:fld>
            <a:endParaRPr lang="en-US" altLang="en-US"/>
          </a:p>
        </p:txBody>
      </p:sp>
    </p:spTree>
    <p:extLst>
      <p:ext uri="{BB962C8B-B14F-4D97-AF65-F5344CB8AC3E}">
        <p14:creationId xmlns="" xmlns:p14="http://schemas.microsoft.com/office/powerpoint/2010/main" val="395169085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3_Image slide layout">
    <p:spTree>
      <p:nvGrpSpPr>
        <p:cNvPr id="1" name=""/>
        <p:cNvGrpSpPr/>
        <p:nvPr/>
      </p:nvGrpSpPr>
      <p:grpSpPr>
        <a:xfrm>
          <a:off x="0" y="0"/>
          <a:ext cx="0" cy="0"/>
          <a:chOff x="0" y="0"/>
          <a:chExt cx="0" cy="0"/>
        </a:xfrm>
      </p:grpSpPr>
      <p:sp>
        <p:nvSpPr>
          <p:cNvPr id="2" name="그림 개체 틀 2">
            <a:extLst>
              <a:ext uri="{FF2B5EF4-FFF2-40B4-BE49-F238E27FC236}">
                <a16:creationId xmlns="" xmlns:a16="http://schemas.microsoft.com/office/drawing/2014/main" id="{44E94AA2-6741-4B89-86E7-853BEEED444B}"/>
              </a:ext>
            </a:extLst>
          </p:cNvPr>
          <p:cNvSpPr>
            <a:spLocks noGrp="1"/>
          </p:cNvSpPr>
          <p:nvPr>
            <p:ph type="pic" sz="quarter" idx="14" hasCustomPrompt="1"/>
          </p:nvPr>
        </p:nvSpPr>
        <p:spPr>
          <a:xfrm>
            <a:off x="519964" y="609604"/>
            <a:ext cx="3268265" cy="5638797"/>
          </a:xfrm>
          <a:prstGeom prst="rect">
            <a:avLst/>
          </a:prstGeom>
          <a:solidFill>
            <a:schemeClr val="bg1">
              <a:lumMod val="95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0" indent="0" algn="ctr">
              <a:buNone/>
              <a:defRPr lang="ko-KR" altLang="en-US" sz="1600" dirty="0">
                <a:solidFill>
                  <a:schemeClr val="tx1">
                    <a:lumMod val="75000"/>
                    <a:lumOff val="25000"/>
                  </a:schemeClr>
                </a:solidFill>
              </a:defRPr>
            </a:lvl1pPr>
          </a:lstStyle>
          <a:p>
            <a:pPr marL="0" lvl="0" algn="ctr"/>
            <a:r>
              <a:rPr lang="en-US" altLang="ko-KR" dirty="0"/>
              <a:t>Place Your Picture Here And send to back</a:t>
            </a:r>
            <a:endParaRPr lang="ko-KR" altLang="en-US" dirty="0"/>
          </a:p>
        </p:txBody>
      </p:sp>
    </p:spTree>
    <p:extLst>
      <p:ext uri="{BB962C8B-B14F-4D97-AF65-F5344CB8AC3E}">
        <p14:creationId xmlns="" xmlns:p14="http://schemas.microsoft.com/office/powerpoint/2010/main" val="2634046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slideLayout" Target="../slideLayouts/slideLayout34.xml"/><Relationship Id="rId26" Type="http://schemas.openxmlformats.org/officeDocument/2006/relationships/theme" Target="../theme/theme2.xml"/><Relationship Id="rId3" Type="http://schemas.openxmlformats.org/officeDocument/2006/relationships/slideLayout" Target="../slideLayouts/slideLayout19.xml"/><Relationship Id="rId21" Type="http://schemas.openxmlformats.org/officeDocument/2006/relationships/slideLayout" Target="../slideLayouts/slideLayout37.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5" Type="http://schemas.openxmlformats.org/officeDocument/2006/relationships/slideLayout" Target="../slideLayouts/slideLayout41.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slideLayout" Target="../slideLayouts/slideLayout36.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24" Type="http://schemas.openxmlformats.org/officeDocument/2006/relationships/slideLayout" Target="../slideLayouts/slideLayout40.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23" Type="http://schemas.openxmlformats.org/officeDocument/2006/relationships/slideLayout" Target="../slideLayouts/slideLayout39.xml"/><Relationship Id="rId10" Type="http://schemas.openxmlformats.org/officeDocument/2006/relationships/slideLayout" Target="../slideLayouts/slideLayout26.xml"/><Relationship Id="rId19" Type="http://schemas.openxmlformats.org/officeDocument/2006/relationships/slideLayout" Target="../slideLayouts/slideLayout35.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 Id="rId22" Type="http://schemas.openxmlformats.org/officeDocument/2006/relationships/slideLayout" Target="../slideLayouts/slideLayout3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18" Type="http://schemas.openxmlformats.org/officeDocument/2006/relationships/theme" Target="../theme/theme3.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17" Type="http://schemas.openxmlformats.org/officeDocument/2006/relationships/slideLayout" Target="../slideLayouts/slideLayout58.xml"/><Relationship Id="rId2" Type="http://schemas.openxmlformats.org/officeDocument/2006/relationships/slideLayout" Target="../slideLayouts/slideLayout43.xml"/><Relationship Id="rId16" Type="http://schemas.openxmlformats.org/officeDocument/2006/relationships/slideLayout" Target="../slideLayouts/slideLayout57.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slideLayout" Target="../slideLayouts/slideLayout5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slideLayout" Target="../slideLayouts/slideLayout5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66.xml"/><Relationship Id="rId13" Type="http://schemas.openxmlformats.org/officeDocument/2006/relationships/slideLayout" Target="../slideLayouts/slideLayout71.xml"/><Relationship Id="rId18" Type="http://schemas.openxmlformats.org/officeDocument/2006/relationships/theme" Target="../theme/theme4.xml"/><Relationship Id="rId3" Type="http://schemas.openxmlformats.org/officeDocument/2006/relationships/slideLayout" Target="../slideLayouts/slideLayout61.xml"/><Relationship Id="rId7" Type="http://schemas.openxmlformats.org/officeDocument/2006/relationships/slideLayout" Target="../slideLayouts/slideLayout65.xml"/><Relationship Id="rId12" Type="http://schemas.openxmlformats.org/officeDocument/2006/relationships/slideLayout" Target="../slideLayouts/slideLayout70.xml"/><Relationship Id="rId17" Type="http://schemas.openxmlformats.org/officeDocument/2006/relationships/slideLayout" Target="../slideLayouts/slideLayout75.xml"/><Relationship Id="rId2" Type="http://schemas.openxmlformats.org/officeDocument/2006/relationships/slideLayout" Target="../slideLayouts/slideLayout60.xml"/><Relationship Id="rId16" Type="http://schemas.openxmlformats.org/officeDocument/2006/relationships/slideLayout" Target="../slideLayouts/slideLayout74.xml"/><Relationship Id="rId1" Type="http://schemas.openxmlformats.org/officeDocument/2006/relationships/slideLayout" Target="../slideLayouts/slideLayout59.xml"/><Relationship Id="rId6" Type="http://schemas.openxmlformats.org/officeDocument/2006/relationships/slideLayout" Target="../slideLayouts/slideLayout64.xml"/><Relationship Id="rId11" Type="http://schemas.openxmlformats.org/officeDocument/2006/relationships/slideLayout" Target="../slideLayouts/slideLayout69.xml"/><Relationship Id="rId5" Type="http://schemas.openxmlformats.org/officeDocument/2006/relationships/slideLayout" Target="../slideLayouts/slideLayout63.xml"/><Relationship Id="rId15" Type="http://schemas.openxmlformats.org/officeDocument/2006/relationships/slideLayout" Target="../slideLayouts/slideLayout73.xml"/><Relationship Id="rId10" Type="http://schemas.openxmlformats.org/officeDocument/2006/relationships/slideLayout" Target="../slideLayouts/slideLayout68.xml"/><Relationship Id="rId4" Type="http://schemas.openxmlformats.org/officeDocument/2006/relationships/slideLayout" Target="../slideLayouts/slideLayout62.xml"/><Relationship Id="rId9" Type="http://schemas.openxmlformats.org/officeDocument/2006/relationships/slideLayout" Target="../slideLayouts/slideLayout67.xml"/><Relationship Id="rId14" Type="http://schemas.openxmlformats.org/officeDocument/2006/relationships/slideLayout" Target="../slideLayouts/slideLayout7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6"/>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6"/>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630DF1-D3EB-4C34-8D72-5FE8E2E19A96}" type="datetimeFigureOut">
              <a:rPr lang="en-US" smtClean="0"/>
              <a:pPr/>
              <a:t>19/12/2020</a:t>
            </a:fld>
            <a:endParaRPr lang="en-US"/>
          </a:p>
        </p:txBody>
      </p:sp>
      <p:sp>
        <p:nvSpPr>
          <p:cNvPr id="5" name="Footer Placeholder 4"/>
          <p:cNvSpPr>
            <a:spLocks noGrp="1"/>
          </p:cNvSpPr>
          <p:nvPr>
            <p:ph type="ftr" sz="quarter" idx="3"/>
          </p:nvPr>
        </p:nvSpPr>
        <p:spPr>
          <a:xfrm>
            <a:off x="3124200" y="6356356"/>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6"/>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346C9D-ABA8-4659-B380-C3A9892FFCAF}" type="slidenum">
              <a:rPr lang="en-US" smtClean="0"/>
              <a:pPr/>
              <a:t>‹#›</a:t>
            </a:fld>
            <a:endParaRPr lang="en-US"/>
          </a:p>
        </p:txBody>
      </p:sp>
    </p:spTree>
    <p:extLst>
      <p:ext uri="{BB962C8B-B14F-4D97-AF65-F5344CB8AC3E}">
        <p14:creationId xmlns="" xmlns:p14="http://schemas.microsoft.com/office/powerpoint/2010/main" val="31148116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6" r:id="rId12"/>
    <p:sldLayoutId id="2147483687" r:id="rId13"/>
    <p:sldLayoutId id="2147483688" r:id="rId14"/>
    <p:sldLayoutId id="2147483689" r:id="rId15"/>
    <p:sldLayoutId id="2147483690" r:id="rId16"/>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 id="2147483706" r:id="rId15"/>
    <p:sldLayoutId id="2147483707" r:id="rId16"/>
    <p:sldLayoutId id="2147483708" r:id="rId17"/>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 id="2147483722" r:id="rId13"/>
    <p:sldLayoutId id="2147483723" r:id="rId14"/>
    <p:sldLayoutId id="2147483724" r:id="rId15"/>
    <p:sldLayoutId id="2147483725" r:id="rId16"/>
    <p:sldLayoutId id="2147483726" r:id="rId17"/>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png"/><Relationship Id="rId7" Type="http://schemas.openxmlformats.org/officeDocument/2006/relationships/image" Target="../media/image18.jpeg"/><Relationship Id="rId2" Type="http://schemas.openxmlformats.org/officeDocument/2006/relationships/slideLayout" Target="../slideLayouts/slideLayout1.xml"/><Relationship Id="rId1" Type="http://schemas.openxmlformats.org/officeDocument/2006/relationships/audio" Target="file:///G:\Phim%20anh\Gypsy%20tunes.WAV" TargetMode="External"/><Relationship Id="rId6" Type="http://schemas.openxmlformats.org/officeDocument/2006/relationships/image" Target="../media/image17.png"/><Relationship Id="rId5" Type="http://schemas.openxmlformats.org/officeDocument/2006/relationships/image" Target="../media/image16.jpeg"/><Relationship Id="rId10" Type="http://schemas.openxmlformats.org/officeDocument/2006/relationships/image" Target="../media/image21.jpeg"/><Relationship Id="rId4" Type="http://schemas.openxmlformats.org/officeDocument/2006/relationships/image" Target="../media/image15.jpeg"/><Relationship Id="rId9" Type="http://schemas.openxmlformats.org/officeDocument/2006/relationships/image" Target="../media/image20.jpeg"/></Relationships>
</file>

<file path=ppt/slides/_rels/slide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 Id="rId5" Type="http://schemas.openxmlformats.org/officeDocument/2006/relationships/image" Target="../media/image47.jpeg"/><Relationship Id="rId4" Type="http://schemas.openxmlformats.org/officeDocument/2006/relationships/image" Target="../media/image46.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2.xml"/><Relationship Id="rId6" Type="http://schemas.openxmlformats.org/officeDocument/2006/relationships/image" Target="../media/image57.jpeg"/><Relationship Id="rId5" Type="http://schemas.openxmlformats.org/officeDocument/2006/relationships/image" Target="../media/image56.jpeg"/><Relationship Id="rId4" Type="http://schemas.openxmlformats.org/officeDocument/2006/relationships/image" Target="../media/image55.jpeg"/></Relationships>
</file>

<file path=ppt/slides/_rels/slide2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png"/><Relationship Id="rId1" Type="http://schemas.openxmlformats.org/officeDocument/2006/relationships/slideLayout" Target="../slideLayouts/slideLayout12.xml"/><Relationship Id="rId5" Type="http://schemas.openxmlformats.org/officeDocument/2006/relationships/image" Target="../media/image68.jpeg"/><Relationship Id="rId4" Type="http://schemas.openxmlformats.org/officeDocument/2006/relationships/image" Target="../media/image67.jpeg"/></Relationships>
</file>

<file path=ppt/slides/_rels/slide3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16.jpeg"/><Relationship Id="rId1" Type="http://schemas.openxmlformats.org/officeDocument/2006/relationships/slideLayout" Target="../slideLayouts/slideLayout1.xml"/><Relationship Id="rId5" Type="http://schemas.openxmlformats.org/officeDocument/2006/relationships/image" Target="../media/image73.jpeg"/><Relationship Id="rId4" Type="http://schemas.openxmlformats.org/officeDocument/2006/relationships/image" Target="../media/image72.png"/></Relationships>
</file>

<file path=ppt/slides/_rels/slide3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4.jpeg"/><Relationship Id="rId1" Type="http://schemas.openxmlformats.org/officeDocument/2006/relationships/slideLayout" Target="../slideLayouts/slideLayout1.xml"/><Relationship Id="rId6" Type="http://schemas.openxmlformats.org/officeDocument/2006/relationships/image" Target="../media/image73.jpeg"/><Relationship Id="rId5" Type="http://schemas.openxmlformats.org/officeDocument/2006/relationships/image" Target="../media/image72.png"/><Relationship Id="rId4" Type="http://schemas.openxmlformats.org/officeDocument/2006/relationships/image" Target="../media/image75.jpeg"/></Relationships>
</file>

<file path=ppt/slides/_rels/slide38.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79.jpeg"/><Relationship Id="rId4" Type="http://schemas.openxmlformats.org/officeDocument/2006/relationships/image" Target="../media/image78.jpeg"/></Relationships>
</file>

<file path=ppt/slides/_rels/slide39.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hyperlink" Target="http://www.google.com.vn/imgres?imgurl=http://www.quangninh.gov.vn/Data/Images/coquan.JPG&amp;imgrefurl=http://www.quangninh.gov.vn/vienkiemsatnhandan/truyen_thong_nganh/001c79.aspx&amp;usg=__VGoRMuzKsjLPirXVDxGk5gzApng=&amp;h=1156&amp;w=1780&amp;sz=233&amp;hl=vi&amp;start=6&amp;zoom=1&amp;um=1&amp;itbs=1&amp;tbnid=GiU4Kt5FiTB0eM:&amp;tbnh=97&amp;tbnw=150&amp;prev=/images?q=Vi%E1%BB%87n+ki%E1%BB%83m+s%C3%A1t&amp;um=1&amp;hl=vi&amp;sa=G&amp;tbs=isch:1" TargetMode="Externa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83.jpeg"/><Relationship Id="rId4" Type="http://schemas.openxmlformats.org/officeDocument/2006/relationships/hyperlink" Target="http://www.google.com.vn/imgres?imgurl=http://phienbancu.tuoitre.vn/tianyon/ImageView.aspx?ThumbnailID=269805&amp;imgrefurl=http://tuoitre.vn/Chinh-tri-xa-hoi/Phap-luat/265087/De-tranh-chuyen-tam-giam-vo-thoi-han.html&amp;usg=__c3XSYsiv97jSd423gjR2RRgCels=&amp;h=305&amp;w=405&amp;sz=30&amp;hl=vi&amp;start=15&amp;zoom=1&amp;um=1&amp;itbs=1&amp;tbnid=TDLb_OGSo2nUNM:&amp;tbnh=93&amp;tbnw=124&amp;prev=/images?q=Vi%E1%BB%87n+ki%E1%BB%83m+s%C3%A1t&amp;um=1&amp;hl=vi&amp;sa=G&amp;tbs=isch:1" TargetMode="External"/></Relationships>
</file>

<file path=ppt/slides/_rels/slide4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85.jpe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slideLayout" Target="../slideLayouts/slideLayout12.xml"/><Relationship Id="rId1" Type="http://schemas.openxmlformats.org/officeDocument/2006/relationships/video" Target="file:///D:\Lom%20wa\New%20Folder\Final%20Release\chuyende%2018.wmv" TargetMode="External"/><Relationship Id="rId6" Type="http://schemas.openxmlformats.org/officeDocument/2006/relationships/image" Target="../media/image90.jpeg"/><Relationship Id="rId5" Type="http://schemas.openxmlformats.org/officeDocument/2006/relationships/image" Target="../media/image89.jpeg"/><Relationship Id="rId4" Type="http://schemas.openxmlformats.org/officeDocument/2006/relationships/image" Target="../media/image88.jpeg"/></Relationships>
</file>

<file path=ppt/slides/_rels/slide45.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jpe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hyperlink" Target="Clip%20hay%20v&#224;%20&#253;%20ngh&#297;a%20mang%20th&#244;ng%20&#273;i&#7879;p%20b&#7843;o%20v&#7879;%20m&#244;i%20tr&#432;&#7901;ng.mp4" TargetMode="Externa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98.gif"/><Relationship Id="rId2" Type="http://schemas.openxmlformats.org/officeDocument/2006/relationships/image" Target="../media/image97.jpeg"/><Relationship Id="rId1" Type="http://schemas.openxmlformats.org/officeDocument/2006/relationships/slideLayout" Target="../slideLayouts/slideLayout2.xml"/><Relationship Id="rId5" Type="http://schemas.openxmlformats.org/officeDocument/2006/relationships/image" Target="../media/image100.jpeg"/><Relationship Id="rId4" Type="http://schemas.openxmlformats.org/officeDocument/2006/relationships/image" Target="../media/image99.jpeg"/></Relationships>
</file>

<file path=ppt/slides/_rels/slide53.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2.xml"/></Relationships>
</file>

<file path=ppt/slides/_rels/slide58.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image" Target="../media/image105.jpeg"/><Relationship Id="rId1" Type="http://schemas.openxmlformats.org/officeDocument/2006/relationships/slideLayout" Target="../slideLayouts/slideLayout5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60.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59.xml"/></Relationships>
</file>

<file path=ppt/slides/_rels/slide61.xml.rels><?xml version="1.0" encoding="UTF-8" standalone="yes"?>
<Relationships xmlns="http://schemas.openxmlformats.org/package/2006/relationships"><Relationship Id="rId3" Type="http://schemas.openxmlformats.org/officeDocument/2006/relationships/image" Target="../media/image109.jpeg"/><Relationship Id="rId2" Type="http://schemas.openxmlformats.org/officeDocument/2006/relationships/image" Target="../media/image108.jpeg"/><Relationship Id="rId1" Type="http://schemas.openxmlformats.org/officeDocument/2006/relationships/slideLayout" Target="../slideLayouts/slideLayout60.xml"/></Relationships>
</file>

<file path=ppt/slides/_rels/slide62.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112.jpe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Gypsy tunes.WAV">
            <a:hlinkClick r:id="" action="ppaction://media"/>
          </p:cNvPr>
          <p:cNvPicPr>
            <a:picLocks noRot="1" noChangeAspect="1" noChangeArrowheads="1"/>
          </p:cNvPicPr>
          <p:nvPr>
            <a:audioFile r:link="rId1"/>
          </p:nvPr>
        </p:nvPicPr>
        <p:blipFill>
          <a:blip r:embed="rId3">
            <a:extLst>
              <a:ext uri="{28A0092B-C50C-407E-A947-70E740481C1C}">
                <a14:useLocalDpi xmlns="" xmlns:a14="http://schemas.microsoft.com/office/drawing/2010/main" val="0"/>
              </a:ext>
            </a:extLst>
          </a:blip>
          <a:srcRect/>
          <a:stretch>
            <a:fillRect/>
          </a:stretch>
        </p:blipFill>
        <p:spPr bwMode="auto">
          <a:xfrm>
            <a:off x="4419600" y="3276600"/>
            <a:ext cx="304800" cy="304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123" name="Rectangle 3"/>
          <p:cNvSpPr>
            <a:spLocks noGrp="1" noChangeArrowheads="1"/>
          </p:cNvSpPr>
          <p:nvPr>
            <p:ph type="ctrTitle"/>
          </p:nvPr>
        </p:nvSpPr>
        <p:spPr/>
        <p:txBody>
          <a:bodyPr/>
          <a:lstStyle/>
          <a:p>
            <a:endParaRPr lang="en-US" smtClean="0"/>
          </a:p>
        </p:txBody>
      </p:sp>
      <p:sp>
        <p:nvSpPr>
          <p:cNvPr id="41988" name="Rectangle 4"/>
          <p:cNvSpPr>
            <a:spLocks noGrp="1" noChangeArrowheads="1"/>
          </p:cNvSpPr>
          <p:nvPr>
            <p:ph type="subTitle" idx="1"/>
          </p:nvPr>
        </p:nvSpPr>
        <p:spPr/>
        <p:txBody>
          <a:bodyPr/>
          <a:lstStyle/>
          <a:p>
            <a:pPr>
              <a:buFont typeface="Arial" pitchFamily="34" charset="0"/>
              <a:buNone/>
              <a:defRPr/>
            </a:pPr>
            <a:endParaRPr lang="en-US"/>
          </a:p>
        </p:txBody>
      </p:sp>
      <p:pic>
        <p:nvPicPr>
          <p:cNvPr id="5125" name="Picture 5" descr="blue_green_yellow_trs"/>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ln>
            <a:noFill/>
          </a:ln>
          <a:effectLst>
            <a:outerShdw dist="107763" dir="2700000" algn="ctr" rotWithShape="0">
              <a:srgbClr val="4D4D4D">
                <a:alpha val="50000"/>
              </a:srgbClr>
            </a:outerShdw>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126" name="Rectangle 6"/>
          <p:cNvSpPr>
            <a:spLocks noChangeArrowheads="1"/>
          </p:cNvSpPr>
          <p:nvPr/>
        </p:nvSpPr>
        <p:spPr bwMode="auto">
          <a:xfrm>
            <a:off x="381000" y="3037582"/>
            <a:ext cx="8458200" cy="107721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nchor="b">
            <a:spAutoFit/>
          </a:bodyPr>
          <a:lstStyle/>
          <a:p>
            <a:pPr algn="ctr"/>
            <a:r>
              <a:rPr lang="en-US" sz="3200" b="1" smtClean="0">
                <a:solidFill>
                  <a:schemeClr val="bg1"/>
                </a:solidFill>
                <a:latin typeface="Times New Roman" pitchFamily="18" charset="0"/>
                <a:cs typeface="Times New Roman" pitchFamily="18" charset="0"/>
              </a:rPr>
              <a:t>ĐẶC TRƯNG VÀ PHƯƠNG HƯỚNG XÂY DỰNG CHỦ NGHĨA XÃ HỘI Ở VIỆT NAM</a:t>
            </a:r>
            <a:endParaRPr lang="en-US" sz="3200" b="1">
              <a:solidFill>
                <a:schemeClr val="bg1"/>
              </a:solidFill>
              <a:latin typeface="Times New Roman" pitchFamily="18" charset="0"/>
              <a:cs typeface="Times New Roman" pitchFamily="18" charset="0"/>
            </a:endParaRPr>
          </a:p>
        </p:txBody>
      </p:sp>
      <p:sp>
        <p:nvSpPr>
          <p:cNvPr id="5127" name="Text Box 7"/>
          <p:cNvSpPr txBox="1">
            <a:spLocks noChangeArrowheads="1"/>
          </p:cNvSpPr>
          <p:nvPr/>
        </p:nvSpPr>
        <p:spPr bwMode="auto">
          <a:xfrm>
            <a:off x="3733800" y="1981200"/>
            <a:ext cx="1447800" cy="5794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3200" b="1" u="sng" dirty="0" err="1">
                <a:solidFill>
                  <a:srgbClr val="FFFF00"/>
                </a:solidFill>
              </a:rPr>
              <a:t>Bài</a:t>
            </a:r>
            <a:r>
              <a:rPr lang="en-US" sz="3200" b="1" u="sng" dirty="0">
                <a:solidFill>
                  <a:srgbClr val="FFFF00"/>
                </a:solidFill>
              </a:rPr>
              <a:t> </a:t>
            </a:r>
            <a:r>
              <a:rPr lang="en-US" sz="3200" b="1" u="sng" dirty="0" smtClean="0">
                <a:solidFill>
                  <a:srgbClr val="FFFF00"/>
                </a:solidFill>
              </a:rPr>
              <a:t>4</a:t>
            </a:r>
            <a:endParaRPr lang="en-US" sz="3200" b="1" u="sng" dirty="0">
              <a:solidFill>
                <a:srgbClr val="FFFF00"/>
              </a:solidFill>
            </a:endParaRPr>
          </a:p>
        </p:txBody>
      </p:sp>
      <p:grpSp>
        <p:nvGrpSpPr>
          <p:cNvPr id="8" name="Group 11"/>
          <p:cNvGrpSpPr>
            <a:grpSpLocks/>
          </p:cNvGrpSpPr>
          <p:nvPr/>
        </p:nvGrpSpPr>
        <p:grpSpPr bwMode="auto">
          <a:xfrm>
            <a:off x="6705600" y="228850"/>
            <a:ext cx="2363273" cy="1447550"/>
            <a:chOff x="340" y="1434"/>
            <a:chExt cx="1552" cy="500"/>
          </a:xfrm>
        </p:grpSpPr>
        <p:pic>
          <p:nvPicPr>
            <p:cNvPr id="9" name="Picture 12" descr="Co Dang"/>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340" y="1434"/>
              <a:ext cx="1361" cy="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 name="Picture 13" descr="765-Vietnam_coa"/>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1383" y="1434"/>
              <a:ext cx="509" cy="4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11" name="Picture 5" descr="Karl_Marx"/>
          <p:cNvPicPr>
            <a:picLocks noChangeAspect="1" noChangeArrowheads="1"/>
          </p:cNvPicPr>
          <p:nvPr/>
        </p:nvPicPr>
        <p:blipFill>
          <a:blip r:embed="rId7" cstate="print"/>
          <a:srcRect/>
          <a:stretch>
            <a:fillRect/>
          </a:stretch>
        </p:blipFill>
        <p:spPr bwMode="auto">
          <a:xfrm>
            <a:off x="128790" y="166039"/>
            <a:ext cx="1275764" cy="1434161"/>
          </a:xfrm>
          <a:prstGeom prst="ellipse">
            <a:avLst/>
          </a:prstGeom>
          <a:ln>
            <a:noFill/>
          </a:ln>
          <a:effectLst>
            <a:softEdge rad="112500"/>
          </a:effectLst>
        </p:spPr>
      </p:pic>
      <p:pic>
        <p:nvPicPr>
          <p:cNvPr id="12" name="Picture 11" descr="Friedich Engels.jpg"/>
          <p:cNvPicPr>
            <a:picLocks noChangeAspect="1"/>
          </p:cNvPicPr>
          <p:nvPr/>
        </p:nvPicPr>
        <p:blipFill>
          <a:blip r:embed="rId8"/>
          <a:stretch>
            <a:fillRect/>
          </a:stretch>
        </p:blipFill>
        <p:spPr>
          <a:xfrm>
            <a:off x="2819400" y="306711"/>
            <a:ext cx="1143000" cy="1358108"/>
          </a:xfrm>
          <a:prstGeom prst="ellipse">
            <a:avLst/>
          </a:prstGeom>
          <a:ln>
            <a:noFill/>
          </a:ln>
          <a:effectLst>
            <a:softEdge rad="112500"/>
          </a:effectLst>
        </p:spPr>
      </p:pic>
      <p:pic>
        <p:nvPicPr>
          <p:cNvPr id="13" name="Picture 12" descr="2lENIN.jpg"/>
          <p:cNvPicPr>
            <a:picLocks noChangeAspect="1"/>
          </p:cNvPicPr>
          <p:nvPr/>
        </p:nvPicPr>
        <p:blipFill>
          <a:blip r:embed="rId9"/>
          <a:stretch>
            <a:fillRect/>
          </a:stretch>
        </p:blipFill>
        <p:spPr>
          <a:xfrm>
            <a:off x="1446267" y="228851"/>
            <a:ext cx="1144533" cy="1435968"/>
          </a:xfrm>
          <a:prstGeom prst="ellipse">
            <a:avLst/>
          </a:prstGeom>
          <a:ln>
            <a:noFill/>
          </a:ln>
          <a:effectLst>
            <a:softEdge rad="112500"/>
          </a:effectLst>
        </p:spPr>
      </p:pic>
      <p:pic>
        <p:nvPicPr>
          <p:cNvPr id="14" name="Picture 13" descr="hoa_nha_Bac2.jpg"/>
          <p:cNvPicPr>
            <a:picLocks noChangeAspect="1"/>
          </p:cNvPicPr>
          <p:nvPr/>
        </p:nvPicPr>
        <p:blipFill>
          <a:blip r:embed="rId10" cstate="print"/>
          <a:stretch>
            <a:fillRect/>
          </a:stretch>
        </p:blipFill>
        <p:spPr>
          <a:xfrm>
            <a:off x="4343400" y="230411"/>
            <a:ext cx="1345865" cy="1445989"/>
          </a:xfrm>
          <a:prstGeom prst="rect">
            <a:avLst/>
          </a:prstGeom>
          <a:ln>
            <a:noFill/>
          </a:ln>
          <a:effectLst>
            <a:softEdge rad="112500"/>
          </a:effectLst>
        </p:spPr>
      </p:pic>
    </p:spTree>
    <p:extLst>
      <p:ext uri="{BB962C8B-B14F-4D97-AF65-F5344CB8AC3E}">
        <p14:creationId xmlns="" xmlns:p14="http://schemas.microsoft.com/office/powerpoint/2010/main" val="3874760801"/>
      </p:ext>
    </p:extLst>
  </p:cSld>
  <p:clrMapOvr>
    <a:masterClrMapping/>
  </p:clrMapOvr>
  <p:timing>
    <p:tnLst>
      <p:par>
        <p:cTn id="1" dur="indefinite" restart="never" nodeType="tmRoot">
          <p:childTnLst>
            <p:audio>
              <p:cMediaNode>
                <p:cTn id="2" fill="hold" display="0">
                  <p:stCondLst>
                    <p:cond delay="indefinite"/>
                  </p:stCondLst>
                  <p:endCondLst>
                    <p:cond evt="onNext" delay="0">
                      <p:tgtEl>
                        <p:sldTgt/>
                      </p:tgtEl>
                    </p:cond>
                    <p:cond evt="onPrev" delay="0">
                      <p:tgtEl>
                        <p:sldTgt/>
                      </p:tgtEl>
                    </p:cond>
                    <p:cond evt="onStopAudio" delay="0">
                      <p:tgtEl>
                        <p:sldTgt/>
                      </p:tgtEl>
                    </p:cond>
                  </p:endCondLst>
                </p:cTn>
                <p:tgtEl>
                  <p:spTgt spid="4198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762000" y="2005205"/>
            <a:ext cx="772098" cy="3605213"/>
            <a:chOff x="677" y="998"/>
            <a:chExt cx="939" cy="2271"/>
          </a:xfrm>
        </p:grpSpPr>
        <p:sp>
          <p:nvSpPr>
            <p:cNvPr id="391190" name="Freeform 4"/>
            <p:cNvSpPr>
              <a:spLocks/>
            </p:cNvSpPr>
            <p:nvPr/>
          </p:nvSpPr>
          <p:spPr bwMode="gray">
            <a:xfrm flipV="1">
              <a:off x="683" y="2087"/>
              <a:ext cx="933" cy="1182"/>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1"/>
            </a:solidFill>
            <a:ln>
              <a:noFill/>
            </a:ln>
            <a:extLst>
              <a:ext uri="{91240B29-F687-4F45-9708-019B960494DF}">
                <a14:hiddenLine xmlns=""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en-US"/>
            </a:p>
          </p:txBody>
        </p:sp>
        <p:sp>
          <p:nvSpPr>
            <p:cNvPr id="391192" name="Freeform 6"/>
            <p:cNvSpPr>
              <a:spLocks/>
            </p:cNvSpPr>
            <p:nvPr/>
          </p:nvSpPr>
          <p:spPr bwMode="gray">
            <a:xfrm>
              <a:off x="677" y="998"/>
              <a:ext cx="933" cy="1182"/>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1"/>
            </a:solidFill>
            <a:ln>
              <a:noFill/>
            </a:ln>
            <a:extLst>
              <a:ext uri="{91240B29-F687-4F45-9708-019B960494DF}">
                <a14:hiddenLine xmlns=""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en-US"/>
            </a:p>
          </p:txBody>
        </p:sp>
      </p:grpSp>
      <p:sp>
        <p:nvSpPr>
          <p:cNvPr id="391172" name="AutoShape 8"/>
          <p:cNvSpPr>
            <a:spLocks noChangeArrowheads="1"/>
          </p:cNvSpPr>
          <p:nvPr/>
        </p:nvSpPr>
        <p:spPr bwMode="gray">
          <a:xfrm>
            <a:off x="4005278" y="3457575"/>
            <a:ext cx="282179" cy="344488"/>
          </a:xfrm>
          <a:prstGeom prst="rightArrow">
            <a:avLst>
              <a:gd name="adj1" fmla="val 50000"/>
              <a:gd name="adj2" fmla="val 45507"/>
            </a:avLst>
          </a:prstGeom>
          <a:solidFill>
            <a:srgbClr val="FEFEFE"/>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sz="1800">
              <a:latin typeface=".VnTime" pitchFamily="34" charset="0"/>
            </a:endParaRPr>
          </a:p>
        </p:txBody>
      </p:sp>
      <p:sp>
        <p:nvSpPr>
          <p:cNvPr id="391173" name="AutoShape 9"/>
          <p:cNvSpPr>
            <a:spLocks noChangeArrowheads="1"/>
          </p:cNvSpPr>
          <p:nvPr/>
        </p:nvSpPr>
        <p:spPr bwMode="ltGray">
          <a:xfrm>
            <a:off x="2286000" y="4672200"/>
            <a:ext cx="6553200" cy="1314450"/>
          </a:xfrm>
          <a:prstGeom prst="roundRect">
            <a:avLst>
              <a:gd name="adj" fmla="val 11505"/>
            </a:avLst>
          </a:prstGeom>
          <a:gradFill rotWithShape="1">
            <a:gsLst>
              <a:gs pos="69660">
                <a:srgbClr val="2BBDE9"/>
              </a:gs>
              <a:gs pos="33900">
                <a:schemeClr val="bg1"/>
              </a:gs>
              <a:gs pos="0">
                <a:schemeClr val="accent2"/>
              </a:gs>
              <a:gs pos="100000">
                <a:schemeClr val="bg1"/>
              </a:gs>
            </a:gsLst>
            <a:lin ang="0" scaled="1"/>
          </a:gradFill>
          <a:ln>
            <a:noFill/>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nl-NL" sz="2800" b="1" dirty="0" smtClean="0">
                <a:solidFill>
                  <a:srgbClr val="C00000"/>
                </a:solidFill>
                <a:latin typeface="Times New Roman" pitchFamily="18" charset="0"/>
                <a:cs typeface="Times New Roman" pitchFamily="18" charset="0"/>
              </a:rPr>
              <a:t>Phương hướng xây dựng Chủ nghĩa xã hội </a:t>
            </a:r>
          </a:p>
          <a:p>
            <a:pPr algn="ctr">
              <a:buNone/>
            </a:pPr>
            <a:r>
              <a:rPr lang="nl-NL" sz="2800" b="1" dirty="0" smtClean="0">
                <a:solidFill>
                  <a:srgbClr val="C00000"/>
                </a:solidFill>
                <a:latin typeface="Times New Roman" pitchFamily="18" charset="0"/>
                <a:cs typeface="Times New Roman" pitchFamily="18" charset="0"/>
              </a:rPr>
              <a:t>ở Việt Nam</a:t>
            </a:r>
            <a:endParaRPr lang="en-US" sz="2800" dirty="0">
              <a:solidFill>
                <a:srgbClr val="C00000"/>
              </a:solidFill>
              <a:latin typeface="Times New Roman" pitchFamily="18" charset="0"/>
              <a:cs typeface="Times New Roman" pitchFamily="18" charset="0"/>
            </a:endParaRPr>
          </a:p>
        </p:txBody>
      </p:sp>
      <p:sp>
        <p:nvSpPr>
          <p:cNvPr id="391175" name="AutoShape 11"/>
          <p:cNvSpPr>
            <a:spLocks noChangeArrowheads="1"/>
          </p:cNvSpPr>
          <p:nvPr/>
        </p:nvSpPr>
        <p:spPr bwMode="gray">
          <a:xfrm>
            <a:off x="2286002" y="1724446"/>
            <a:ext cx="6128385" cy="1304925"/>
          </a:xfrm>
          <a:prstGeom prst="roundRect">
            <a:avLst>
              <a:gd name="adj" fmla="val 11505"/>
            </a:avLst>
          </a:prstGeom>
          <a:gradFill rotWithShape="1">
            <a:gsLst>
              <a:gs pos="67000">
                <a:srgbClr val="E86DC1"/>
              </a:gs>
              <a:gs pos="36000">
                <a:schemeClr val="bg1"/>
              </a:gs>
              <a:gs pos="0">
                <a:srgbClr val="FF00FF">
                  <a:alpha val="79608"/>
                </a:srgbClr>
              </a:gs>
              <a:gs pos="100000">
                <a:schemeClr val="bg1"/>
              </a:gs>
            </a:gsLst>
            <a:lin ang="0" scaled="1"/>
          </a:gradFill>
          <a:ln>
            <a:noFill/>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nl-NL" sz="2800" b="1" dirty="0" smtClean="0">
                <a:solidFill>
                  <a:srgbClr val="002060"/>
                </a:solidFill>
                <a:latin typeface="Times New Roman" pitchFamily="18" charset="0"/>
                <a:cs typeface="Times New Roman" pitchFamily="18" charset="0"/>
              </a:rPr>
              <a:t>Đặc trưng của Chủ nghĩa xã hội ở </a:t>
            </a:r>
          </a:p>
          <a:p>
            <a:pPr algn="ctr">
              <a:buNone/>
            </a:pPr>
            <a:r>
              <a:rPr lang="nl-NL" sz="2800" b="1" dirty="0" smtClean="0">
                <a:solidFill>
                  <a:srgbClr val="002060"/>
                </a:solidFill>
                <a:latin typeface="Times New Roman" pitchFamily="18" charset="0"/>
                <a:cs typeface="Times New Roman" pitchFamily="18" charset="0"/>
              </a:rPr>
              <a:t>Việt Nam</a:t>
            </a:r>
            <a:endParaRPr lang="en-US" sz="2800" dirty="0">
              <a:solidFill>
                <a:srgbClr val="002060"/>
              </a:solidFill>
              <a:latin typeface="Times New Roman" pitchFamily="18" charset="0"/>
              <a:cs typeface="Times New Roman" pitchFamily="18" charset="0"/>
            </a:endParaRPr>
          </a:p>
        </p:txBody>
      </p:sp>
      <p:sp>
        <p:nvSpPr>
          <p:cNvPr id="9229" name="AutoShape 13"/>
          <p:cNvSpPr>
            <a:spLocks noChangeArrowheads="1"/>
          </p:cNvSpPr>
          <p:nvPr/>
        </p:nvSpPr>
        <p:spPr bwMode="gray">
          <a:xfrm>
            <a:off x="1524000" y="1676428"/>
            <a:ext cx="685800" cy="1298575"/>
          </a:xfrm>
          <a:prstGeom prst="roundRect">
            <a:avLst>
              <a:gd name="adj" fmla="val 11921"/>
            </a:avLst>
          </a:prstGeom>
          <a:gradFill rotWithShape="1">
            <a:gsLst>
              <a:gs pos="0">
                <a:srgbClr val="FF9900"/>
              </a:gs>
              <a:gs pos="100000">
                <a:schemeClr val="hlink">
                  <a:gamma/>
                  <a:shade val="69804"/>
                  <a:invGamma/>
                </a:scheme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algn="ctr">
              <a:defRPr/>
            </a:pPr>
            <a:r>
              <a:rPr lang="nl-NL" sz="2800" b="1" dirty="0" smtClean="0">
                <a:solidFill>
                  <a:schemeClr val="bg1"/>
                </a:solidFill>
              </a:rPr>
              <a:t>I.</a:t>
            </a:r>
            <a:endParaRPr lang="en-US" sz="2800" dirty="0">
              <a:solidFill>
                <a:schemeClr val="bg1"/>
              </a:solidFill>
            </a:endParaRPr>
          </a:p>
        </p:txBody>
      </p:sp>
      <p:sp>
        <p:nvSpPr>
          <p:cNvPr id="9230" name="Freeform 14"/>
          <p:cNvSpPr>
            <a:spLocks/>
          </p:cNvSpPr>
          <p:nvPr/>
        </p:nvSpPr>
        <p:spPr bwMode="gray">
          <a:xfrm>
            <a:off x="3309939" y="1584325"/>
            <a:ext cx="608410" cy="649288"/>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hlink">
                  <a:gamma/>
                  <a:tint val="48627"/>
                  <a:invGamma/>
                </a:schemeClr>
              </a:gs>
              <a:gs pos="50000">
                <a:schemeClr val="hlink">
                  <a:alpha val="0"/>
                </a:schemeClr>
              </a:gs>
              <a:gs pos="100000">
                <a:schemeClr val="hlink">
                  <a:gamma/>
                  <a:tint val="48627"/>
                  <a:invGamma/>
                </a:schemeClr>
              </a:gs>
            </a:gsLst>
            <a:lin ang="2700000" scaled="1"/>
          </a:gradFill>
          <a:ln w="0">
            <a:noFill/>
            <a:prstDash val="solid"/>
            <a:round/>
            <a:headEnd/>
            <a:tailEnd/>
          </a:ln>
        </p:spPr>
        <p:txBody>
          <a:bodyPr/>
          <a:lstStyle/>
          <a:p>
            <a:pPr>
              <a:defRPr/>
            </a:pPr>
            <a:endParaRPr lang="en-US"/>
          </a:p>
        </p:txBody>
      </p:sp>
      <p:sp>
        <p:nvSpPr>
          <p:cNvPr id="9232" name="Freeform 16"/>
          <p:cNvSpPr>
            <a:spLocks/>
          </p:cNvSpPr>
          <p:nvPr/>
        </p:nvSpPr>
        <p:spPr bwMode="gray">
          <a:xfrm>
            <a:off x="3021975" y="2403159"/>
            <a:ext cx="608410" cy="649288"/>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50000">
                <a:schemeClr val="folHlink">
                  <a:alpha val="0"/>
                </a:schemeClr>
              </a:gs>
              <a:gs pos="100000">
                <a:schemeClr val="folHlink">
                  <a:gamma/>
                  <a:tint val="48627"/>
                  <a:invGamma/>
                </a:schemeClr>
              </a:gs>
            </a:gsLst>
            <a:lin ang="2700000" scaled="1"/>
          </a:gradFill>
          <a:ln w="0">
            <a:noFill/>
            <a:prstDash val="solid"/>
            <a:round/>
            <a:headEnd/>
            <a:tailEnd/>
          </a:ln>
        </p:spPr>
        <p:txBody>
          <a:bodyPr/>
          <a:lstStyle/>
          <a:p>
            <a:pPr>
              <a:defRPr/>
            </a:pPr>
            <a:endParaRPr lang="en-US"/>
          </a:p>
        </p:txBody>
      </p:sp>
      <p:sp>
        <p:nvSpPr>
          <p:cNvPr id="391181" name="AutoShape 17"/>
          <p:cNvSpPr>
            <a:spLocks noChangeArrowheads="1"/>
          </p:cNvSpPr>
          <p:nvPr/>
        </p:nvSpPr>
        <p:spPr bwMode="gray">
          <a:xfrm>
            <a:off x="1524003" y="4672233"/>
            <a:ext cx="708085" cy="1298575"/>
          </a:xfrm>
          <a:prstGeom prst="roundRect">
            <a:avLst>
              <a:gd name="adj" fmla="val 11921"/>
            </a:avLst>
          </a:prstGeom>
          <a:gradFill rotWithShape="1">
            <a:gsLst>
              <a:gs pos="0">
                <a:schemeClr val="accent2"/>
              </a:gs>
              <a:gs pos="100000">
                <a:srgbClr val="FF0066"/>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defRPr/>
            </a:pPr>
            <a:r>
              <a:rPr lang="nl-NL" sz="2800" b="1" dirty="0" smtClean="0">
                <a:solidFill>
                  <a:schemeClr val="bg1"/>
                </a:solidFill>
              </a:rPr>
              <a:t>II.</a:t>
            </a:r>
            <a:endParaRPr lang="en-US" sz="2800" dirty="0">
              <a:solidFill>
                <a:schemeClr val="bg1"/>
              </a:solidFill>
            </a:endParaRPr>
          </a:p>
        </p:txBody>
      </p:sp>
      <p:sp>
        <p:nvSpPr>
          <p:cNvPr id="9234" name="Freeform 18"/>
          <p:cNvSpPr>
            <a:spLocks/>
          </p:cNvSpPr>
          <p:nvPr/>
        </p:nvSpPr>
        <p:spPr bwMode="gray">
          <a:xfrm>
            <a:off x="3001257" y="5365783"/>
            <a:ext cx="608410" cy="649287"/>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2">
                  <a:gamma/>
                  <a:tint val="48627"/>
                  <a:invGamma/>
                </a:schemeClr>
              </a:gs>
              <a:gs pos="50000">
                <a:schemeClr val="accent2">
                  <a:alpha val="0"/>
                </a:schemeClr>
              </a:gs>
              <a:gs pos="100000">
                <a:schemeClr val="accent2">
                  <a:gamma/>
                  <a:tint val="48627"/>
                  <a:invGamma/>
                </a:schemeClr>
              </a:gs>
            </a:gsLst>
            <a:lin ang="2700000" scaled="1"/>
          </a:gradFill>
          <a:ln w="0">
            <a:noFill/>
            <a:prstDash val="solid"/>
            <a:round/>
            <a:headEnd/>
            <a:tailEnd/>
          </a:ln>
        </p:spPr>
        <p:txBody>
          <a:bodyPr/>
          <a:lstStyle/>
          <a:p>
            <a:pPr>
              <a:defRPr/>
            </a:pPr>
            <a:endParaRPr lang="en-US"/>
          </a:p>
        </p:txBody>
      </p:sp>
      <p:pic>
        <p:nvPicPr>
          <p:cNvPr id="391183" name="Picture 19" descr="YG_circle001"/>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4" y="3106576"/>
            <a:ext cx="1371589" cy="1879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Rectangle 2"/>
          <p:cNvSpPr/>
          <p:nvPr/>
        </p:nvSpPr>
        <p:spPr>
          <a:xfrm>
            <a:off x="76200" y="3554939"/>
            <a:ext cx="1123974" cy="830997"/>
          </a:xfrm>
          <a:prstGeom prst="rect">
            <a:avLst/>
          </a:prstGeom>
        </p:spPr>
        <p:txBody>
          <a:bodyPr wrap="square">
            <a:spAutoFit/>
          </a:bodyPr>
          <a:lstStyle/>
          <a:p>
            <a:pPr algn="ctr">
              <a:defRPr/>
            </a:pPr>
            <a:r>
              <a:rPr lang="en-US" sz="2400" b="1" dirty="0" smtClean="0">
                <a:solidFill>
                  <a:srgbClr val="FF0000"/>
                </a:solidFill>
                <a:latin typeface="+mj-lt"/>
              </a:rPr>
              <a:t>NỘI DUNG</a:t>
            </a:r>
            <a:endParaRPr lang="en-US" sz="2400" b="1" dirty="0">
              <a:solidFill>
                <a:srgbClr val="FF0000"/>
              </a:solidFill>
              <a:latin typeface="+mj-lt"/>
            </a:endParaRPr>
          </a:p>
        </p:txBody>
      </p:sp>
      <p:grpSp>
        <p:nvGrpSpPr>
          <p:cNvPr id="4" name="Group 31"/>
          <p:cNvGrpSpPr>
            <a:grpSpLocks/>
          </p:cNvGrpSpPr>
          <p:nvPr/>
        </p:nvGrpSpPr>
        <p:grpSpPr bwMode="auto">
          <a:xfrm>
            <a:off x="0" y="1472369"/>
            <a:ext cx="9144000" cy="40362"/>
            <a:chOff x="240" y="528"/>
            <a:chExt cx="5308" cy="11"/>
          </a:xfrm>
        </p:grpSpPr>
        <p:sp>
          <p:nvSpPr>
            <p:cNvPr id="27" name="Line 29"/>
            <p:cNvSpPr>
              <a:spLocks noChangeShapeType="1"/>
            </p:cNvSpPr>
            <p:nvPr/>
          </p:nvSpPr>
          <p:spPr bwMode="auto">
            <a:xfrm>
              <a:off x="2400" y="539"/>
              <a:ext cx="3148" cy="0"/>
            </a:xfrm>
            <a:prstGeom prst="line">
              <a:avLst/>
            </a:prstGeom>
            <a:noFill/>
            <a:ln w="127000">
              <a:solidFill>
                <a:srgbClr val="CC33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 name="Line 30"/>
            <p:cNvSpPr>
              <a:spLocks noChangeShapeType="1"/>
            </p:cNvSpPr>
            <p:nvPr/>
          </p:nvSpPr>
          <p:spPr bwMode="auto">
            <a:xfrm>
              <a:off x="240" y="528"/>
              <a:ext cx="5298" cy="0"/>
            </a:xfrm>
            <a:prstGeom prst="line">
              <a:avLst/>
            </a:prstGeom>
            <a:noFill/>
            <a:ln w="12700">
              <a:solidFill>
                <a:srgbClr val="CC33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Tree>
    <p:extLst>
      <p:ext uri="{BB962C8B-B14F-4D97-AF65-F5344CB8AC3E}">
        <p14:creationId xmlns="" xmlns:p14="http://schemas.microsoft.com/office/powerpoint/2010/main" val="1585461171"/>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9" descr="marxism"/>
          <p:cNvPicPr>
            <a:picLocks noChangeAspect="1" noChangeArrowheads="1"/>
          </p:cNvPicPr>
          <p:nvPr/>
        </p:nvPicPr>
        <p:blipFill>
          <a:blip r:embed="rId2"/>
          <a:srcRect/>
          <a:stretch>
            <a:fillRect/>
          </a:stretch>
        </p:blipFill>
        <p:spPr bwMode="auto">
          <a:xfrm>
            <a:off x="0" y="838200"/>
            <a:ext cx="4191000" cy="2362200"/>
          </a:xfrm>
          <a:prstGeom prst="rect">
            <a:avLst/>
          </a:prstGeom>
          <a:noFill/>
          <a:ln w="9525">
            <a:noFill/>
            <a:miter lim="800000"/>
            <a:headEnd/>
            <a:tailEnd/>
          </a:ln>
        </p:spPr>
      </p:pic>
      <p:sp>
        <p:nvSpPr>
          <p:cNvPr id="5" name="Rectangle 4"/>
          <p:cNvSpPr/>
          <p:nvPr/>
        </p:nvSpPr>
        <p:spPr>
          <a:xfrm>
            <a:off x="4419600" y="1066800"/>
            <a:ext cx="4267200" cy="2677656"/>
          </a:xfrm>
          <a:prstGeom prst="rect">
            <a:avLst/>
          </a:prstGeom>
          <a:solidFill>
            <a:srgbClr val="FFFF00"/>
          </a:solidFill>
        </p:spPr>
        <p:txBody>
          <a:bodyPr wrap="square">
            <a:spAutoFit/>
          </a:bodyPr>
          <a:lstStyle/>
          <a:p>
            <a:pPr algn="just"/>
            <a:r>
              <a:rPr lang="en-US" sz="2400" dirty="0" err="1" smtClean="0">
                <a:solidFill>
                  <a:srgbClr val="002060"/>
                </a:solidFill>
              </a:rPr>
              <a:t>Lịch</a:t>
            </a:r>
            <a:r>
              <a:rPr lang="en-US" sz="2400" dirty="0" smtClean="0">
                <a:solidFill>
                  <a:srgbClr val="002060"/>
                </a:solidFill>
              </a:rPr>
              <a:t> </a:t>
            </a:r>
            <a:r>
              <a:rPr lang="en-US" sz="2400" dirty="0" err="1" smtClean="0">
                <a:solidFill>
                  <a:srgbClr val="002060"/>
                </a:solidFill>
              </a:rPr>
              <a:t>sử</a:t>
            </a:r>
            <a:r>
              <a:rPr lang="en-US" sz="2400" dirty="0" smtClean="0">
                <a:solidFill>
                  <a:srgbClr val="002060"/>
                </a:solidFill>
              </a:rPr>
              <a:t> </a:t>
            </a:r>
            <a:r>
              <a:rPr lang="en-US" sz="2400" dirty="0" err="1" smtClean="0">
                <a:solidFill>
                  <a:srgbClr val="002060"/>
                </a:solidFill>
              </a:rPr>
              <a:t>phát</a:t>
            </a:r>
            <a:r>
              <a:rPr lang="en-US" sz="2400" dirty="0" smtClean="0">
                <a:solidFill>
                  <a:srgbClr val="002060"/>
                </a:solidFill>
              </a:rPr>
              <a:t> </a:t>
            </a:r>
            <a:r>
              <a:rPr lang="en-US" sz="2400" dirty="0" err="1" smtClean="0">
                <a:solidFill>
                  <a:srgbClr val="002060"/>
                </a:solidFill>
              </a:rPr>
              <a:t>triển</a:t>
            </a:r>
            <a:r>
              <a:rPr lang="en-US" sz="2400" dirty="0" smtClean="0">
                <a:solidFill>
                  <a:srgbClr val="002060"/>
                </a:solidFill>
              </a:rPr>
              <a:t> </a:t>
            </a:r>
            <a:r>
              <a:rPr lang="en-US" sz="2400" dirty="0" err="1" smtClean="0">
                <a:solidFill>
                  <a:srgbClr val="002060"/>
                </a:solidFill>
              </a:rPr>
              <a:t>của</a:t>
            </a:r>
            <a:r>
              <a:rPr lang="en-US" sz="2400" dirty="0" smtClean="0">
                <a:solidFill>
                  <a:srgbClr val="002060"/>
                </a:solidFill>
              </a:rPr>
              <a:t> XH </a:t>
            </a:r>
            <a:r>
              <a:rPr lang="en-US" sz="2400" dirty="0" err="1" smtClean="0">
                <a:solidFill>
                  <a:srgbClr val="002060"/>
                </a:solidFill>
              </a:rPr>
              <a:t>loài</a:t>
            </a:r>
            <a:r>
              <a:rPr lang="en-US" sz="2400" dirty="0" smtClean="0">
                <a:solidFill>
                  <a:srgbClr val="002060"/>
                </a:solidFill>
              </a:rPr>
              <a:t> </a:t>
            </a:r>
            <a:r>
              <a:rPr lang="en-US" sz="2400" dirty="0" err="1" smtClean="0">
                <a:solidFill>
                  <a:srgbClr val="002060"/>
                </a:solidFill>
              </a:rPr>
              <a:t>người</a:t>
            </a:r>
            <a:r>
              <a:rPr lang="en-US" sz="2400" dirty="0" smtClean="0">
                <a:solidFill>
                  <a:srgbClr val="002060"/>
                </a:solidFill>
              </a:rPr>
              <a:t> </a:t>
            </a:r>
            <a:r>
              <a:rPr lang="en-US" sz="2400" dirty="0" err="1" smtClean="0">
                <a:solidFill>
                  <a:srgbClr val="002060"/>
                </a:solidFill>
              </a:rPr>
              <a:t>là</a:t>
            </a:r>
            <a:r>
              <a:rPr lang="en-US" sz="2400" dirty="0" smtClean="0">
                <a:solidFill>
                  <a:srgbClr val="002060"/>
                </a:solidFill>
              </a:rPr>
              <a:t> </a:t>
            </a:r>
            <a:r>
              <a:rPr lang="en-US" sz="2400" dirty="0" err="1" smtClean="0">
                <a:solidFill>
                  <a:srgbClr val="002060"/>
                </a:solidFill>
              </a:rPr>
              <a:t>một</a:t>
            </a:r>
            <a:r>
              <a:rPr lang="en-US" sz="2400" dirty="0" smtClean="0">
                <a:solidFill>
                  <a:srgbClr val="002060"/>
                </a:solidFill>
              </a:rPr>
              <a:t> </a:t>
            </a:r>
            <a:r>
              <a:rPr lang="en-US" sz="2400" dirty="0" err="1" smtClean="0">
                <a:solidFill>
                  <a:srgbClr val="002060"/>
                </a:solidFill>
              </a:rPr>
              <a:t>quá</a:t>
            </a:r>
            <a:r>
              <a:rPr lang="en-US" sz="2400" dirty="0" smtClean="0">
                <a:solidFill>
                  <a:srgbClr val="002060"/>
                </a:solidFill>
              </a:rPr>
              <a:t> </a:t>
            </a:r>
            <a:r>
              <a:rPr lang="en-US" sz="2400" dirty="0" err="1" smtClean="0">
                <a:solidFill>
                  <a:srgbClr val="002060"/>
                </a:solidFill>
              </a:rPr>
              <a:t>trình</a:t>
            </a:r>
            <a:r>
              <a:rPr lang="en-US" sz="2400" dirty="0" smtClean="0">
                <a:solidFill>
                  <a:srgbClr val="002060"/>
                </a:solidFill>
              </a:rPr>
              <a:t> </a:t>
            </a:r>
            <a:r>
              <a:rPr lang="en-US" sz="2400" dirty="0" err="1" smtClean="0">
                <a:solidFill>
                  <a:srgbClr val="002060"/>
                </a:solidFill>
              </a:rPr>
              <a:t>lịch</a:t>
            </a:r>
            <a:r>
              <a:rPr lang="en-US" sz="2400" dirty="0" smtClean="0">
                <a:solidFill>
                  <a:srgbClr val="002060"/>
                </a:solidFill>
              </a:rPr>
              <a:t> </a:t>
            </a:r>
            <a:r>
              <a:rPr lang="en-US" sz="2400" dirty="0" err="1" smtClean="0">
                <a:solidFill>
                  <a:srgbClr val="002060"/>
                </a:solidFill>
              </a:rPr>
              <a:t>sử</a:t>
            </a:r>
            <a:r>
              <a:rPr lang="en-US" sz="2400" dirty="0" smtClean="0">
                <a:solidFill>
                  <a:srgbClr val="002060"/>
                </a:solidFill>
              </a:rPr>
              <a:t> </a:t>
            </a:r>
            <a:r>
              <a:rPr lang="en-US" sz="2400" dirty="0" err="1" smtClean="0">
                <a:solidFill>
                  <a:srgbClr val="002060"/>
                </a:solidFill>
              </a:rPr>
              <a:t>tự</a:t>
            </a:r>
            <a:r>
              <a:rPr lang="en-US" sz="2400" dirty="0" smtClean="0">
                <a:solidFill>
                  <a:srgbClr val="002060"/>
                </a:solidFill>
              </a:rPr>
              <a:t> </a:t>
            </a:r>
            <a:r>
              <a:rPr lang="en-US" sz="2400" dirty="0" err="1" smtClean="0">
                <a:solidFill>
                  <a:srgbClr val="002060"/>
                </a:solidFill>
              </a:rPr>
              <a:t>nhiên</a:t>
            </a:r>
            <a:r>
              <a:rPr lang="en-US" sz="2400" dirty="0" smtClean="0">
                <a:solidFill>
                  <a:srgbClr val="002060"/>
                </a:solidFill>
              </a:rPr>
              <a:t>, </a:t>
            </a:r>
            <a:r>
              <a:rPr lang="en-US" sz="2400" dirty="0" err="1" smtClean="0">
                <a:solidFill>
                  <a:srgbClr val="002060"/>
                </a:solidFill>
              </a:rPr>
              <a:t>tuần</a:t>
            </a:r>
            <a:r>
              <a:rPr lang="en-US" sz="2400" dirty="0" smtClean="0">
                <a:solidFill>
                  <a:srgbClr val="002060"/>
                </a:solidFill>
              </a:rPr>
              <a:t> </a:t>
            </a:r>
            <a:r>
              <a:rPr lang="en-US" sz="2400" dirty="0" err="1" smtClean="0">
                <a:solidFill>
                  <a:srgbClr val="002060"/>
                </a:solidFill>
              </a:rPr>
              <a:t>tự</a:t>
            </a:r>
            <a:r>
              <a:rPr lang="en-US" sz="2400" dirty="0" smtClean="0">
                <a:solidFill>
                  <a:srgbClr val="002060"/>
                </a:solidFill>
              </a:rPr>
              <a:t> </a:t>
            </a:r>
            <a:r>
              <a:rPr lang="en-US" sz="2400" dirty="0" err="1" smtClean="0">
                <a:solidFill>
                  <a:srgbClr val="002060"/>
                </a:solidFill>
              </a:rPr>
              <a:t>trải</a:t>
            </a:r>
            <a:r>
              <a:rPr lang="en-US" sz="2400" dirty="0" smtClean="0">
                <a:solidFill>
                  <a:srgbClr val="002060"/>
                </a:solidFill>
              </a:rPr>
              <a:t> qua </a:t>
            </a:r>
            <a:r>
              <a:rPr lang="en-US" sz="2400" dirty="0" err="1" smtClean="0">
                <a:solidFill>
                  <a:srgbClr val="002060"/>
                </a:solidFill>
              </a:rPr>
              <a:t>các</a:t>
            </a:r>
            <a:r>
              <a:rPr lang="en-US" sz="2400" dirty="0" smtClean="0">
                <a:solidFill>
                  <a:srgbClr val="002060"/>
                </a:solidFill>
              </a:rPr>
              <a:t> </a:t>
            </a:r>
            <a:r>
              <a:rPr lang="en-US" sz="2400" dirty="0" err="1" smtClean="0">
                <a:solidFill>
                  <a:srgbClr val="002060"/>
                </a:solidFill>
              </a:rPr>
              <a:t>hình</a:t>
            </a:r>
            <a:r>
              <a:rPr lang="en-US" sz="2400" dirty="0" smtClean="0">
                <a:solidFill>
                  <a:srgbClr val="002060"/>
                </a:solidFill>
              </a:rPr>
              <a:t> </a:t>
            </a:r>
            <a:r>
              <a:rPr lang="en-US" sz="2400" dirty="0" err="1" smtClean="0">
                <a:solidFill>
                  <a:srgbClr val="002060"/>
                </a:solidFill>
              </a:rPr>
              <a:t>thái</a:t>
            </a:r>
            <a:r>
              <a:rPr lang="en-US" sz="2400" dirty="0" smtClean="0">
                <a:solidFill>
                  <a:srgbClr val="002060"/>
                </a:solidFill>
              </a:rPr>
              <a:t> </a:t>
            </a:r>
            <a:r>
              <a:rPr lang="en-US" sz="2400" dirty="0" err="1" smtClean="0">
                <a:solidFill>
                  <a:srgbClr val="002060"/>
                </a:solidFill>
              </a:rPr>
              <a:t>kinh</a:t>
            </a:r>
            <a:r>
              <a:rPr lang="en-US" sz="2400" dirty="0" smtClean="0">
                <a:solidFill>
                  <a:srgbClr val="002060"/>
                </a:solidFill>
              </a:rPr>
              <a:t> </a:t>
            </a:r>
            <a:r>
              <a:rPr lang="en-US" sz="2400" dirty="0" err="1" smtClean="0">
                <a:solidFill>
                  <a:srgbClr val="002060"/>
                </a:solidFill>
              </a:rPr>
              <a:t>tế</a:t>
            </a:r>
            <a:r>
              <a:rPr lang="en-US" sz="2400" dirty="0" smtClean="0">
                <a:solidFill>
                  <a:srgbClr val="002060"/>
                </a:solidFill>
              </a:rPr>
              <a:t> - </a:t>
            </a:r>
            <a:r>
              <a:rPr lang="en-US" sz="2400" dirty="0" err="1" smtClean="0">
                <a:solidFill>
                  <a:srgbClr val="002060"/>
                </a:solidFill>
              </a:rPr>
              <a:t>xã</a:t>
            </a:r>
            <a:r>
              <a:rPr lang="en-US" sz="2400" dirty="0" smtClean="0">
                <a:solidFill>
                  <a:srgbClr val="002060"/>
                </a:solidFill>
              </a:rPr>
              <a:t> </a:t>
            </a:r>
            <a:r>
              <a:rPr lang="en-US" sz="2400" dirty="0" err="1" smtClean="0">
                <a:solidFill>
                  <a:srgbClr val="002060"/>
                </a:solidFill>
              </a:rPr>
              <a:t>hội</a:t>
            </a:r>
            <a:r>
              <a:rPr lang="en-US" sz="2400" dirty="0" smtClean="0">
                <a:solidFill>
                  <a:srgbClr val="002060"/>
                </a:solidFill>
              </a:rPr>
              <a:t> </a:t>
            </a:r>
            <a:r>
              <a:rPr lang="en-US" sz="2400" dirty="0" err="1" smtClean="0">
                <a:solidFill>
                  <a:srgbClr val="002060"/>
                </a:solidFill>
              </a:rPr>
              <a:t>từ</a:t>
            </a:r>
            <a:r>
              <a:rPr lang="en-US" sz="2400" dirty="0" smtClean="0">
                <a:solidFill>
                  <a:srgbClr val="002060"/>
                </a:solidFill>
              </a:rPr>
              <a:t> </a:t>
            </a:r>
            <a:r>
              <a:rPr lang="en-US" sz="2400" dirty="0" err="1" smtClean="0">
                <a:solidFill>
                  <a:srgbClr val="002060"/>
                </a:solidFill>
              </a:rPr>
              <a:t>thấp</a:t>
            </a:r>
            <a:r>
              <a:rPr lang="en-US" sz="2400" dirty="0" smtClean="0">
                <a:solidFill>
                  <a:srgbClr val="002060"/>
                </a:solidFill>
              </a:rPr>
              <a:t> </a:t>
            </a:r>
            <a:r>
              <a:rPr lang="en-US" sz="2400" dirty="0" err="1" smtClean="0">
                <a:solidFill>
                  <a:srgbClr val="002060"/>
                </a:solidFill>
              </a:rPr>
              <a:t>đến</a:t>
            </a:r>
            <a:r>
              <a:rPr lang="en-US" sz="2400" dirty="0" smtClean="0">
                <a:solidFill>
                  <a:srgbClr val="002060"/>
                </a:solidFill>
              </a:rPr>
              <a:t> </a:t>
            </a:r>
            <a:r>
              <a:rPr lang="en-US" sz="2400" dirty="0" err="1" smtClean="0">
                <a:solidFill>
                  <a:srgbClr val="002060"/>
                </a:solidFill>
              </a:rPr>
              <a:t>cao</a:t>
            </a:r>
            <a:r>
              <a:rPr lang="en-US" sz="2400" dirty="0" smtClean="0">
                <a:solidFill>
                  <a:srgbClr val="002060"/>
                </a:solidFill>
              </a:rPr>
              <a:t>. </a:t>
            </a:r>
            <a:r>
              <a:rPr lang="en-US" sz="2400" b="1" dirty="0" err="1" smtClean="0">
                <a:solidFill>
                  <a:srgbClr val="002060"/>
                </a:solidFill>
              </a:rPr>
              <a:t>Tiến</a:t>
            </a:r>
            <a:r>
              <a:rPr lang="en-US" sz="2400" b="1" dirty="0" smtClean="0">
                <a:solidFill>
                  <a:srgbClr val="002060"/>
                </a:solidFill>
              </a:rPr>
              <a:t> </a:t>
            </a:r>
            <a:r>
              <a:rPr lang="en-US" sz="2400" b="1" dirty="0" err="1" smtClean="0">
                <a:solidFill>
                  <a:srgbClr val="002060"/>
                </a:solidFill>
              </a:rPr>
              <a:t>lên</a:t>
            </a:r>
            <a:r>
              <a:rPr lang="en-US" sz="2400" b="1" dirty="0" smtClean="0">
                <a:solidFill>
                  <a:srgbClr val="002060"/>
                </a:solidFill>
              </a:rPr>
              <a:t> CNXH </a:t>
            </a:r>
            <a:r>
              <a:rPr lang="en-US" sz="2400" b="1" dirty="0" err="1" smtClean="0">
                <a:solidFill>
                  <a:srgbClr val="002060"/>
                </a:solidFill>
              </a:rPr>
              <a:t>và</a:t>
            </a:r>
            <a:r>
              <a:rPr lang="en-US" sz="2400" b="1" dirty="0" smtClean="0">
                <a:solidFill>
                  <a:srgbClr val="002060"/>
                </a:solidFill>
              </a:rPr>
              <a:t> CNCS </a:t>
            </a:r>
            <a:r>
              <a:rPr lang="en-US" sz="2400" b="1" dirty="0" err="1" smtClean="0">
                <a:solidFill>
                  <a:srgbClr val="002060"/>
                </a:solidFill>
              </a:rPr>
              <a:t>là</a:t>
            </a:r>
            <a:r>
              <a:rPr lang="en-US" sz="2400" b="1" dirty="0" smtClean="0">
                <a:solidFill>
                  <a:srgbClr val="002060"/>
                </a:solidFill>
              </a:rPr>
              <a:t> </a:t>
            </a:r>
            <a:r>
              <a:rPr lang="en-US" sz="2400" b="1" dirty="0" err="1" smtClean="0">
                <a:solidFill>
                  <a:srgbClr val="002060"/>
                </a:solidFill>
              </a:rPr>
              <a:t>quy</a:t>
            </a:r>
            <a:r>
              <a:rPr lang="en-US" sz="2400" b="1" dirty="0" smtClean="0">
                <a:solidFill>
                  <a:srgbClr val="002060"/>
                </a:solidFill>
              </a:rPr>
              <a:t> </a:t>
            </a:r>
            <a:r>
              <a:rPr lang="en-US" sz="2400" b="1" dirty="0" err="1" smtClean="0">
                <a:solidFill>
                  <a:srgbClr val="002060"/>
                </a:solidFill>
              </a:rPr>
              <a:t>luật</a:t>
            </a:r>
            <a:r>
              <a:rPr lang="en-US" sz="2400" b="1" dirty="0" smtClean="0">
                <a:solidFill>
                  <a:srgbClr val="002060"/>
                </a:solidFill>
              </a:rPr>
              <a:t> </a:t>
            </a:r>
            <a:r>
              <a:rPr lang="en-US" sz="2400" b="1" dirty="0" err="1" smtClean="0">
                <a:solidFill>
                  <a:srgbClr val="002060"/>
                </a:solidFill>
              </a:rPr>
              <a:t>phát</a:t>
            </a:r>
            <a:r>
              <a:rPr lang="en-US" sz="2400" b="1" dirty="0" smtClean="0">
                <a:solidFill>
                  <a:srgbClr val="002060"/>
                </a:solidFill>
              </a:rPr>
              <a:t> </a:t>
            </a:r>
            <a:r>
              <a:rPr lang="en-US" sz="2400" b="1" dirty="0" err="1" smtClean="0">
                <a:solidFill>
                  <a:srgbClr val="002060"/>
                </a:solidFill>
              </a:rPr>
              <a:t>triển</a:t>
            </a:r>
            <a:r>
              <a:rPr lang="en-US" sz="2400" b="1" dirty="0" smtClean="0">
                <a:solidFill>
                  <a:srgbClr val="002060"/>
                </a:solidFill>
              </a:rPr>
              <a:t> </a:t>
            </a:r>
            <a:r>
              <a:rPr lang="en-US" sz="2400" b="1" dirty="0" err="1" smtClean="0">
                <a:solidFill>
                  <a:srgbClr val="002060"/>
                </a:solidFill>
              </a:rPr>
              <a:t>của</a:t>
            </a:r>
            <a:r>
              <a:rPr lang="en-US" sz="2400" b="1" dirty="0" smtClean="0">
                <a:solidFill>
                  <a:srgbClr val="002060"/>
                </a:solidFill>
              </a:rPr>
              <a:t> </a:t>
            </a:r>
            <a:r>
              <a:rPr lang="en-US" sz="2400" b="1" dirty="0" err="1" smtClean="0">
                <a:solidFill>
                  <a:srgbClr val="002060"/>
                </a:solidFill>
              </a:rPr>
              <a:t>xã</a:t>
            </a:r>
            <a:r>
              <a:rPr lang="en-US" sz="2400" b="1" dirty="0" smtClean="0">
                <a:solidFill>
                  <a:srgbClr val="002060"/>
                </a:solidFill>
              </a:rPr>
              <a:t> </a:t>
            </a:r>
            <a:r>
              <a:rPr lang="en-US" sz="2400" b="1" dirty="0" err="1" smtClean="0">
                <a:solidFill>
                  <a:srgbClr val="002060"/>
                </a:solidFill>
              </a:rPr>
              <a:t>hội</a:t>
            </a:r>
            <a:r>
              <a:rPr lang="en-US" sz="2400" b="1" dirty="0" smtClean="0">
                <a:solidFill>
                  <a:srgbClr val="002060"/>
                </a:solidFill>
              </a:rPr>
              <a:t> </a:t>
            </a:r>
            <a:r>
              <a:rPr lang="en-US" sz="2400" b="1" dirty="0" err="1" smtClean="0">
                <a:solidFill>
                  <a:srgbClr val="002060"/>
                </a:solidFill>
              </a:rPr>
              <a:t>loài</a:t>
            </a:r>
            <a:r>
              <a:rPr lang="en-US" sz="2400" b="1" dirty="0" smtClean="0">
                <a:solidFill>
                  <a:srgbClr val="002060"/>
                </a:solidFill>
              </a:rPr>
              <a:t> </a:t>
            </a:r>
            <a:r>
              <a:rPr lang="en-US" sz="2400" b="1" dirty="0" err="1" smtClean="0">
                <a:solidFill>
                  <a:srgbClr val="002060"/>
                </a:solidFill>
              </a:rPr>
              <a:t>người</a:t>
            </a:r>
            <a:endParaRPr lang="en-US" sz="2400" b="1" dirty="0">
              <a:solidFill>
                <a:srgbClr val="002060"/>
              </a:solidFill>
            </a:endParaRPr>
          </a:p>
        </p:txBody>
      </p:sp>
      <p:sp>
        <p:nvSpPr>
          <p:cNvPr id="6" name="Rectangle 5"/>
          <p:cNvSpPr/>
          <p:nvPr/>
        </p:nvSpPr>
        <p:spPr>
          <a:xfrm>
            <a:off x="609600" y="0"/>
            <a:ext cx="7772400" cy="523220"/>
          </a:xfrm>
          <a:prstGeom prst="rect">
            <a:avLst/>
          </a:prstGeom>
        </p:spPr>
        <p:txBody>
          <a:bodyPr wrap="square">
            <a:spAutoFit/>
          </a:bodyPr>
          <a:lstStyle/>
          <a:p>
            <a:pPr algn="ctr">
              <a:buNone/>
            </a:pPr>
            <a:r>
              <a:rPr lang="nl-NL" sz="2800" b="1" dirty="0" smtClean="0">
                <a:solidFill>
                  <a:srgbClr val="002060"/>
                </a:solidFill>
                <a:latin typeface="Times New Roman" pitchFamily="18" charset="0"/>
                <a:cs typeface="Times New Roman" pitchFamily="18" charset="0"/>
              </a:rPr>
              <a:t>I. Đặc trưng của Chủ nghĩa xã hội ở Việt Nam</a:t>
            </a:r>
            <a:endParaRPr lang="en-US" sz="2800" dirty="0">
              <a:solidFill>
                <a:srgbClr val="002060"/>
              </a:solidFill>
              <a:latin typeface="Times New Roman" pitchFamily="18" charset="0"/>
              <a:cs typeface="Times New Roman" pitchFamily="18" charset="0"/>
            </a:endParaRPr>
          </a:p>
        </p:txBody>
      </p:sp>
      <p:sp>
        <p:nvSpPr>
          <p:cNvPr id="7" name="Content Placeholder 2"/>
          <p:cNvSpPr>
            <a:spLocks noGrp="1"/>
          </p:cNvSpPr>
          <p:nvPr>
            <p:ph idx="1"/>
          </p:nvPr>
        </p:nvSpPr>
        <p:spPr>
          <a:xfrm>
            <a:off x="228600" y="3810000"/>
            <a:ext cx="8458200" cy="3048000"/>
          </a:xfrm>
        </p:spPr>
        <p:txBody>
          <a:bodyPr>
            <a:noAutofit/>
          </a:bodyPr>
          <a:lstStyle/>
          <a:p>
            <a:pPr>
              <a:buFontTx/>
              <a:buChar char="-"/>
            </a:pPr>
            <a:r>
              <a:rPr lang="en-US" sz="2400" i="1" dirty="0" smtClean="0">
                <a:solidFill>
                  <a:srgbClr val="0070C0"/>
                </a:solidFill>
                <a:latin typeface="Times New Roman" pitchFamily="18" charset="0"/>
                <a:cs typeface="Times New Roman" pitchFamily="18" charset="0"/>
              </a:rPr>
              <a:t>XHCN:</a:t>
            </a:r>
          </a:p>
          <a:p>
            <a:pPr marL="0" indent="0">
              <a:buNone/>
            </a:pPr>
            <a:r>
              <a:rPr lang="en-US" sz="2400" dirty="0" smtClean="0">
                <a:latin typeface="Times New Roman" pitchFamily="18" charset="0"/>
                <a:cs typeface="Times New Roman" pitchFamily="18" charset="0"/>
              </a:rPr>
              <a:t>+ </a:t>
            </a:r>
            <a:r>
              <a:rPr lang="pt-BR" sz="2400" dirty="0" smtClean="0">
                <a:latin typeface="Times New Roman" pitchFamily="18" charset="0"/>
                <a:cs typeface="Times New Roman" pitchFamily="18" charset="0"/>
              </a:rPr>
              <a:t>Là xã hội dân chủ, Nhà nước có tính nhân dân rộng rãi, tính dân tộc sâu sắc. </a:t>
            </a:r>
            <a:endParaRPr lang="en-US" sz="2400" dirty="0" smtClean="0">
              <a:latin typeface="Times New Roman" pitchFamily="18" charset="0"/>
              <a:cs typeface="Times New Roman" pitchFamily="18" charset="0"/>
            </a:endParaRPr>
          </a:p>
          <a:p>
            <a:pPr marL="0" indent="0">
              <a:buNone/>
            </a:pPr>
            <a:r>
              <a:rPr lang="en-US" sz="2400" dirty="0" smtClean="0">
                <a:latin typeface="Times New Roman" pitchFamily="18" charset="0"/>
                <a:cs typeface="Times New Roman" pitchFamily="18" charset="0"/>
              </a:rPr>
              <a:t>+ </a:t>
            </a:r>
            <a:r>
              <a:rPr lang="pt-BR" sz="2400" dirty="0" smtClean="0">
                <a:latin typeface="Times New Roman" pitchFamily="18" charset="0"/>
                <a:cs typeface="Times New Roman" pitchFamily="18" charset="0"/>
              </a:rPr>
              <a:t>Có chế độ công hữu về tư liệu sản xuất; không còn chế độ người bóc lột người</a:t>
            </a:r>
          </a:p>
          <a:p>
            <a:pPr marL="0" indent="0">
              <a:buNone/>
            </a:pPr>
            <a:r>
              <a:rPr lang="pt-BR" sz="2400" dirty="0" smtClean="0">
                <a:latin typeface="Times New Roman" pitchFamily="18" charset="0"/>
                <a:cs typeface="Times New Roman" pitchFamily="18" charset="0"/>
              </a:rPr>
              <a:t>+ Con người có cuộc sống ấm no, tự do, hạnh phúc, bình đẳng, phát triển toàn diện. </a:t>
            </a:r>
          </a:p>
          <a:p>
            <a:pPr marL="0" indent="0">
              <a:buNone/>
            </a:pP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7" descr="xuc-dong-hinh-anh-gian-di-va-cao-quy-cua-bac-ho-hinh-4"/>
          <p:cNvPicPr>
            <a:picLocks noChangeAspect="1" noChangeArrowheads="1"/>
          </p:cNvPicPr>
          <p:nvPr/>
        </p:nvPicPr>
        <p:blipFill>
          <a:blip r:embed="rId2"/>
          <a:srcRect/>
          <a:stretch>
            <a:fillRect/>
          </a:stretch>
        </p:blipFill>
        <p:spPr bwMode="auto">
          <a:xfrm>
            <a:off x="4800600" y="990600"/>
            <a:ext cx="3600450" cy="4953000"/>
          </a:xfrm>
          <a:prstGeom prst="rect">
            <a:avLst/>
          </a:prstGeom>
          <a:noFill/>
          <a:ln w="9525">
            <a:noFill/>
            <a:miter lim="800000"/>
            <a:headEnd/>
            <a:tailEnd/>
          </a:ln>
        </p:spPr>
      </p:pic>
      <p:sp>
        <p:nvSpPr>
          <p:cNvPr id="20483" name="Rectangle 3"/>
          <p:cNvSpPr>
            <a:spLocks noChangeArrowheads="1"/>
          </p:cNvSpPr>
          <p:nvPr/>
        </p:nvSpPr>
        <p:spPr bwMode="auto">
          <a:xfrm>
            <a:off x="228600" y="533403"/>
            <a:ext cx="4419600" cy="5262979"/>
          </a:xfrm>
          <a:prstGeom prst="rect">
            <a:avLst/>
          </a:prstGeom>
          <a:noFill/>
          <a:ln w="9525">
            <a:noFill/>
            <a:miter lim="800000"/>
            <a:headEnd/>
            <a:tailEnd/>
          </a:ln>
        </p:spPr>
        <p:txBody>
          <a:bodyPr>
            <a:spAutoFit/>
          </a:bodyPr>
          <a:lstStyle/>
          <a:p>
            <a:pPr algn="just"/>
            <a:r>
              <a:rPr lang="en-US" sz="2400" dirty="0" err="1">
                <a:latin typeface="Times New Roman" pitchFamily="18" charset="0"/>
                <a:cs typeface="Times New Roman" pitchFamily="18" charset="0"/>
              </a:rPr>
              <a:t>Nguyễn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khẳng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muốn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cứu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phóng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khác</a:t>
            </a:r>
            <a:r>
              <a:rPr lang="en-US" sz="2400" dirty="0">
                <a:latin typeface="Times New Roman" pitchFamily="18" charset="0"/>
                <a:cs typeface="Times New Roman" pitchFamily="18" charset="0"/>
              </a:rPr>
              <a:t> con </a:t>
            </a:r>
            <a:r>
              <a:rPr lang="en-US" sz="2400" dirty="0" err="1">
                <a:latin typeface="Times New Roman" pitchFamily="18" charset="0"/>
                <a:cs typeface="Times New Roman" pitchFamily="18" charset="0"/>
              </a:rPr>
              <a:t>đường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Chỉ</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nghĩa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cứu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đem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mọi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biệt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nguồn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tự</a:t>
            </a:r>
            <a:r>
              <a:rPr lang="en-US" sz="2400" dirty="0">
                <a:latin typeface="Times New Roman" pitchFamily="18" charset="0"/>
                <a:cs typeface="Times New Roman" pitchFamily="18" charset="0"/>
              </a:rPr>
              <a:t> do,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đẳng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đoàn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ấm</a:t>
            </a:r>
            <a:r>
              <a:rPr lang="en-US" sz="2400" dirty="0">
                <a:latin typeface="Times New Roman" pitchFamily="18" charset="0"/>
                <a:cs typeface="Times New Roman" pitchFamily="18" charset="0"/>
              </a:rPr>
              <a:t> no </a:t>
            </a:r>
            <a:r>
              <a:rPr lang="en-US" sz="2400" dirty="0" err="1">
                <a:latin typeface="Times New Roman" pitchFamily="18" charset="0"/>
                <a:cs typeface="Times New Roman" pitchFamily="18" charset="0"/>
              </a:rPr>
              <a:t>trên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việc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mọi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vì</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mọi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người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niềm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vui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phúc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tộc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sớm</a:t>
            </a:r>
            <a:r>
              <a:rPr lang="en-US" sz="2400" dirty="0">
                <a:latin typeface="Times New Roman" pitchFamily="18" charset="0"/>
                <a:cs typeface="Times New Roman" pitchFamily="18" charset="0"/>
              </a:rPr>
              <a:t> hay </a:t>
            </a:r>
            <a:r>
              <a:rPr lang="en-US" sz="2400" dirty="0" err="1">
                <a:latin typeface="Times New Roman" pitchFamily="18" charset="0"/>
                <a:cs typeface="Times New Roman" pitchFamily="18" charset="0"/>
              </a:rPr>
              <a:t>muộn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đều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chủ</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nghĩa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hội</a:t>
            </a:r>
            <a:endParaRPr lang="en-US"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rmAutofit/>
          </a:bodyPr>
          <a:lstStyle/>
          <a:p>
            <a:r>
              <a:rPr lang="en-US" sz="2800" smtClean="0">
                <a:solidFill>
                  <a:srgbClr val="0070C0"/>
                </a:solidFill>
                <a:latin typeface="Times New Roman" pitchFamily="18" charset="0"/>
                <a:cs typeface="Times New Roman" pitchFamily="18" charset="0"/>
              </a:rPr>
              <a:t>- Theo quan điểm của Chủ tịch Hồ Chí Minh</a:t>
            </a:r>
            <a:endParaRPr lang="en-US" sz="2800">
              <a:solidFill>
                <a:srgbClr val="0070C0"/>
              </a:solidFill>
              <a:latin typeface="Times New Roman" pitchFamily="18" charset="0"/>
              <a:cs typeface="Times New Roman" pitchFamily="18" charset="0"/>
            </a:endParaRPr>
          </a:p>
        </p:txBody>
      </p:sp>
      <p:sp>
        <p:nvSpPr>
          <p:cNvPr id="3" name="Content Placeholder 2"/>
          <p:cNvSpPr>
            <a:spLocks noGrp="1"/>
          </p:cNvSpPr>
          <p:nvPr>
            <p:ph idx="1"/>
          </p:nvPr>
        </p:nvSpPr>
        <p:spPr>
          <a:xfrm>
            <a:off x="0" y="1417643"/>
            <a:ext cx="5105400" cy="4525963"/>
          </a:xfrm>
        </p:spPr>
        <p:txBody>
          <a:bodyPr>
            <a:normAutofit lnSpcReduction="10000"/>
          </a:bodyPr>
          <a:lstStyle/>
          <a:p>
            <a:pPr algn="just">
              <a:buNone/>
            </a:pPr>
            <a:r>
              <a:rPr lang="nl-NL" sz="2600" dirty="0" smtClean="0">
                <a:latin typeface="Times New Roman" pitchFamily="18" charset="0"/>
                <a:cs typeface="Times New Roman" pitchFamily="18" charset="0"/>
              </a:rPr>
              <a:t>      </a:t>
            </a:r>
            <a:r>
              <a:rPr lang="nl-NL" sz="2600" dirty="0" smtClean="0">
                <a:solidFill>
                  <a:srgbClr val="FF0000"/>
                </a:solidFill>
                <a:latin typeface="Times New Roman" pitchFamily="18" charset="0"/>
                <a:cs typeface="Times New Roman" pitchFamily="18" charset="0"/>
              </a:rPr>
              <a:t> XHCN </a:t>
            </a:r>
            <a:r>
              <a:rPr lang="nl-NL" sz="2600" dirty="0" smtClean="0">
                <a:latin typeface="Times New Roman" pitchFamily="18" charset="0"/>
                <a:cs typeface="Times New Roman" pitchFamily="18" charset="0"/>
              </a:rPr>
              <a:t>:</a:t>
            </a:r>
          </a:p>
          <a:p>
            <a:pPr algn="just"/>
            <a:r>
              <a:rPr lang="nl-NL" sz="2600" dirty="0" smtClean="0">
                <a:latin typeface="Times New Roman" pitchFamily="18" charset="0"/>
                <a:cs typeface="Times New Roman" pitchFamily="18" charset="0"/>
              </a:rPr>
              <a:t>Một chế độ do nhân dân lao động làm chủ</a:t>
            </a:r>
          </a:p>
          <a:p>
            <a:pPr algn="just"/>
            <a:r>
              <a:rPr lang="nl-NL" sz="2600" dirty="0" smtClean="0">
                <a:latin typeface="Times New Roman" pitchFamily="18" charset="0"/>
                <a:cs typeface="Times New Roman" pitchFamily="18" charset="0"/>
              </a:rPr>
              <a:t>Có nền kinh tế phát triển cao, đời sống vật chất, tinh thần của nhân dân không ngừng được cải thiện; </a:t>
            </a:r>
          </a:p>
          <a:p>
            <a:pPr algn="just"/>
            <a:r>
              <a:rPr lang="nl-NL" sz="2600" dirty="0" smtClean="0">
                <a:latin typeface="Times New Roman" pitchFamily="18" charset="0"/>
                <a:cs typeface="Times New Roman" pitchFamily="18" charset="0"/>
              </a:rPr>
              <a:t>Con người được giải phóng khỏi áp bức, bóc lột và bất công</a:t>
            </a:r>
            <a:endParaRPr lang="en-US" sz="2600" dirty="0" smtClean="0">
              <a:latin typeface="Times New Roman" pitchFamily="18" charset="0"/>
              <a:cs typeface="Times New Roman" pitchFamily="18" charset="0"/>
            </a:endParaRPr>
          </a:p>
          <a:p>
            <a:pPr algn="just"/>
            <a:r>
              <a:rPr lang="nl-NL" sz="2600" dirty="0" smtClean="0">
                <a:latin typeface="Times New Roman" pitchFamily="18" charset="0"/>
                <a:cs typeface="Times New Roman" pitchFamily="18" charset="0"/>
              </a:rPr>
              <a:t>Các dân tộc chung sống trong hòa bình, mọi người đều có điều kiện phát huy hết tài năng.</a:t>
            </a:r>
            <a:endParaRPr lang="en-US" sz="2600" dirty="0" smtClean="0">
              <a:solidFill>
                <a:srgbClr val="0033CC"/>
              </a:solidFill>
              <a:latin typeface="Times New Roman" pitchFamily="18" charset="0"/>
              <a:cs typeface="Times New Roman" pitchFamily="18" charset="0"/>
            </a:endParaRPr>
          </a:p>
          <a:p>
            <a:pPr marL="0" indent="0" algn="just">
              <a:buNone/>
            </a:pPr>
            <a:endParaRPr lang="en-US" sz="2800" dirty="0">
              <a:latin typeface="Times New Roman" pitchFamily="18" charset="0"/>
              <a:cs typeface="Times New Roman" pitchFamily="18" charset="0"/>
            </a:endParaRPr>
          </a:p>
        </p:txBody>
      </p:sp>
      <p:pic>
        <p:nvPicPr>
          <p:cNvPr id="4" name="Picture 4" descr="https://photo-1-baomoi.zadn.vn/w700_r1/2019_04_30_236_30540222/380c02bedbff32a16bee.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484813" y="3733800"/>
            <a:ext cx="3659188" cy="2743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3726307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Kết quả hình ảnh cho cương lĩnh đại hội 11&quot;"/>
          <p:cNvPicPr>
            <a:picLocks noChangeAspect="1" noChangeArrowheads="1"/>
          </p:cNvPicPr>
          <p:nvPr/>
        </p:nvPicPr>
        <p:blipFill>
          <a:blip r:embed="rId2"/>
          <a:srcRect/>
          <a:stretch>
            <a:fillRect/>
          </a:stretch>
        </p:blipFill>
        <p:spPr bwMode="auto">
          <a:xfrm>
            <a:off x="2743204" y="2971800"/>
            <a:ext cx="2285999" cy="2819400"/>
          </a:xfrm>
          <a:prstGeom prst="rect">
            <a:avLst/>
          </a:prstGeom>
          <a:noFill/>
        </p:spPr>
      </p:pic>
      <p:sp>
        <p:nvSpPr>
          <p:cNvPr id="7" name="Curved Right Arrow 6"/>
          <p:cNvSpPr/>
          <p:nvPr/>
        </p:nvSpPr>
        <p:spPr>
          <a:xfrm>
            <a:off x="3352800" y="5544900"/>
            <a:ext cx="739588" cy="1008305"/>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Rectangle 7"/>
          <p:cNvSpPr/>
          <p:nvPr/>
        </p:nvSpPr>
        <p:spPr>
          <a:xfrm>
            <a:off x="4114800" y="5943600"/>
            <a:ext cx="5029200" cy="9144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rgbClr val="002060"/>
                </a:solidFill>
              </a:rPr>
              <a:t>8 </a:t>
            </a:r>
            <a:r>
              <a:rPr lang="en-US" sz="2800" dirty="0" err="1" smtClean="0">
                <a:solidFill>
                  <a:srgbClr val="002060"/>
                </a:solidFill>
              </a:rPr>
              <a:t>đặc</a:t>
            </a:r>
            <a:r>
              <a:rPr lang="en-US" sz="2800" dirty="0" smtClean="0">
                <a:solidFill>
                  <a:srgbClr val="002060"/>
                </a:solidFill>
              </a:rPr>
              <a:t> </a:t>
            </a:r>
            <a:r>
              <a:rPr lang="en-US" sz="2800" dirty="0" err="1" smtClean="0">
                <a:solidFill>
                  <a:srgbClr val="002060"/>
                </a:solidFill>
              </a:rPr>
              <a:t>trưng</a:t>
            </a:r>
            <a:r>
              <a:rPr lang="en-US" sz="2800" dirty="0" smtClean="0">
                <a:solidFill>
                  <a:srgbClr val="002060"/>
                </a:solidFill>
              </a:rPr>
              <a:t> </a:t>
            </a:r>
            <a:r>
              <a:rPr lang="en-US" sz="2800" dirty="0" err="1" smtClean="0">
                <a:solidFill>
                  <a:srgbClr val="002060"/>
                </a:solidFill>
              </a:rPr>
              <a:t>cơ</a:t>
            </a:r>
            <a:r>
              <a:rPr lang="en-US" sz="2800" dirty="0" smtClean="0">
                <a:solidFill>
                  <a:srgbClr val="002060"/>
                </a:solidFill>
              </a:rPr>
              <a:t> </a:t>
            </a:r>
            <a:r>
              <a:rPr lang="en-US" sz="2800" dirty="0" err="1" smtClean="0">
                <a:solidFill>
                  <a:srgbClr val="002060"/>
                </a:solidFill>
              </a:rPr>
              <a:t>bản</a:t>
            </a:r>
            <a:r>
              <a:rPr lang="en-US" sz="2800" dirty="0" smtClean="0">
                <a:solidFill>
                  <a:srgbClr val="002060"/>
                </a:solidFill>
              </a:rPr>
              <a:t> </a:t>
            </a:r>
            <a:r>
              <a:rPr lang="en-US" sz="2800" dirty="0" err="1" smtClean="0">
                <a:solidFill>
                  <a:srgbClr val="002060"/>
                </a:solidFill>
              </a:rPr>
              <a:t>của</a:t>
            </a:r>
            <a:r>
              <a:rPr lang="en-US" sz="2800" dirty="0" smtClean="0">
                <a:solidFill>
                  <a:srgbClr val="002060"/>
                </a:solidFill>
              </a:rPr>
              <a:t> CNXH ở </a:t>
            </a:r>
            <a:r>
              <a:rPr lang="en-US" sz="2800" dirty="0" err="1" smtClean="0">
                <a:solidFill>
                  <a:srgbClr val="002060"/>
                </a:solidFill>
              </a:rPr>
              <a:t>Việt</a:t>
            </a:r>
            <a:r>
              <a:rPr lang="en-US" sz="2800" dirty="0" smtClean="0">
                <a:solidFill>
                  <a:srgbClr val="002060"/>
                </a:solidFill>
              </a:rPr>
              <a:t> Nam</a:t>
            </a:r>
            <a:endParaRPr lang="en-US" sz="2800" dirty="0">
              <a:solidFill>
                <a:srgbClr val="002060"/>
              </a:solidFill>
            </a:endParaRPr>
          </a:p>
        </p:txBody>
      </p:sp>
      <p:pic>
        <p:nvPicPr>
          <p:cNvPr id="1030" name="Picture 6" descr="Kết quả hình ảnh cho cương lĩnh chính trị đầu tiên của đảng&quot;"/>
          <p:cNvPicPr>
            <a:picLocks noChangeAspect="1" noChangeArrowheads="1"/>
          </p:cNvPicPr>
          <p:nvPr/>
        </p:nvPicPr>
        <p:blipFill>
          <a:blip r:embed="rId3"/>
          <a:srcRect/>
          <a:stretch>
            <a:fillRect/>
          </a:stretch>
        </p:blipFill>
        <p:spPr bwMode="auto">
          <a:xfrm>
            <a:off x="155578" y="76206"/>
            <a:ext cx="4416425" cy="2482567"/>
          </a:xfrm>
          <a:prstGeom prst="rect">
            <a:avLst/>
          </a:prstGeom>
          <a:noFill/>
        </p:spPr>
      </p:pic>
      <p:sp>
        <p:nvSpPr>
          <p:cNvPr id="10" name="Curved Right Arrow 9"/>
          <p:cNvSpPr/>
          <p:nvPr/>
        </p:nvSpPr>
        <p:spPr>
          <a:xfrm>
            <a:off x="1219200" y="2514600"/>
            <a:ext cx="1371600" cy="914400"/>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5410200" y="2438400"/>
            <a:ext cx="3276600" cy="2677656"/>
          </a:xfrm>
          <a:prstGeom prst="rect">
            <a:avLst/>
          </a:prstGeom>
          <a:noFill/>
        </p:spPr>
        <p:txBody>
          <a:bodyPr wrap="square" rtlCol="0">
            <a:spAutoFit/>
          </a:bodyPr>
          <a:lstStyle/>
          <a:p>
            <a:r>
              <a:rPr lang="en-US" sz="2400" i="1" dirty="0" smtClean="0">
                <a:latin typeface="Times New Roman" pitchFamily="18" charset="0"/>
                <a:cs typeface="Times New Roman" pitchFamily="18" charset="0"/>
              </a:rPr>
              <a:t>“</a:t>
            </a:r>
            <a:r>
              <a:rPr lang="en-US" sz="2400" i="1" dirty="0" err="1" smtClean="0">
                <a:latin typeface="Times New Roman" pitchFamily="18" charset="0"/>
                <a:cs typeface="Times New Roman" pitchFamily="18" charset="0"/>
              </a:rPr>
              <a:t>Đi</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lên</a:t>
            </a:r>
            <a:r>
              <a:rPr lang="en-US" sz="2400" i="1" dirty="0" smtClean="0">
                <a:latin typeface="Times New Roman" pitchFamily="18" charset="0"/>
                <a:cs typeface="Times New Roman" pitchFamily="18" charset="0"/>
              </a:rPr>
              <a:t> CNXH </a:t>
            </a:r>
            <a:r>
              <a:rPr lang="en-US" sz="2400" i="1" dirty="0" err="1" smtClean="0">
                <a:latin typeface="Times New Roman" pitchFamily="18" charset="0"/>
                <a:cs typeface="Times New Roman" pitchFamily="18" charset="0"/>
              </a:rPr>
              <a:t>là</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khát</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vọng</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của</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nhân</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dân</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ta</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là</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sự</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lựa</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chọn</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đúng</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đắn</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Đảng</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Cộng</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sản</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Việt</a:t>
            </a:r>
            <a:r>
              <a:rPr lang="en-US" sz="2400" i="1" dirty="0" smtClean="0">
                <a:latin typeface="Times New Roman" pitchFamily="18" charset="0"/>
                <a:cs typeface="Times New Roman" pitchFamily="18" charset="0"/>
              </a:rPr>
              <a:t> Nam </a:t>
            </a:r>
            <a:r>
              <a:rPr lang="en-US" sz="2400" i="1" dirty="0" err="1" smtClean="0">
                <a:latin typeface="Times New Roman" pitchFamily="18" charset="0"/>
                <a:cs typeface="Times New Roman" pitchFamily="18" charset="0"/>
              </a:rPr>
              <a:t>và</a:t>
            </a:r>
            <a:r>
              <a:rPr lang="en-US" sz="2400" i="1" dirty="0" smtClean="0">
                <a:latin typeface="Times New Roman" pitchFamily="18" charset="0"/>
                <a:cs typeface="Times New Roman" pitchFamily="18" charset="0"/>
              </a:rPr>
              <a:t> CT </a:t>
            </a:r>
            <a:r>
              <a:rPr lang="en-US" sz="2400" i="1" dirty="0" err="1" smtClean="0">
                <a:latin typeface="Times New Roman" pitchFamily="18" charset="0"/>
                <a:cs typeface="Times New Roman" pitchFamily="18" charset="0"/>
              </a:rPr>
              <a:t>Hồ</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Chí</a:t>
            </a:r>
            <a:r>
              <a:rPr lang="en-US" sz="2400" i="1" dirty="0" smtClean="0">
                <a:latin typeface="Times New Roman" pitchFamily="18" charset="0"/>
                <a:cs typeface="Times New Roman" pitchFamily="18" charset="0"/>
              </a:rPr>
              <a:t> Minh, </a:t>
            </a:r>
            <a:r>
              <a:rPr lang="en-US" sz="2400" i="1" dirty="0" err="1" smtClean="0">
                <a:latin typeface="Times New Roman" pitchFamily="18" charset="0"/>
                <a:cs typeface="Times New Roman" pitchFamily="18" charset="0"/>
              </a:rPr>
              <a:t>phù</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hợp</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với</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xu</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thế</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phát</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triển</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của</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lịch</a:t>
            </a:r>
            <a:r>
              <a:rPr lang="en-US" sz="2400" i="1" dirty="0" smtClean="0">
                <a:latin typeface="Times New Roman" pitchFamily="18" charset="0"/>
                <a:cs typeface="Times New Roman" pitchFamily="18" charset="0"/>
              </a:rPr>
              <a:t> </a:t>
            </a:r>
            <a:r>
              <a:rPr lang="en-US" sz="2400" i="1" dirty="0" err="1" smtClean="0">
                <a:latin typeface="Times New Roman" pitchFamily="18" charset="0"/>
                <a:cs typeface="Times New Roman" pitchFamily="18" charset="0"/>
              </a:rPr>
              <a:t>sử</a:t>
            </a:r>
            <a:r>
              <a:rPr lang="en-US" sz="2400" i="1" dirty="0" smtClean="0">
                <a:latin typeface="Times New Roman" pitchFamily="18" charset="0"/>
                <a:cs typeface="Times New Roman" pitchFamily="18" charset="0"/>
              </a:rPr>
              <a:t>”</a:t>
            </a:r>
            <a:endParaRPr lang="en-US" sz="2400" i="1"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xmlns="" id="{715995D5-D41D-44B4-B6DA-694A51D41700}"/>
              </a:ext>
            </a:extLst>
          </p:cNvPr>
          <p:cNvSpPr/>
          <p:nvPr/>
        </p:nvSpPr>
        <p:spPr>
          <a:xfrm>
            <a:off x="3936809" y="2794148"/>
            <a:ext cx="1271787" cy="1695717"/>
          </a:xfrm>
          <a:prstGeom prst="ellipse">
            <a:avLst/>
          </a:prstGeom>
          <a:solidFill>
            <a:srgbClr val="FF0000"/>
          </a:solidFill>
          <a:ln w="19050">
            <a:gradFill>
              <a:gsLst>
                <a:gs pos="0">
                  <a:schemeClr val="bg1"/>
                </a:gs>
                <a:gs pos="50000">
                  <a:schemeClr val="bg1">
                    <a:alpha val="65000"/>
                  </a:schemeClr>
                </a:gs>
                <a:gs pos="100000">
                  <a:schemeClr val="bg1">
                    <a:alpha val="0"/>
                  </a:schemeClr>
                </a:gs>
              </a:gsLst>
              <a:lin ang="7200000" scaled="0"/>
            </a:gradFill>
          </a:ln>
          <a:effectLst>
            <a:outerShdw blurRad="25400" dist="12700" dir="8100000" algn="tr"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smtClean="0">
                <a:solidFill>
                  <a:schemeClr val="bg1"/>
                </a:solidFill>
                <a:ea typeface="Times New Roman" panose="02020603050405020304" pitchFamily="18" charset="0"/>
                <a:cs typeface="Times New Roman" panose="02020603050405020304" pitchFamily="18" charset="0"/>
              </a:rPr>
              <a:t>8 đặc </a:t>
            </a:r>
            <a:r>
              <a:rPr lang="nl-NL" sz="2800" b="1" dirty="0">
                <a:solidFill>
                  <a:schemeClr val="bg1"/>
                </a:solidFill>
                <a:ea typeface="Times New Roman" panose="02020603050405020304" pitchFamily="18" charset="0"/>
                <a:cs typeface="Times New Roman" panose="02020603050405020304" pitchFamily="18" charset="0"/>
              </a:rPr>
              <a:t>trưng</a:t>
            </a:r>
            <a:endParaRPr lang="ko-KR" altLang="en-US" sz="2800" dirty="0">
              <a:solidFill>
                <a:schemeClr val="bg1"/>
              </a:solidFill>
            </a:endParaRPr>
          </a:p>
        </p:txBody>
      </p:sp>
      <p:grpSp>
        <p:nvGrpSpPr>
          <p:cNvPr id="2" name="Group 3">
            <a:extLst>
              <a:ext uri="{FF2B5EF4-FFF2-40B4-BE49-F238E27FC236}">
                <a16:creationId xmlns:a16="http://schemas.microsoft.com/office/drawing/2014/main" xmlns="" id="{43930EFD-8A89-424A-A2E1-F730153E1763}"/>
              </a:ext>
            </a:extLst>
          </p:cNvPr>
          <p:cNvGrpSpPr/>
          <p:nvPr/>
        </p:nvGrpSpPr>
        <p:grpSpPr>
          <a:xfrm>
            <a:off x="3538666" y="2226264"/>
            <a:ext cx="1026896" cy="1279809"/>
            <a:chOff x="2827731" y="1829193"/>
            <a:chExt cx="1744272" cy="1630399"/>
          </a:xfrm>
        </p:grpSpPr>
        <p:sp>
          <p:nvSpPr>
            <p:cNvPr id="5" name="Rectangle 15">
              <a:extLst>
                <a:ext uri="{FF2B5EF4-FFF2-40B4-BE49-F238E27FC236}">
                  <a16:creationId xmlns:a16="http://schemas.microsoft.com/office/drawing/2014/main" xmlns="" id="{E9ED336E-E6AA-4F77-B89D-3C9B267A78FF}"/>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6" name="Rectangle 15">
              <a:extLst>
                <a:ext uri="{FF2B5EF4-FFF2-40B4-BE49-F238E27FC236}">
                  <a16:creationId xmlns:a16="http://schemas.microsoft.com/office/drawing/2014/main" xmlns="" id="{07E530E6-4F6F-49C2-B271-758F86A63E0B}"/>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sp>
        <p:nvSpPr>
          <p:cNvPr id="7" name="Rectangle 15">
            <a:extLst>
              <a:ext uri="{FF2B5EF4-FFF2-40B4-BE49-F238E27FC236}">
                <a16:creationId xmlns:a16="http://schemas.microsoft.com/office/drawing/2014/main" xmlns="" id="{E43B431C-9AAE-4245-9B73-342F64A5B539}"/>
              </a:ext>
            </a:extLst>
          </p:cNvPr>
          <p:cNvSpPr/>
          <p:nvPr/>
        </p:nvSpPr>
        <p:spPr>
          <a:xfrm rot="10800000">
            <a:off x="3503296" y="3648240"/>
            <a:ext cx="547262" cy="704290"/>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p>
        </p:txBody>
      </p:sp>
      <p:sp>
        <p:nvSpPr>
          <p:cNvPr id="8" name="Rectangle 15">
            <a:extLst>
              <a:ext uri="{FF2B5EF4-FFF2-40B4-BE49-F238E27FC236}">
                <a16:creationId xmlns:a16="http://schemas.microsoft.com/office/drawing/2014/main" xmlns="" id="{2436F07B-525F-4671-A1C7-6326FB0FCF16}"/>
              </a:ext>
            </a:extLst>
          </p:cNvPr>
          <p:cNvSpPr/>
          <p:nvPr/>
        </p:nvSpPr>
        <p:spPr>
          <a:xfrm rot="8033242">
            <a:off x="3834207" y="4388492"/>
            <a:ext cx="729683" cy="528217"/>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nvGrpSpPr>
          <p:cNvPr id="4" name="Group 8">
            <a:extLst>
              <a:ext uri="{FF2B5EF4-FFF2-40B4-BE49-F238E27FC236}">
                <a16:creationId xmlns:a16="http://schemas.microsoft.com/office/drawing/2014/main" xmlns="" id="{391B8ECF-BA37-40DB-B416-17F0EAAF4DBA}"/>
              </a:ext>
            </a:extLst>
          </p:cNvPr>
          <p:cNvGrpSpPr/>
          <p:nvPr/>
        </p:nvGrpSpPr>
        <p:grpSpPr>
          <a:xfrm rot="10800000">
            <a:off x="4569226" y="3805092"/>
            <a:ext cx="1026896" cy="1279809"/>
            <a:chOff x="2827731" y="1829193"/>
            <a:chExt cx="1744272" cy="1630399"/>
          </a:xfrm>
        </p:grpSpPr>
        <p:sp>
          <p:nvSpPr>
            <p:cNvPr id="10" name="Rectangle 15">
              <a:extLst>
                <a:ext uri="{FF2B5EF4-FFF2-40B4-BE49-F238E27FC236}">
                  <a16:creationId xmlns:a16="http://schemas.microsoft.com/office/drawing/2014/main" xmlns="" id="{93F0385C-3BDF-4E7E-A230-7A7A8FC6ABE2}"/>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1" name="Rectangle 15">
              <a:extLst>
                <a:ext uri="{FF2B5EF4-FFF2-40B4-BE49-F238E27FC236}">
                  <a16:creationId xmlns:a16="http://schemas.microsoft.com/office/drawing/2014/main" xmlns="" id="{F32AE0A8-7E87-48EF-9C55-A5D5F3A0787E}"/>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grpSp>
        <p:nvGrpSpPr>
          <p:cNvPr id="9" name="Group 11">
            <a:extLst>
              <a:ext uri="{FF2B5EF4-FFF2-40B4-BE49-F238E27FC236}">
                <a16:creationId xmlns:a16="http://schemas.microsoft.com/office/drawing/2014/main" xmlns="" id="{29752512-E230-4192-B8C0-54766A82E369}"/>
              </a:ext>
            </a:extLst>
          </p:cNvPr>
          <p:cNvGrpSpPr/>
          <p:nvPr/>
        </p:nvGrpSpPr>
        <p:grpSpPr>
          <a:xfrm rot="5400000">
            <a:off x="4474425" y="2483721"/>
            <a:ext cx="1369196" cy="959857"/>
            <a:chOff x="2827731" y="1829193"/>
            <a:chExt cx="1744272" cy="1630399"/>
          </a:xfrm>
        </p:grpSpPr>
        <p:sp>
          <p:nvSpPr>
            <p:cNvPr id="13" name="Rectangle 15">
              <a:extLst>
                <a:ext uri="{FF2B5EF4-FFF2-40B4-BE49-F238E27FC236}">
                  <a16:creationId xmlns:a16="http://schemas.microsoft.com/office/drawing/2014/main" xmlns="" id="{FC114F36-306A-4264-AD03-616E331FBEBD}"/>
                </a:ext>
              </a:extLst>
            </p:cNvPr>
            <p:cNvSpPr/>
            <p:nvPr/>
          </p:nvSpPr>
          <p:spPr>
            <a:xfrm rot="16200000">
              <a:off x="3658606" y="1845368"/>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4" name="Rectangle 15">
              <a:extLst>
                <a:ext uri="{FF2B5EF4-FFF2-40B4-BE49-F238E27FC236}">
                  <a16:creationId xmlns:a16="http://schemas.microsoft.com/office/drawing/2014/main" xmlns="" id="{AD2995E0-86B7-4DAE-8D4A-4A69FBA649BB}"/>
                </a:ext>
              </a:extLst>
            </p:cNvPr>
            <p:cNvSpPr/>
            <p:nvPr/>
          </p:nvSpPr>
          <p:spPr>
            <a:xfrm rot="13433242">
              <a:off x="2827731" y="2562370"/>
              <a:ext cx="929571" cy="897222"/>
            </a:xfrm>
            <a:custGeom>
              <a:avLst/>
              <a:gdLst/>
              <a:ahLst/>
              <a:cxnLst/>
              <a:rect l="l" t="t" r="r" b="b"/>
              <a:pathLst>
                <a:path w="929571" h="897222">
                  <a:moveTo>
                    <a:pt x="929571" y="731682"/>
                  </a:moveTo>
                  <a:lnTo>
                    <a:pt x="929571" y="897222"/>
                  </a:lnTo>
                  <a:lnTo>
                    <a:pt x="442770" y="897222"/>
                  </a:lnTo>
                  <a:lnTo>
                    <a:pt x="298754" y="897222"/>
                  </a:lnTo>
                  <a:lnTo>
                    <a:pt x="274103" y="897222"/>
                  </a:lnTo>
                  <a:cubicBezTo>
                    <a:pt x="274103" y="613647"/>
                    <a:pt x="176652" y="340818"/>
                    <a:pt x="0" y="123903"/>
                  </a:cubicBezTo>
                  <a:lnTo>
                    <a:pt x="116909" y="0"/>
                  </a:lnTo>
                  <a:cubicBezTo>
                    <a:pt x="291351" y="207479"/>
                    <a:pt x="400795" y="461979"/>
                    <a:pt x="432150" y="731682"/>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grpSp>
      <p:sp>
        <p:nvSpPr>
          <p:cNvPr id="15" name="Oval 14">
            <a:extLst>
              <a:ext uri="{FF2B5EF4-FFF2-40B4-BE49-F238E27FC236}">
                <a16:creationId xmlns:a16="http://schemas.microsoft.com/office/drawing/2014/main" xmlns="" id="{B62FDF37-386D-4B48-9148-CE67A25D8C9C}"/>
              </a:ext>
            </a:extLst>
          </p:cNvPr>
          <p:cNvSpPr/>
          <p:nvPr/>
        </p:nvSpPr>
        <p:spPr>
          <a:xfrm>
            <a:off x="4301452" y="1610692"/>
            <a:ext cx="422264" cy="5630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6" name="Oval 15">
            <a:extLst>
              <a:ext uri="{FF2B5EF4-FFF2-40B4-BE49-F238E27FC236}">
                <a16:creationId xmlns:a16="http://schemas.microsoft.com/office/drawing/2014/main" xmlns="" id="{6C9E6116-5126-487F-B60F-8E135036DA13}"/>
              </a:ext>
            </a:extLst>
          </p:cNvPr>
          <p:cNvSpPr/>
          <p:nvPr/>
        </p:nvSpPr>
        <p:spPr>
          <a:xfrm>
            <a:off x="3377791" y="2155507"/>
            <a:ext cx="422264" cy="56301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7" name="Oval 16">
            <a:extLst>
              <a:ext uri="{FF2B5EF4-FFF2-40B4-BE49-F238E27FC236}">
                <a16:creationId xmlns:a16="http://schemas.microsoft.com/office/drawing/2014/main" xmlns="" id="{3BC20663-9387-49C3-8654-9066F006C851}"/>
              </a:ext>
            </a:extLst>
          </p:cNvPr>
          <p:cNvSpPr/>
          <p:nvPr/>
        </p:nvSpPr>
        <p:spPr>
          <a:xfrm>
            <a:off x="3009733" y="3437372"/>
            <a:ext cx="422264" cy="5630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8" name="Oval 17">
            <a:extLst>
              <a:ext uri="{FF2B5EF4-FFF2-40B4-BE49-F238E27FC236}">
                <a16:creationId xmlns:a16="http://schemas.microsoft.com/office/drawing/2014/main" xmlns="" id="{1D3FDABE-78A7-4AE9-971E-5A2084BB3B36}"/>
              </a:ext>
            </a:extLst>
          </p:cNvPr>
          <p:cNvSpPr/>
          <p:nvPr/>
        </p:nvSpPr>
        <p:spPr>
          <a:xfrm>
            <a:off x="3461809" y="4672597"/>
            <a:ext cx="422264" cy="56301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9" name="Oval 18">
            <a:extLst>
              <a:ext uri="{FF2B5EF4-FFF2-40B4-BE49-F238E27FC236}">
                <a16:creationId xmlns:a16="http://schemas.microsoft.com/office/drawing/2014/main" xmlns="" id="{F8484930-3D3F-4908-B029-254D165C8A74}"/>
              </a:ext>
            </a:extLst>
          </p:cNvPr>
          <p:cNvSpPr/>
          <p:nvPr/>
        </p:nvSpPr>
        <p:spPr>
          <a:xfrm>
            <a:off x="4411069" y="5142379"/>
            <a:ext cx="422264" cy="56301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0" name="Oval 19">
            <a:extLst>
              <a:ext uri="{FF2B5EF4-FFF2-40B4-BE49-F238E27FC236}">
                <a16:creationId xmlns:a16="http://schemas.microsoft.com/office/drawing/2014/main" xmlns="" id="{6BE8F3C9-DF3D-440A-8615-3C7C2221061E}"/>
              </a:ext>
            </a:extLst>
          </p:cNvPr>
          <p:cNvSpPr/>
          <p:nvPr/>
        </p:nvSpPr>
        <p:spPr>
          <a:xfrm>
            <a:off x="5335288" y="4596647"/>
            <a:ext cx="422264" cy="56301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Oval 20">
            <a:extLst>
              <a:ext uri="{FF2B5EF4-FFF2-40B4-BE49-F238E27FC236}">
                <a16:creationId xmlns:a16="http://schemas.microsoft.com/office/drawing/2014/main" xmlns="" id="{1153F326-12ED-4B35-BA6C-150BABE77380}"/>
              </a:ext>
            </a:extLst>
          </p:cNvPr>
          <p:cNvSpPr/>
          <p:nvPr/>
        </p:nvSpPr>
        <p:spPr>
          <a:xfrm>
            <a:off x="5712007" y="3296098"/>
            <a:ext cx="422264" cy="56301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2" name="Oval 21">
            <a:extLst>
              <a:ext uri="{FF2B5EF4-FFF2-40B4-BE49-F238E27FC236}">
                <a16:creationId xmlns:a16="http://schemas.microsoft.com/office/drawing/2014/main" xmlns="" id="{F28A8A4B-91D6-46EF-9EE2-728F40772D2D}"/>
              </a:ext>
            </a:extLst>
          </p:cNvPr>
          <p:cNvSpPr/>
          <p:nvPr/>
        </p:nvSpPr>
        <p:spPr>
          <a:xfrm>
            <a:off x="5261077" y="2054941"/>
            <a:ext cx="422264" cy="56301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51" name="Parallelogram 30">
            <a:extLst>
              <a:ext uri="{FF2B5EF4-FFF2-40B4-BE49-F238E27FC236}">
                <a16:creationId xmlns:a16="http://schemas.microsoft.com/office/drawing/2014/main" xmlns="" id="{161474A0-5A90-4042-BBC2-3BB9AF308A26}"/>
              </a:ext>
            </a:extLst>
          </p:cNvPr>
          <p:cNvSpPr/>
          <p:nvPr/>
        </p:nvSpPr>
        <p:spPr>
          <a:xfrm flipH="1">
            <a:off x="3564454" y="4836047"/>
            <a:ext cx="205367" cy="274499"/>
          </a:xfrm>
          <a:custGeom>
            <a:avLst/>
            <a:gdLst/>
            <a:ahLst/>
            <a:cxnLst/>
            <a:rect l="l" t="t" r="r" b="b"/>
            <a:pathLst>
              <a:path w="3240000" h="3248012">
                <a:moveTo>
                  <a:pt x="712553" y="858820"/>
                </a:moveTo>
                <a:cubicBezTo>
                  <a:pt x="727950" y="858820"/>
                  <a:pt x="743348" y="864694"/>
                  <a:pt x="755096" y="876443"/>
                </a:cubicBezTo>
                <a:lnTo>
                  <a:pt x="1193671" y="1315016"/>
                </a:lnTo>
                <a:lnTo>
                  <a:pt x="1509169" y="999517"/>
                </a:lnTo>
                <a:cubicBezTo>
                  <a:pt x="1509517" y="999169"/>
                  <a:pt x="1509868" y="998827"/>
                  <a:pt x="1510414" y="998691"/>
                </a:cubicBezTo>
                <a:lnTo>
                  <a:pt x="1518932" y="988592"/>
                </a:lnTo>
                <a:cubicBezTo>
                  <a:pt x="1531945" y="978263"/>
                  <a:pt x="1547912" y="974188"/>
                  <a:pt x="1563209" y="975946"/>
                </a:cubicBezTo>
                <a:cubicBezTo>
                  <a:pt x="1578505" y="977705"/>
                  <a:pt x="1593131" y="985299"/>
                  <a:pt x="1603459" y="998313"/>
                </a:cubicBezTo>
                <a:lnTo>
                  <a:pt x="1892346" y="1362277"/>
                </a:lnTo>
                <a:lnTo>
                  <a:pt x="2149759" y="1177067"/>
                </a:lnTo>
                <a:lnTo>
                  <a:pt x="2151621" y="1174867"/>
                </a:lnTo>
                <a:cubicBezTo>
                  <a:pt x="2159033" y="1169006"/>
                  <a:pt x="2167397" y="1165168"/>
                  <a:pt x="2176160" y="1163802"/>
                </a:cubicBezTo>
                <a:cubicBezTo>
                  <a:pt x="2177188" y="1163485"/>
                  <a:pt x="2178237" y="1163269"/>
                  <a:pt x="2179375" y="1163558"/>
                </a:cubicBezTo>
                <a:cubicBezTo>
                  <a:pt x="2184768" y="1161771"/>
                  <a:pt x="2190389" y="1161654"/>
                  <a:pt x="2195921" y="1162300"/>
                </a:cubicBezTo>
                <a:cubicBezTo>
                  <a:pt x="2196662" y="1162386"/>
                  <a:pt x="2197402" y="1162487"/>
                  <a:pt x="2198081" y="1162987"/>
                </a:cubicBezTo>
                <a:cubicBezTo>
                  <a:pt x="2202197" y="1163290"/>
                  <a:pt x="2206218" y="1164270"/>
                  <a:pt x="2209739" y="1166702"/>
                </a:cubicBezTo>
                <a:cubicBezTo>
                  <a:pt x="2213116" y="1166857"/>
                  <a:pt x="2216051" y="1168231"/>
                  <a:pt x="2218766" y="1170038"/>
                </a:cubicBezTo>
                <a:cubicBezTo>
                  <a:pt x="2225342" y="1173160"/>
                  <a:pt x="2231151" y="1177875"/>
                  <a:pt x="2235489" y="1184194"/>
                </a:cubicBezTo>
                <a:lnTo>
                  <a:pt x="2236132" y="1184737"/>
                </a:lnTo>
                <a:lnTo>
                  <a:pt x="2236287" y="1184934"/>
                </a:lnTo>
                <a:lnTo>
                  <a:pt x="2238712" y="1187183"/>
                </a:lnTo>
                <a:cubicBezTo>
                  <a:pt x="2239115" y="1187744"/>
                  <a:pt x="2239507" y="1188310"/>
                  <a:pt x="2239574" y="1189090"/>
                </a:cubicBezTo>
                <a:lnTo>
                  <a:pt x="2540580" y="1569705"/>
                </a:lnTo>
                <a:cubicBezTo>
                  <a:pt x="2561191" y="1595768"/>
                  <a:pt x="2556772" y="1633604"/>
                  <a:pt x="2530710" y="1654215"/>
                </a:cubicBezTo>
                <a:cubicBezTo>
                  <a:pt x="2504647" y="1674827"/>
                  <a:pt x="2466811" y="1670408"/>
                  <a:pt x="2446199" y="1644345"/>
                </a:cubicBezTo>
                <a:lnTo>
                  <a:pt x="2177884" y="1305067"/>
                </a:lnTo>
                <a:lnTo>
                  <a:pt x="1934804" y="1479967"/>
                </a:lnTo>
                <a:cubicBezTo>
                  <a:pt x="1927367" y="1485317"/>
                  <a:pt x="1919123" y="1488726"/>
                  <a:pt x="1910598" y="1489881"/>
                </a:cubicBezTo>
                <a:cubicBezTo>
                  <a:pt x="1885257" y="1507791"/>
                  <a:pt x="1850121" y="1502627"/>
                  <a:pt x="1830495" y="1477903"/>
                </a:cubicBezTo>
                <a:lnTo>
                  <a:pt x="1551924" y="1126933"/>
                </a:lnTo>
                <a:lnTo>
                  <a:pt x="1239041" y="1439816"/>
                </a:lnTo>
                <a:cubicBezTo>
                  <a:pt x="1226569" y="1452288"/>
                  <a:pt x="1209983" y="1458139"/>
                  <a:pt x="1193674" y="1456888"/>
                </a:cubicBezTo>
                <a:cubicBezTo>
                  <a:pt x="1177363" y="1458142"/>
                  <a:pt x="1160774" y="1452290"/>
                  <a:pt x="1148301" y="1439816"/>
                </a:cubicBezTo>
                <a:lnTo>
                  <a:pt x="670011" y="961527"/>
                </a:lnTo>
                <a:cubicBezTo>
                  <a:pt x="646515" y="938031"/>
                  <a:pt x="646515" y="899938"/>
                  <a:pt x="670011" y="876442"/>
                </a:cubicBezTo>
                <a:cubicBezTo>
                  <a:pt x="681760" y="864694"/>
                  <a:pt x="697157" y="858820"/>
                  <a:pt x="712553" y="858820"/>
                </a:cubicBezTo>
                <a:close/>
                <a:moveTo>
                  <a:pt x="2790000" y="699581"/>
                </a:moveTo>
                <a:lnTo>
                  <a:pt x="450000" y="699581"/>
                </a:lnTo>
                <a:lnTo>
                  <a:pt x="450000" y="1851581"/>
                </a:lnTo>
                <a:lnTo>
                  <a:pt x="2790000" y="1851581"/>
                </a:lnTo>
                <a:close/>
                <a:moveTo>
                  <a:pt x="2987972" y="519497"/>
                </a:moveTo>
                <a:lnTo>
                  <a:pt x="2987972" y="2031665"/>
                </a:lnTo>
                <a:lnTo>
                  <a:pt x="252028" y="2031665"/>
                </a:lnTo>
                <a:lnTo>
                  <a:pt x="252028" y="519497"/>
                </a:lnTo>
                <a:close/>
                <a:moveTo>
                  <a:pt x="1620000" y="0"/>
                </a:moveTo>
                <a:cubicBezTo>
                  <a:pt x="1540462" y="0"/>
                  <a:pt x="1475984" y="64478"/>
                  <a:pt x="1475984" y="144016"/>
                </a:cubicBezTo>
                <a:lnTo>
                  <a:pt x="1475984" y="267469"/>
                </a:lnTo>
                <a:lnTo>
                  <a:pt x="0" y="267469"/>
                </a:lnTo>
                <a:lnTo>
                  <a:pt x="0" y="2283693"/>
                </a:lnTo>
                <a:lnTo>
                  <a:pt x="852101" y="2283693"/>
                </a:lnTo>
                <a:lnTo>
                  <a:pt x="323771" y="3248012"/>
                </a:lnTo>
                <a:lnTo>
                  <a:pt x="621526" y="3248012"/>
                </a:lnTo>
                <a:lnTo>
                  <a:pt x="1149856" y="2283693"/>
                </a:lnTo>
                <a:lnTo>
                  <a:pt x="2090146" y="2283693"/>
                </a:lnTo>
                <a:lnTo>
                  <a:pt x="2618476" y="3248012"/>
                </a:lnTo>
                <a:lnTo>
                  <a:pt x="2916231" y="3248012"/>
                </a:lnTo>
                <a:lnTo>
                  <a:pt x="2387901" y="2283693"/>
                </a:lnTo>
                <a:lnTo>
                  <a:pt x="3240000" y="2283693"/>
                </a:lnTo>
                <a:lnTo>
                  <a:pt x="3240000" y="267469"/>
                </a:lnTo>
                <a:lnTo>
                  <a:pt x="1764016" y="267469"/>
                </a:lnTo>
                <a:lnTo>
                  <a:pt x="1764016" y="144016"/>
                </a:lnTo>
                <a:cubicBezTo>
                  <a:pt x="1764016" y="64478"/>
                  <a:pt x="1699538"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2" name="Isosceles Triangle 8">
            <a:extLst>
              <a:ext uri="{FF2B5EF4-FFF2-40B4-BE49-F238E27FC236}">
                <a16:creationId xmlns:a16="http://schemas.microsoft.com/office/drawing/2014/main" xmlns="" id="{BBE3A5C6-0178-4BEB-BD9D-C318366585A3}"/>
              </a:ext>
            </a:extLst>
          </p:cNvPr>
          <p:cNvSpPr/>
          <p:nvPr/>
        </p:nvSpPr>
        <p:spPr>
          <a:xfrm rot="16200000">
            <a:off x="5795807" y="3460155"/>
            <a:ext cx="265227" cy="237166"/>
          </a:xfrm>
          <a:custGeom>
            <a:avLst/>
            <a:gdLst/>
            <a:ahLst/>
            <a:cxnLst/>
            <a:rect l="l" t="t" r="r" b="b"/>
            <a:pathLst>
              <a:path w="2708011" h="3228660">
                <a:moveTo>
                  <a:pt x="1895121" y="2005092"/>
                </a:moveTo>
                <a:cubicBezTo>
                  <a:pt x="1769067" y="2196199"/>
                  <a:pt x="1559641" y="2315968"/>
                  <a:pt x="1331007" y="2327705"/>
                </a:cubicBezTo>
                <a:cubicBezTo>
                  <a:pt x="1102373" y="2339443"/>
                  <a:pt x="881783" y="2241749"/>
                  <a:pt x="736821" y="2064556"/>
                </a:cubicBezTo>
                <a:lnTo>
                  <a:pt x="885891" y="1942602"/>
                </a:lnTo>
                <a:cubicBezTo>
                  <a:pt x="992076" y="2072396"/>
                  <a:pt x="1153658" y="2143956"/>
                  <a:pt x="1321132" y="2135359"/>
                </a:cubicBezTo>
                <a:cubicBezTo>
                  <a:pt x="1488607" y="2126761"/>
                  <a:pt x="1642011" y="2039030"/>
                  <a:pt x="1734346" y="1899045"/>
                </a:cubicBezTo>
                <a:close/>
                <a:moveTo>
                  <a:pt x="2315256" y="2179725"/>
                </a:moveTo>
                <a:cubicBezTo>
                  <a:pt x="2124977" y="2519973"/>
                  <a:pt x="1777729" y="2743099"/>
                  <a:pt x="1389179" y="2774782"/>
                </a:cubicBezTo>
                <a:cubicBezTo>
                  <a:pt x="1000629" y="2806465"/>
                  <a:pt x="621821" y="2642541"/>
                  <a:pt x="378934" y="2337614"/>
                </a:cubicBezTo>
                <a:lnTo>
                  <a:pt x="519502" y="2225645"/>
                </a:lnTo>
                <a:cubicBezTo>
                  <a:pt x="725082" y="2483736"/>
                  <a:pt x="1045705" y="2622480"/>
                  <a:pt x="1374574" y="2595664"/>
                </a:cubicBezTo>
                <a:cubicBezTo>
                  <a:pt x="1703443" y="2568848"/>
                  <a:pt x="1997353" y="2379994"/>
                  <a:pt x="2158406" y="2092008"/>
                </a:cubicBezTo>
                <a:close/>
                <a:moveTo>
                  <a:pt x="2315941" y="1615003"/>
                </a:moveTo>
                <a:lnTo>
                  <a:pt x="272242" y="1615003"/>
                </a:lnTo>
                <a:lnTo>
                  <a:pt x="872561" y="666216"/>
                </a:lnTo>
                <a:lnTo>
                  <a:pt x="872561" y="219906"/>
                </a:lnTo>
                <a:cubicBezTo>
                  <a:pt x="872561" y="98674"/>
                  <a:pt x="970839" y="396"/>
                  <a:pt x="1092071" y="396"/>
                </a:cubicBezTo>
                <a:lnTo>
                  <a:pt x="1293841" y="396"/>
                </a:lnTo>
                <a:lnTo>
                  <a:pt x="1294092" y="0"/>
                </a:lnTo>
                <a:lnTo>
                  <a:pt x="1294343" y="396"/>
                </a:lnTo>
                <a:lnTo>
                  <a:pt x="1470231" y="396"/>
                </a:lnTo>
                <a:cubicBezTo>
                  <a:pt x="1591463" y="396"/>
                  <a:pt x="1689741" y="98674"/>
                  <a:pt x="1689741" y="219906"/>
                </a:cubicBezTo>
                <a:lnTo>
                  <a:pt x="1689741" y="625313"/>
                </a:lnTo>
                <a:close/>
                <a:moveTo>
                  <a:pt x="2708011" y="2399368"/>
                </a:moveTo>
                <a:cubicBezTo>
                  <a:pt x="2440740" y="2877288"/>
                  <a:pt x="1950128" y="3187847"/>
                  <a:pt x="1403807" y="3224932"/>
                </a:cubicBezTo>
                <a:cubicBezTo>
                  <a:pt x="857486" y="3262017"/>
                  <a:pt x="329406" y="3020609"/>
                  <a:pt x="0" y="2583191"/>
                </a:cubicBezTo>
                <a:lnTo>
                  <a:pt x="143153" y="2475389"/>
                </a:lnTo>
                <a:cubicBezTo>
                  <a:pt x="436120" y="2864419"/>
                  <a:pt x="905784" y="3079123"/>
                  <a:pt x="1391671" y="3046140"/>
                </a:cubicBezTo>
                <a:cubicBezTo>
                  <a:pt x="1877558" y="3013157"/>
                  <a:pt x="2313899" y="2736952"/>
                  <a:pt x="2551604" y="231189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3" name="Oval 7">
            <a:extLst>
              <a:ext uri="{FF2B5EF4-FFF2-40B4-BE49-F238E27FC236}">
                <a16:creationId xmlns:a16="http://schemas.microsoft.com/office/drawing/2014/main" xmlns="" id="{DF5922B6-E941-42DF-B114-097165896A11}"/>
              </a:ext>
            </a:extLst>
          </p:cNvPr>
          <p:cNvSpPr/>
          <p:nvPr/>
        </p:nvSpPr>
        <p:spPr>
          <a:xfrm>
            <a:off x="5447047" y="4739636"/>
            <a:ext cx="210968" cy="281290"/>
          </a:xfrm>
          <a:custGeom>
            <a:avLst/>
            <a:gdLst/>
            <a:ahLst/>
            <a:cxnLst/>
            <a:rect l="l" t="t" r="r" b="b"/>
            <a:pathLst>
              <a:path w="3240000" h="3240000">
                <a:moveTo>
                  <a:pt x="1415334" y="1947658"/>
                </a:moveTo>
                <a:lnTo>
                  <a:pt x="838053" y="2871852"/>
                </a:lnTo>
                <a:cubicBezTo>
                  <a:pt x="1312591" y="3168264"/>
                  <a:pt x="1913932" y="3170879"/>
                  <a:pt x="2391030" y="2878606"/>
                </a:cubicBezTo>
                <a:lnTo>
                  <a:pt x="1821709" y="1949263"/>
                </a:lnTo>
                <a:cubicBezTo>
                  <a:pt x="1763478" y="1986502"/>
                  <a:pt x="1694174" y="2007350"/>
                  <a:pt x="1620000" y="2007350"/>
                </a:cubicBezTo>
                <a:cubicBezTo>
                  <a:pt x="1544621" y="2007350"/>
                  <a:pt x="1474270" y="1985818"/>
                  <a:pt x="1415334" y="1947658"/>
                </a:cubicBezTo>
                <a:close/>
                <a:moveTo>
                  <a:pt x="1620001" y="1350973"/>
                </a:moveTo>
                <a:cubicBezTo>
                  <a:pt x="1471421" y="1350973"/>
                  <a:pt x="1350973" y="1471421"/>
                  <a:pt x="1350973" y="1620001"/>
                </a:cubicBezTo>
                <a:cubicBezTo>
                  <a:pt x="1350973" y="1768581"/>
                  <a:pt x="1471421" y="1889029"/>
                  <a:pt x="1620001" y="1889029"/>
                </a:cubicBezTo>
                <a:cubicBezTo>
                  <a:pt x="1768581" y="1889029"/>
                  <a:pt x="1889029" y="1768581"/>
                  <a:pt x="1889029" y="1620001"/>
                </a:cubicBezTo>
                <a:cubicBezTo>
                  <a:pt x="1889029" y="1471421"/>
                  <a:pt x="1768581" y="1350973"/>
                  <a:pt x="1620001" y="1350973"/>
                </a:cubicBezTo>
                <a:close/>
                <a:moveTo>
                  <a:pt x="2324470" y="322965"/>
                </a:moveTo>
                <a:lnTo>
                  <a:pt x="1804044" y="1281148"/>
                </a:lnTo>
                <a:cubicBezTo>
                  <a:pt x="1925507" y="1345192"/>
                  <a:pt x="2007350" y="1473038"/>
                  <a:pt x="2007350" y="1620000"/>
                </a:cubicBezTo>
                <a:lnTo>
                  <a:pt x="2005998" y="1633413"/>
                </a:lnTo>
                <a:lnTo>
                  <a:pt x="3095109" y="1671260"/>
                </a:lnTo>
                <a:cubicBezTo>
                  <a:pt x="3114541" y="1112092"/>
                  <a:pt x="2816135" y="590008"/>
                  <a:pt x="2324470" y="322965"/>
                </a:cubicBezTo>
                <a:close/>
                <a:moveTo>
                  <a:pt x="926838" y="316888"/>
                </a:moveTo>
                <a:cubicBezTo>
                  <a:pt x="432869" y="579644"/>
                  <a:pt x="129933" y="1099113"/>
                  <a:pt x="144500" y="1658429"/>
                </a:cubicBezTo>
                <a:lnTo>
                  <a:pt x="1233664" y="1630062"/>
                </a:lnTo>
                <a:cubicBezTo>
                  <a:pt x="1232693" y="1626734"/>
                  <a:pt x="1232650" y="1623372"/>
                  <a:pt x="1232650" y="1620000"/>
                </a:cubicBezTo>
                <a:cubicBezTo>
                  <a:pt x="1232650" y="1471836"/>
                  <a:pt x="1315838" y="1343102"/>
                  <a:pt x="1438904" y="1279548"/>
                </a:cubicBezTo>
                <a:close/>
                <a:moveTo>
                  <a:pt x="1620000" y="0"/>
                </a:moveTo>
                <a:cubicBezTo>
                  <a:pt x="2514701" y="0"/>
                  <a:pt x="3240000" y="725299"/>
                  <a:pt x="3240000" y="1620000"/>
                </a:cubicBezTo>
                <a:cubicBezTo>
                  <a:pt x="3240000" y="2514701"/>
                  <a:pt x="2514701" y="3240000"/>
                  <a:pt x="1620000" y="3240000"/>
                </a:cubicBezTo>
                <a:cubicBezTo>
                  <a:pt x="725299" y="3240000"/>
                  <a:pt x="0" y="2514701"/>
                  <a:pt x="0" y="1620000"/>
                </a:cubicBezTo>
                <a:cubicBezTo>
                  <a:pt x="0" y="725299"/>
                  <a:pt x="725299" y="0"/>
                  <a:pt x="16200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4" name="Round Same Side Corner Rectangle 11">
            <a:extLst>
              <a:ext uri="{FF2B5EF4-FFF2-40B4-BE49-F238E27FC236}">
                <a16:creationId xmlns:a16="http://schemas.microsoft.com/office/drawing/2014/main" xmlns="" id="{5A547FEB-4AEB-43C4-9259-0796309C3988}"/>
              </a:ext>
            </a:extLst>
          </p:cNvPr>
          <p:cNvSpPr>
            <a:spLocks noChangeAspect="1"/>
          </p:cNvSpPr>
          <p:nvPr/>
        </p:nvSpPr>
        <p:spPr>
          <a:xfrm rot="9900000">
            <a:off x="3494070" y="2316541"/>
            <a:ext cx="231244" cy="261863"/>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5" name="Rounded Rectangle 27">
            <a:extLst>
              <a:ext uri="{FF2B5EF4-FFF2-40B4-BE49-F238E27FC236}">
                <a16:creationId xmlns:a16="http://schemas.microsoft.com/office/drawing/2014/main" xmlns="" id="{8AEED91A-74E2-413E-BDDD-E7F9CBE683D3}"/>
              </a:ext>
            </a:extLst>
          </p:cNvPr>
          <p:cNvSpPr/>
          <p:nvPr/>
        </p:nvSpPr>
        <p:spPr>
          <a:xfrm>
            <a:off x="4415351" y="1767241"/>
            <a:ext cx="202278" cy="207169"/>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6" name="Donut 24">
            <a:extLst>
              <a:ext uri="{FF2B5EF4-FFF2-40B4-BE49-F238E27FC236}">
                <a16:creationId xmlns:a16="http://schemas.microsoft.com/office/drawing/2014/main" xmlns="" id="{3E183BB0-4510-4CA1-BD59-F208FC178162}"/>
              </a:ext>
            </a:extLst>
          </p:cNvPr>
          <p:cNvSpPr/>
          <p:nvPr/>
        </p:nvSpPr>
        <p:spPr>
          <a:xfrm>
            <a:off x="4511278" y="5265926"/>
            <a:ext cx="230786" cy="310220"/>
          </a:xfrm>
          <a:custGeom>
            <a:avLst/>
            <a:gdLst/>
            <a:ahLst/>
            <a:cxnLst/>
            <a:rect l="l" t="t" r="r" b="b"/>
            <a:pathLst>
              <a:path w="3208412" h="3234532">
                <a:moveTo>
                  <a:pt x="1561445" y="1065858"/>
                </a:moveTo>
                <a:cubicBezTo>
                  <a:pt x="1654998" y="1065858"/>
                  <a:pt x="1743610" y="1087015"/>
                  <a:pt x="1821879" y="1126644"/>
                </a:cubicBezTo>
                <a:lnTo>
                  <a:pt x="1611352" y="1337172"/>
                </a:lnTo>
                <a:cubicBezTo>
                  <a:pt x="1595200" y="1333388"/>
                  <a:pt x="1578468" y="1332141"/>
                  <a:pt x="1561445" y="1332141"/>
                </a:cubicBezTo>
                <a:cubicBezTo>
                  <a:pt x="1373145" y="1332141"/>
                  <a:pt x="1220499" y="1484787"/>
                  <a:pt x="1220499" y="1673087"/>
                </a:cubicBezTo>
                <a:cubicBezTo>
                  <a:pt x="1220499" y="1861387"/>
                  <a:pt x="1373145" y="2014033"/>
                  <a:pt x="1561445" y="2014033"/>
                </a:cubicBezTo>
                <a:cubicBezTo>
                  <a:pt x="1749745" y="2014033"/>
                  <a:pt x="1902391" y="1861387"/>
                  <a:pt x="1902391" y="1673087"/>
                </a:cubicBezTo>
                <a:cubicBezTo>
                  <a:pt x="1902391" y="1643675"/>
                  <a:pt x="1898667" y="1615133"/>
                  <a:pt x="1890450" y="1588219"/>
                </a:cubicBezTo>
                <a:lnTo>
                  <a:pt x="2093156" y="1385512"/>
                </a:lnTo>
                <a:cubicBezTo>
                  <a:pt x="2142229" y="1470075"/>
                  <a:pt x="2168674" y="1568493"/>
                  <a:pt x="2168674" y="1673087"/>
                </a:cubicBezTo>
                <a:cubicBezTo>
                  <a:pt x="2168674" y="2008450"/>
                  <a:pt x="1896808" y="2280316"/>
                  <a:pt x="1561445" y="2280316"/>
                </a:cubicBezTo>
                <a:cubicBezTo>
                  <a:pt x="1226082" y="2280316"/>
                  <a:pt x="954217" y="2008450"/>
                  <a:pt x="954217" y="1673087"/>
                </a:cubicBezTo>
                <a:cubicBezTo>
                  <a:pt x="954217" y="1337724"/>
                  <a:pt x="1226082" y="1065858"/>
                  <a:pt x="1561445" y="1065858"/>
                </a:cubicBezTo>
                <a:close/>
                <a:moveTo>
                  <a:pt x="1561445" y="580076"/>
                </a:moveTo>
                <a:cubicBezTo>
                  <a:pt x="1790175" y="580076"/>
                  <a:pt x="2002494" y="650333"/>
                  <a:pt x="2177834" y="770690"/>
                </a:cubicBezTo>
                <a:lnTo>
                  <a:pt x="1968030" y="980494"/>
                </a:lnTo>
                <a:cubicBezTo>
                  <a:pt x="1849962" y="907198"/>
                  <a:pt x="1710422" y="866794"/>
                  <a:pt x="1561445" y="866794"/>
                </a:cubicBezTo>
                <a:cubicBezTo>
                  <a:pt x="1116142" y="866794"/>
                  <a:pt x="755153" y="1227784"/>
                  <a:pt x="755153" y="1673087"/>
                </a:cubicBezTo>
                <a:cubicBezTo>
                  <a:pt x="755153" y="2118390"/>
                  <a:pt x="1116142" y="2479380"/>
                  <a:pt x="1561445" y="2479380"/>
                </a:cubicBezTo>
                <a:cubicBezTo>
                  <a:pt x="2006748" y="2479380"/>
                  <a:pt x="2367738" y="2118390"/>
                  <a:pt x="2367738" y="1673087"/>
                </a:cubicBezTo>
                <a:cubicBezTo>
                  <a:pt x="2367738" y="1513043"/>
                  <a:pt x="2321108" y="1363890"/>
                  <a:pt x="2239307" y="1239362"/>
                </a:cubicBezTo>
                <a:lnTo>
                  <a:pt x="2445928" y="1032741"/>
                </a:lnTo>
                <a:cubicBezTo>
                  <a:pt x="2577451" y="1212149"/>
                  <a:pt x="2654457" y="1433625"/>
                  <a:pt x="2654457" y="1673087"/>
                </a:cubicBezTo>
                <a:cubicBezTo>
                  <a:pt x="2654457" y="2276741"/>
                  <a:pt x="2165099" y="2766099"/>
                  <a:pt x="1561445" y="2766099"/>
                </a:cubicBezTo>
                <a:cubicBezTo>
                  <a:pt x="957792" y="2766099"/>
                  <a:pt x="468434" y="2276741"/>
                  <a:pt x="468434" y="1673087"/>
                </a:cubicBezTo>
                <a:cubicBezTo>
                  <a:pt x="468434" y="1069433"/>
                  <a:pt x="957792" y="580076"/>
                  <a:pt x="1561445" y="580076"/>
                </a:cubicBezTo>
                <a:close/>
                <a:moveTo>
                  <a:pt x="1561445" y="111642"/>
                </a:moveTo>
                <a:cubicBezTo>
                  <a:pt x="1890473" y="111642"/>
                  <a:pt x="2195731" y="213411"/>
                  <a:pt x="2447076" y="387744"/>
                </a:cubicBezTo>
                <a:lnTo>
                  <a:pt x="2453780" y="494744"/>
                </a:lnTo>
                <a:lnTo>
                  <a:pt x="2309436" y="639088"/>
                </a:lnTo>
                <a:cubicBezTo>
                  <a:pt x="2099826" y="485554"/>
                  <a:pt x="1841132" y="395669"/>
                  <a:pt x="1561445" y="395669"/>
                </a:cubicBezTo>
                <a:cubicBezTo>
                  <a:pt x="855947" y="395669"/>
                  <a:pt x="284027" y="967589"/>
                  <a:pt x="284027" y="1673087"/>
                </a:cubicBezTo>
                <a:cubicBezTo>
                  <a:pt x="284027" y="2378585"/>
                  <a:pt x="855947" y="2950505"/>
                  <a:pt x="1561445" y="2950505"/>
                </a:cubicBezTo>
                <a:cubicBezTo>
                  <a:pt x="2266943" y="2950505"/>
                  <a:pt x="2838863" y="2378585"/>
                  <a:pt x="2838863" y="1673087"/>
                </a:cubicBezTo>
                <a:cubicBezTo>
                  <a:pt x="2838863" y="1382650"/>
                  <a:pt x="2741936" y="1114852"/>
                  <a:pt x="2577529" y="901139"/>
                </a:cubicBezTo>
                <a:lnTo>
                  <a:pt x="2706681" y="771988"/>
                </a:lnTo>
                <a:lnTo>
                  <a:pt x="2841540" y="780437"/>
                </a:lnTo>
                <a:cubicBezTo>
                  <a:pt x="3019168" y="1032973"/>
                  <a:pt x="3122890" y="1340917"/>
                  <a:pt x="3122890" y="1673087"/>
                </a:cubicBezTo>
                <a:cubicBezTo>
                  <a:pt x="3122890" y="2535449"/>
                  <a:pt x="2423807" y="3234532"/>
                  <a:pt x="1561445" y="3234532"/>
                </a:cubicBezTo>
                <a:cubicBezTo>
                  <a:pt x="699083" y="3234532"/>
                  <a:pt x="0" y="2535449"/>
                  <a:pt x="0" y="1673087"/>
                </a:cubicBezTo>
                <a:cubicBezTo>
                  <a:pt x="0" y="810725"/>
                  <a:pt x="699083" y="111642"/>
                  <a:pt x="1561445" y="111642"/>
                </a:cubicBezTo>
                <a:close/>
                <a:moveTo>
                  <a:pt x="2909110" y="0"/>
                </a:moveTo>
                <a:lnTo>
                  <a:pt x="2926757" y="281655"/>
                </a:lnTo>
                <a:lnTo>
                  <a:pt x="3208412" y="299301"/>
                </a:lnTo>
                <a:lnTo>
                  <a:pt x="2863230" y="644483"/>
                </a:lnTo>
                <a:lnTo>
                  <a:pt x="2685547" y="633351"/>
                </a:lnTo>
                <a:lnTo>
                  <a:pt x="1718098" y="1600799"/>
                </a:lnTo>
                <a:cubicBezTo>
                  <a:pt x="1729236" y="1622491"/>
                  <a:pt x="1734939" y="1647123"/>
                  <a:pt x="1734939" y="1673087"/>
                </a:cubicBezTo>
                <a:cubicBezTo>
                  <a:pt x="1734939" y="1768905"/>
                  <a:pt x="1657263" y="1846581"/>
                  <a:pt x="1561445" y="1846581"/>
                </a:cubicBezTo>
                <a:cubicBezTo>
                  <a:pt x="1465627" y="1846581"/>
                  <a:pt x="1387951" y="1768905"/>
                  <a:pt x="1387951" y="1673087"/>
                </a:cubicBezTo>
                <a:cubicBezTo>
                  <a:pt x="1387951" y="1577269"/>
                  <a:pt x="1465627" y="1499593"/>
                  <a:pt x="1561445" y="1499593"/>
                </a:cubicBezTo>
                <a:lnTo>
                  <a:pt x="1591006" y="1505561"/>
                </a:lnTo>
                <a:lnTo>
                  <a:pt x="2574981" y="521587"/>
                </a:lnTo>
                <a:lnTo>
                  <a:pt x="2563928" y="345182"/>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schemeClr val="tx1"/>
              </a:solidFill>
            </a:endParaRPr>
          </a:p>
        </p:txBody>
      </p:sp>
      <p:sp>
        <p:nvSpPr>
          <p:cNvPr id="57" name="Oval 21">
            <a:extLst>
              <a:ext uri="{FF2B5EF4-FFF2-40B4-BE49-F238E27FC236}">
                <a16:creationId xmlns:a16="http://schemas.microsoft.com/office/drawing/2014/main" xmlns="" id="{E0BBB1F6-DE69-4195-861B-3ACD455CE664}"/>
              </a:ext>
            </a:extLst>
          </p:cNvPr>
          <p:cNvSpPr>
            <a:spLocks noChangeAspect="1"/>
          </p:cNvSpPr>
          <p:nvPr/>
        </p:nvSpPr>
        <p:spPr>
          <a:xfrm>
            <a:off x="3102157" y="3572744"/>
            <a:ext cx="223013" cy="299833"/>
          </a:xfrm>
          <a:custGeom>
            <a:avLst/>
            <a:gdLst/>
            <a:ahLst/>
            <a:cxnLst/>
            <a:rect l="l" t="t" r="r" b="b"/>
            <a:pathLst>
              <a:path w="1652142" h="1665940">
                <a:moveTo>
                  <a:pt x="898689" y="548008"/>
                </a:moveTo>
                <a:cubicBezTo>
                  <a:pt x="737950" y="504938"/>
                  <a:pt x="572731" y="600328"/>
                  <a:pt x="529661" y="761066"/>
                </a:cubicBezTo>
                <a:cubicBezTo>
                  <a:pt x="486591" y="921805"/>
                  <a:pt x="581980" y="1087025"/>
                  <a:pt x="742719" y="1130094"/>
                </a:cubicBezTo>
                <a:cubicBezTo>
                  <a:pt x="903458" y="1173164"/>
                  <a:pt x="1068677" y="1077775"/>
                  <a:pt x="1111747" y="917036"/>
                </a:cubicBezTo>
                <a:cubicBezTo>
                  <a:pt x="1154817" y="756297"/>
                  <a:pt x="1059428" y="591077"/>
                  <a:pt x="898689" y="548008"/>
                </a:cubicBezTo>
                <a:close/>
                <a:moveTo>
                  <a:pt x="952303" y="347916"/>
                </a:moveTo>
                <a:cubicBezTo>
                  <a:pt x="1223549" y="420596"/>
                  <a:pt x="1384519" y="699404"/>
                  <a:pt x="1311839" y="970650"/>
                </a:cubicBezTo>
                <a:cubicBezTo>
                  <a:pt x="1239159" y="1241896"/>
                  <a:pt x="960351" y="1402866"/>
                  <a:pt x="689105" y="1330186"/>
                </a:cubicBezTo>
                <a:cubicBezTo>
                  <a:pt x="417859" y="1257506"/>
                  <a:pt x="256889" y="978698"/>
                  <a:pt x="329569" y="707451"/>
                </a:cubicBezTo>
                <a:cubicBezTo>
                  <a:pt x="402249" y="436205"/>
                  <a:pt x="681057" y="275235"/>
                  <a:pt x="952303" y="347916"/>
                </a:cubicBezTo>
                <a:close/>
                <a:moveTo>
                  <a:pt x="971799" y="275155"/>
                </a:moveTo>
                <a:cubicBezTo>
                  <a:pt x="660368" y="191707"/>
                  <a:pt x="340256" y="376524"/>
                  <a:pt x="256808" y="687955"/>
                </a:cubicBezTo>
                <a:cubicBezTo>
                  <a:pt x="173361" y="999387"/>
                  <a:pt x="358178" y="1319499"/>
                  <a:pt x="669609" y="1402947"/>
                </a:cubicBezTo>
                <a:cubicBezTo>
                  <a:pt x="981040" y="1486395"/>
                  <a:pt x="1301152" y="1301577"/>
                  <a:pt x="1384600" y="990146"/>
                </a:cubicBezTo>
                <a:cubicBezTo>
                  <a:pt x="1468047" y="678715"/>
                  <a:pt x="1283230" y="358603"/>
                  <a:pt x="971799" y="275155"/>
                </a:cubicBezTo>
                <a:close/>
                <a:moveTo>
                  <a:pt x="1652142" y="394531"/>
                </a:moveTo>
                <a:lnTo>
                  <a:pt x="1649662" y="403784"/>
                </a:lnTo>
                <a:lnTo>
                  <a:pt x="1647140" y="399895"/>
                </a:lnTo>
                <a:close/>
                <a:moveTo>
                  <a:pt x="1158157" y="65026"/>
                </a:moveTo>
                <a:lnTo>
                  <a:pt x="1154679" y="271718"/>
                </a:lnTo>
                <a:lnTo>
                  <a:pt x="1148331" y="270017"/>
                </a:lnTo>
                <a:cubicBezTo>
                  <a:pt x="1200055" y="299127"/>
                  <a:pt x="1246804" y="334821"/>
                  <a:pt x="1286346" y="377149"/>
                </a:cubicBezTo>
                <a:lnTo>
                  <a:pt x="1470353" y="331395"/>
                </a:lnTo>
                <a:lnTo>
                  <a:pt x="1588305" y="553229"/>
                </a:lnTo>
                <a:lnTo>
                  <a:pt x="1457194" y="671432"/>
                </a:lnTo>
                <a:cubicBezTo>
                  <a:pt x="1473630" y="731297"/>
                  <a:pt x="1481376" y="793983"/>
                  <a:pt x="1478595" y="857704"/>
                </a:cubicBezTo>
                <a:lnTo>
                  <a:pt x="1642362" y="948616"/>
                </a:lnTo>
                <a:lnTo>
                  <a:pt x="1577335" y="1191298"/>
                </a:lnTo>
                <a:lnTo>
                  <a:pt x="1378614" y="1187955"/>
                </a:lnTo>
                <a:cubicBezTo>
                  <a:pt x="1353489" y="1229936"/>
                  <a:pt x="1323048" y="1267799"/>
                  <a:pt x="1288939" y="1301599"/>
                </a:cubicBezTo>
                <a:lnTo>
                  <a:pt x="1354201" y="1471932"/>
                </a:lnTo>
                <a:lnTo>
                  <a:pt x="1148396" y="1616039"/>
                </a:lnTo>
                <a:lnTo>
                  <a:pt x="992294" y="1480516"/>
                </a:lnTo>
                <a:lnTo>
                  <a:pt x="1011291" y="1467215"/>
                </a:lnTo>
                <a:cubicBezTo>
                  <a:pt x="951500" y="1486565"/>
                  <a:pt x="888271" y="1495869"/>
                  <a:pt x="823805" y="1495510"/>
                </a:cubicBezTo>
                <a:lnTo>
                  <a:pt x="729193" y="1665940"/>
                </a:lnTo>
                <a:lnTo>
                  <a:pt x="486511" y="1600914"/>
                </a:lnTo>
                <a:lnTo>
                  <a:pt x="489790" y="1406012"/>
                </a:lnTo>
                <a:cubicBezTo>
                  <a:pt x="438364" y="1376702"/>
                  <a:pt x="391917" y="1340859"/>
                  <a:pt x="352658" y="1298452"/>
                </a:cubicBezTo>
                <a:lnTo>
                  <a:pt x="355803" y="1305197"/>
                </a:lnTo>
                <a:lnTo>
                  <a:pt x="152856" y="1344512"/>
                </a:lnTo>
                <a:lnTo>
                  <a:pt x="46675" y="1116809"/>
                </a:lnTo>
                <a:lnTo>
                  <a:pt x="183929" y="1005520"/>
                </a:lnTo>
                <a:cubicBezTo>
                  <a:pt x="169279" y="951824"/>
                  <a:pt x="161626" y="895865"/>
                  <a:pt x="161615" y="838915"/>
                </a:cubicBezTo>
                <a:lnTo>
                  <a:pt x="0" y="749197"/>
                </a:lnTo>
                <a:lnTo>
                  <a:pt x="65026" y="506515"/>
                </a:lnTo>
                <a:lnTo>
                  <a:pt x="250227" y="509630"/>
                </a:lnTo>
                <a:cubicBezTo>
                  <a:pt x="275353" y="465291"/>
                  <a:pt x="305693" y="424864"/>
                  <a:pt x="340015" y="388679"/>
                </a:cubicBezTo>
                <a:lnTo>
                  <a:pt x="277984" y="197357"/>
                </a:lnTo>
                <a:lnTo>
                  <a:pt x="491050" y="64219"/>
                </a:lnTo>
                <a:lnTo>
                  <a:pt x="639843" y="207726"/>
                </a:lnTo>
                <a:lnTo>
                  <a:pt x="638348" y="208660"/>
                </a:lnTo>
                <a:cubicBezTo>
                  <a:pt x="696840" y="190256"/>
                  <a:pt x="758594" y="181748"/>
                  <a:pt x="821488" y="182440"/>
                </a:cubicBezTo>
                <a:lnTo>
                  <a:pt x="815140" y="180739"/>
                </a:lnTo>
                <a:lnTo>
                  <a:pt x="91547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58" name="Rounded Rectangle 7">
            <a:extLst>
              <a:ext uri="{FF2B5EF4-FFF2-40B4-BE49-F238E27FC236}">
                <a16:creationId xmlns:a16="http://schemas.microsoft.com/office/drawing/2014/main" xmlns="" id="{1CCA599F-1AAC-44D5-BE80-2E2942D9B4F6}"/>
              </a:ext>
            </a:extLst>
          </p:cNvPr>
          <p:cNvSpPr>
            <a:spLocks noChangeAspect="1"/>
          </p:cNvSpPr>
          <p:nvPr/>
        </p:nvSpPr>
        <p:spPr>
          <a:xfrm>
            <a:off x="5378828" y="2187355"/>
            <a:ext cx="216000" cy="248540"/>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60" name="Rectangle 59"/>
          <p:cNvSpPr/>
          <p:nvPr/>
        </p:nvSpPr>
        <p:spPr>
          <a:xfrm>
            <a:off x="165127" y="218516"/>
            <a:ext cx="8978225" cy="348813"/>
          </a:xfrm>
          <a:prstGeom prst="rect">
            <a:avLst/>
          </a:prstGeom>
        </p:spPr>
        <p:txBody>
          <a:bodyPr wrap="square">
            <a:spAutoFit/>
          </a:bodyPr>
          <a:lstStyle/>
          <a:p>
            <a:pPr indent="457200" algn="ctr">
              <a:lnSpc>
                <a:spcPts val="2000"/>
              </a:lnSpc>
              <a:spcBef>
                <a:spcPts val="1000"/>
              </a:spcBef>
              <a:spcAft>
                <a:spcPts val="0"/>
              </a:spcAft>
            </a:pPr>
            <a:r>
              <a:rPr lang="nl-NL" sz="2800" b="1" dirty="0" smtClean="0">
                <a:solidFill>
                  <a:srgbClr val="008000"/>
                </a:solidFill>
                <a:latin typeface="+mj-lt"/>
                <a:ea typeface="Times New Roman" panose="02020603050405020304" pitchFamily="18" charset="0"/>
                <a:cs typeface="Times New Roman" panose="02020603050405020304" pitchFamily="18" charset="0"/>
              </a:rPr>
              <a:t>8 </a:t>
            </a:r>
            <a:r>
              <a:rPr lang="nl-NL" sz="2800" b="1" dirty="0">
                <a:solidFill>
                  <a:srgbClr val="008000"/>
                </a:solidFill>
                <a:latin typeface="+mj-lt"/>
                <a:ea typeface="Times New Roman" panose="02020603050405020304" pitchFamily="18" charset="0"/>
                <a:cs typeface="Times New Roman" panose="02020603050405020304" pitchFamily="18" charset="0"/>
              </a:rPr>
              <a:t>Đặc trưng của chủ nghĩa xã hội ở Việt Nam </a:t>
            </a:r>
            <a:endParaRPr lang="en-US" sz="2800" b="1" dirty="0">
              <a:solidFill>
                <a:srgbClr val="008000"/>
              </a:solidFill>
              <a:effectLst/>
              <a:latin typeface="+mj-lt"/>
              <a:ea typeface="Times New Roman" panose="02020603050405020304" pitchFamily="18" charset="0"/>
              <a:cs typeface="Times New Roman" panose="02020603050405020304" pitchFamily="18" charset="0"/>
            </a:endParaRPr>
          </a:p>
        </p:txBody>
      </p:sp>
      <p:grpSp>
        <p:nvGrpSpPr>
          <p:cNvPr id="12" name="Group 31"/>
          <p:cNvGrpSpPr>
            <a:grpSpLocks/>
          </p:cNvGrpSpPr>
          <p:nvPr/>
        </p:nvGrpSpPr>
        <p:grpSpPr bwMode="auto">
          <a:xfrm>
            <a:off x="80651" y="667691"/>
            <a:ext cx="8996867" cy="100917"/>
            <a:chOff x="284" y="544"/>
            <a:chExt cx="5309" cy="21"/>
          </a:xfrm>
        </p:grpSpPr>
        <p:sp>
          <p:nvSpPr>
            <p:cNvPr id="62" name="Line 29"/>
            <p:cNvSpPr>
              <a:spLocks noChangeShapeType="1"/>
            </p:cNvSpPr>
            <p:nvPr/>
          </p:nvSpPr>
          <p:spPr bwMode="auto">
            <a:xfrm>
              <a:off x="2445" y="565"/>
              <a:ext cx="3148" cy="0"/>
            </a:xfrm>
            <a:prstGeom prst="line">
              <a:avLst/>
            </a:prstGeom>
            <a:noFill/>
            <a:ln w="127000">
              <a:solidFill>
                <a:srgbClr val="CC33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3" name="Line 30"/>
            <p:cNvSpPr>
              <a:spLocks noChangeShapeType="1"/>
            </p:cNvSpPr>
            <p:nvPr/>
          </p:nvSpPr>
          <p:spPr bwMode="auto">
            <a:xfrm>
              <a:off x="284" y="544"/>
              <a:ext cx="5298" cy="0"/>
            </a:xfrm>
            <a:prstGeom prst="line">
              <a:avLst/>
            </a:prstGeom>
            <a:noFill/>
            <a:ln w="12700">
              <a:solidFill>
                <a:srgbClr val="CC33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4" name="Rectangle 63"/>
          <p:cNvSpPr/>
          <p:nvPr/>
        </p:nvSpPr>
        <p:spPr>
          <a:xfrm>
            <a:off x="2086379" y="990600"/>
            <a:ext cx="5380149" cy="605294"/>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7030A0"/>
                </a:solidFill>
                <a:latin typeface="+mj-lt"/>
                <a:ea typeface="Times New Roman" panose="02020603050405020304" pitchFamily="18" charset="0"/>
                <a:cs typeface="Times New Roman" panose="02020603050405020304" pitchFamily="18" charset="0"/>
              </a:rPr>
              <a:t>1.1. Dân giàu, nước mạnh, dân chủ, công bằng, văn minh</a:t>
            </a:r>
            <a:endParaRPr lang="en-US" sz="2000" dirty="0">
              <a:solidFill>
                <a:srgbClr val="7030A0"/>
              </a:solidFill>
              <a:effectLst/>
              <a:latin typeface="+mj-lt"/>
              <a:ea typeface="Times New Roman" panose="02020603050405020304" pitchFamily="18" charset="0"/>
              <a:cs typeface="Times New Roman" panose="02020603050405020304" pitchFamily="18" charset="0"/>
            </a:endParaRPr>
          </a:p>
        </p:txBody>
      </p:sp>
      <p:sp>
        <p:nvSpPr>
          <p:cNvPr id="65" name="Rectangle 64"/>
          <p:cNvSpPr/>
          <p:nvPr/>
        </p:nvSpPr>
        <p:spPr>
          <a:xfrm>
            <a:off x="574275" y="2248070"/>
            <a:ext cx="3300904" cy="348813"/>
          </a:xfrm>
          <a:prstGeom prst="rect">
            <a:avLst/>
          </a:prstGeom>
        </p:spPr>
        <p:txBody>
          <a:bodyPr wrap="none">
            <a:spAutoFit/>
          </a:bodyPr>
          <a:lstStyle/>
          <a:p>
            <a:pPr indent="457200">
              <a:lnSpc>
                <a:spcPts val="2000"/>
              </a:lnSpc>
              <a:spcBef>
                <a:spcPts val="1000"/>
              </a:spcBef>
              <a:spcAft>
                <a:spcPts val="0"/>
              </a:spcAft>
            </a:pPr>
            <a:r>
              <a:rPr lang="nl-NL" sz="2000" dirty="0">
                <a:solidFill>
                  <a:srgbClr val="C00000"/>
                </a:solidFill>
                <a:latin typeface="+mj-lt"/>
                <a:ea typeface="Times New Roman" panose="02020603050405020304" pitchFamily="18" charset="0"/>
                <a:cs typeface="Times New Roman" panose="02020603050405020304" pitchFamily="18" charset="0"/>
              </a:rPr>
              <a:t>1.2. Do nhân dân làm chủ</a:t>
            </a:r>
            <a:endParaRPr lang="en-US" sz="2000" dirty="0">
              <a:solidFill>
                <a:srgbClr val="C00000"/>
              </a:solidFill>
              <a:effectLst/>
              <a:latin typeface="+mj-lt"/>
              <a:ea typeface="Times New Roman" panose="02020603050405020304" pitchFamily="18" charset="0"/>
              <a:cs typeface="Times New Roman" panose="02020603050405020304" pitchFamily="18" charset="0"/>
            </a:endParaRPr>
          </a:p>
        </p:txBody>
      </p:sp>
      <p:sp>
        <p:nvSpPr>
          <p:cNvPr id="66" name="Rectangle 65"/>
          <p:cNvSpPr/>
          <p:nvPr/>
        </p:nvSpPr>
        <p:spPr>
          <a:xfrm>
            <a:off x="80648" y="2981841"/>
            <a:ext cx="2846724" cy="1374735"/>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006600"/>
                </a:solidFill>
                <a:latin typeface="+mj-lt"/>
                <a:ea typeface="Times New Roman" panose="02020603050405020304" pitchFamily="18" charset="0"/>
                <a:cs typeface="Times New Roman" panose="02020603050405020304" pitchFamily="18" charset="0"/>
              </a:rPr>
              <a:t>1.3. Có nền kinh tế phát triển cao dựa trên lực lượng sản xuất hiện đại và quan hệ sản xuất tiến bộ phù hợp</a:t>
            </a:r>
            <a:endParaRPr lang="en-US" sz="2000" dirty="0">
              <a:solidFill>
                <a:srgbClr val="006600"/>
              </a:solidFill>
              <a:effectLst/>
              <a:latin typeface="+mj-lt"/>
              <a:ea typeface="Times New Roman" panose="02020603050405020304" pitchFamily="18" charset="0"/>
              <a:cs typeface="Times New Roman" panose="02020603050405020304" pitchFamily="18" charset="0"/>
            </a:endParaRPr>
          </a:p>
        </p:txBody>
      </p:sp>
      <p:sp>
        <p:nvSpPr>
          <p:cNvPr id="67" name="Rectangle 66"/>
          <p:cNvSpPr/>
          <p:nvPr/>
        </p:nvSpPr>
        <p:spPr>
          <a:xfrm>
            <a:off x="714781" y="4440539"/>
            <a:ext cx="2632385" cy="861774"/>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3333CC"/>
                </a:solidFill>
                <a:latin typeface="+mj-lt"/>
                <a:ea typeface="Times New Roman" panose="02020603050405020304" pitchFamily="18" charset="0"/>
                <a:cs typeface="Times New Roman" panose="02020603050405020304" pitchFamily="18" charset="0"/>
              </a:rPr>
              <a:t>1.4. Có nền văn hóa tiên tiến, đậm đà bản sắc dân tộc</a:t>
            </a:r>
            <a:endParaRPr lang="en-US" sz="2000" dirty="0">
              <a:solidFill>
                <a:srgbClr val="3333CC"/>
              </a:solidFill>
              <a:effectLst/>
              <a:latin typeface="+mj-lt"/>
              <a:ea typeface="Times New Roman" panose="02020603050405020304" pitchFamily="18" charset="0"/>
              <a:cs typeface="Times New Roman" panose="02020603050405020304" pitchFamily="18" charset="0"/>
            </a:endParaRPr>
          </a:p>
        </p:txBody>
      </p:sp>
      <p:sp>
        <p:nvSpPr>
          <p:cNvPr id="68" name="Rectangle 67"/>
          <p:cNvSpPr/>
          <p:nvPr/>
        </p:nvSpPr>
        <p:spPr>
          <a:xfrm>
            <a:off x="1828800" y="5663744"/>
            <a:ext cx="5399392" cy="605294"/>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FF0000"/>
                </a:solidFill>
                <a:latin typeface="+mj-lt"/>
                <a:ea typeface="Times New Roman" panose="02020603050405020304" pitchFamily="18" charset="0"/>
                <a:cs typeface="Times New Roman" panose="02020603050405020304" pitchFamily="18" charset="0"/>
              </a:rPr>
              <a:t>1.5. Con người có cuộc sống ấm no, tự do, hạnh phúc, có điều kiện phát triển toàn diện</a:t>
            </a:r>
            <a:endParaRPr lang="en-US" sz="2000" dirty="0">
              <a:solidFill>
                <a:srgbClr val="FF0000"/>
              </a:solidFill>
              <a:effectLst/>
              <a:latin typeface="+mj-lt"/>
              <a:ea typeface="Times New Roman" panose="02020603050405020304" pitchFamily="18" charset="0"/>
              <a:cs typeface="Times New Roman" panose="02020603050405020304" pitchFamily="18" charset="0"/>
            </a:endParaRPr>
          </a:p>
        </p:txBody>
      </p:sp>
      <p:sp>
        <p:nvSpPr>
          <p:cNvPr id="69" name="Rectangle 68"/>
          <p:cNvSpPr/>
          <p:nvPr/>
        </p:nvSpPr>
        <p:spPr>
          <a:xfrm>
            <a:off x="5995395" y="4264472"/>
            <a:ext cx="2852392" cy="1374735"/>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002060"/>
                </a:solidFill>
                <a:latin typeface="+mj-lt"/>
                <a:ea typeface="Times New Roman" panose="02020603050405020304" pitchFamily="18" charset="0"/>
                <a:cs typeface="Times New Roman" panose="02020603050405020304" pitchFamily="18" charset="0"/>
              </a:rPr>
              <a:t>1.6. Các dân tộc trong cộng đồng Việt Nam bình đẳng, đoàn kết, tôn trọng và giúp đỡ nhau cùng phát triển</a:t>
            </a:r>
            <a:endParaRPr lang="en-US" sz="2000" dirty="0">
              <a:solidFill>
                <a:srgbClr val="002060"/>
              </a:solidFill>
              <a:effectLst/>
              <a:latin typeface="+mj-lt"/>
              <a:ea typeface="Times New Roman" panose="02020603050405020304" pitchFamily="18" charset="0"/>
              <a:cs typeface="Times New Roman" panose="02020603050405020304" pitchFamily="18" charset="0"/>
            </a:endParaRPr>
          </a:p>
        </p:txBody>
      </p:sp>
      <p:sp>
        <p:nvSpPr>
          <p:cNvPr id="70" name="Rectangle 69"/>
          <p:cNvSpPr/>
          <p:nvPr/>
        </p:nvSpPr>
        <p:spPr>
          <a:xfrm>
            <a:off x="6134272" y="2792124"/>
            <a:ext cx="2924605" cy="1374735"/>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CC0099"/>
                </a:solidFill>
                <a:latin typeface="+mj-lt"/>
                <a:ea typeface="Times New Roman" panose="02020603050405020304" pitchFamily="18" charset="0"/>
                <a:cs typeface="Times New Roman" panose="02020603050405020304" pitchFamily="18" charset="0"/>
              </a:rPr>
              <a:t>1.7. Có Nhà nước pháp quyền xã hội chủ nghĩa của nhân dân, do nhân dân, vì nhân dân do Đảng Cộng sản lãnh đạo</a:t>
            </a:r>
            <a:endParaRPr lang="en-US" sz="2000" dirty="0">
              <a:solidFill>
                <a:srgbClr val="CC0099"/>
              </a:solidFill>
              <a:effectLst/>
              <a:latin typeface="+mj-lt"/>
              <a:ea typeface="Times New Roman" panose="02020603050405020304" pitchFamily="18" charset="0"/>
              <a:cs typeface="Times New Roman" panose="02020603050405020304" pitchFamily="18" charset="0"/>
            </a:endParaRPr>
          </a:p>
        </p:txBody>
      </p:sp>
      <p:sp>
        <p:nvSpPr>
          <p:cNvPr id="71" name="Rectangle 70"/>
          <p:cNvSpPr/>
          <p:nvPr/>
        </p:nvSpPr>
        <p:spPr>
          <a:xfrm>
            <a:off x="5738929" y="1758690"/>
            <a:ext cx="3139934" cy="861774"/>
          </a:xfrm>
          <a:prstGeom prst="rect">
            <a:avLst/>
          </a:prstGeom>
        </p:spPr>
        <p:txBody>
          <a:bodyPr wrap="square">
            <a:spAutoFit/>
          </a:bodyPr>
          <a:lstStyle/>
          <a:p>
            <a:pPr indent="457200" algn="ctr">
              <a:lnSpc>
                <a:spcPts val="2000"/>
              </a:lnSpc>
              <a:spcBef>
                <a:spcPts val="1000"/>
              </a:spcBef>
              <a:spcAft>
                <a:spcPts val="0"/>
              </a:spcAft>
            </a:pPr>
            <a:r>
              <a:rPr lang="nl-NL" sz="2000" dirty="0">
                <a:solidFill>
                  <a:srgbClr val="996633"/>
                </a:solidFill>
                <a:latin typeface="+mj-lt"/>
                <a:ea typeface="Times New Roman" panose="02020603050405020304" pitchFamily="18" charset="0"/>
                <a:cs typeface="Times New Roman" panose="02020603050405020304" pitchFamily="18" charset="0"/>
              </a:rPr>
              <a:t>1.8. Có quan hệ hữu nghị và hợp tác với các nước trên thế giới</a:t>
            </a:r>
            <a:endParaRPr lang="en-US" sz="2000" dirty="0">
              <a:solidFill>
                <a:srgbClr val="996633"/>
              </a:solidFill>
              <a:effectLst/>
              <a:latin typeface="+mj-lt"/>
              <a:ea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227106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Effect transition="in" filter="fade">
                                      <p:cBhvr>
                                        <p:cTn id="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686800" cy="1143000"/>
          </a:xfrm>
        </p:spPr>
        <p:txBody>
          <a:bodyPr>
            <a:normAutofit fontScale="90000"/>
          </a:bodyPr>
          <a:lstStyle/>
          <a:p>
            <a:r>
              <a:rPr lang="nl-NL" sz="3100" i="1" dirty="0" smtClean="0">
                <a:solidFill>
                  <a:srgbClr val="FF0000"/>
                </a:solidFill>
                <a:latin typeface="Times New Roman" pitchFamily="18" charset="0"/>
                <a:cs typeface="Times New Roman" pitchFamily="18" charset="0"/>
              </a:rPr>
              <a:t/>
            </a:r>
            <a:br>
              <a:rPr lang="nl-NL" sz="3100" i="1" dirty="0" smtClean="0">
                <a:solidFill>
                  <a:srgbClr val="FF0000"/>
                </a:solidFill>
                <a:latin typeface="Times New Roman" pitchFamily="18" charset="0"/>
                <a:cs typeface="Times New Roman" pitchFamily="18" charset="0"/>
              </a:rPr>
            </a:br>
            <a:r>
              <a:rPr lang="nl-NL" sz="3100" i="1" dirty="0" smtClean="0">
                <a:solidFill>
                  <a:srgbClr val="FF0000"/>
                </a:solidFill>
                <a:latin typeface="Times New Roman" pitchFamily="18" charset="0"/>
                <a:cs typeface="Times New Roman" pitchFamily="18" charset="0"/>
              </a:rPr>
              <a:t>1</a:t>
            </a:r>
            <a:r>
              <a:rPr lang="nl-NL" sz="3100" i="1" dirty="0">
                <a:solidFill>
                  <a:srgbClr val="FF0000"/>
                </a:solidFill>
                <a:latin typeface="Times New Roman" pitchFamily="18" charset="0"/>
                <a:cs typeface="Times New Roman" pitchFamily="18" charset="0"/>
              </a:rPr>
              <a:t>. Dân giàu, nước mạnh, dân chủ, công bằng, văn minh</a:t>
            </a:r>
            <a:r>
              <a:rPr lang="en-US" b="1" dirty="0"/>
              <a:t/>
            </a:r>
            <a:br>
              <a:rPr lang="en-US" b="1" dirty="0"/>
            </a:br>
            <a:endParaRPr lang="en-US" dirty="0"/>
          </a:p>
        </p:txBody>
      </p:sp>
      <p:sp>
        <p:nvSpPr>
          <p:cNvPr id="3" name="Content Placeholder 2"/>
          <p:cNvSpPr>
            <a:spLocks noGrp="1"/>
          </p:cNvSpPr>
          <p:nvPr>
            <p:ph idx="1"/>
          </p:nvPr>
        </p:nvSpPr>
        <p:spPr>
          <a:xfrm>
            <a:off x="457200" y="685806"/>
            <a:ext cx="8229600" cy="4830763"/>
          </a:xfrm>
        </p:spPr>
        <p:txBody>
          <a:bodyPr>
            <a:normAutofit/>
          </a:bodyPr>
          <a:lstStyle/>
          <a:p>
            <a:pPr marL="0" indent="0" algn="just">
              <a:buNone/>
            </a:pPr>
            <a:r>
              <a:rPr lang="nl-NL" sz="2400" dirty="0">
                <a:latin typeface="Times New Roman" pitchFamily="18" charset="0"/>
                <a:cs typeface="Times New Roman" pitchFamily="18" charset="0"/>
              </a:rPr>
              <a:t>Giàu mạnh, dân chủ, công bằng, văn minh là những giá trị xã hội tốt đẹp nhất, là nguyện vọng, mơ ước của nhân dân tiến bộ trên thế giới, là cái đích của xã hội loài người nói chung</a:t>
            </a:r>
            <a:endParaRPr lang="en-US" sz="2400" dirty="0">
              <a:latin typeface="Times New Roman" pitchFamily="18" charset="0"/>
              <a:cs typeface="Times New Roman" pitchFamily="18" charset="0"/>
            </a:endParaRPr>
          </a:p>
        </p:txBody>
      </p:sp>
      <p:sp>
        <p:nvSpPr>
          <p:cNvPr id="6" name="TextBox 5"/>
          <p:cNvSpPr txBox="1"/>
          <p:nvPr/>
        </p:nvSpPr>
        <p:spPr>
          <a:xfrm>
            <a:off x="152400" y="5715006"/>
            <a:ext cx="8915400" cy="830997"/>
          </a:xfrm>
          <a:prstGeom prst="rect">
            <a:avLst/>
          </a:prstGeom>
          <a:noFill/>
        </p:spPr>
        <p:txBody>
          <a:bodyPr wrap="square" rtlCol="0">
            <a:spAutoFit/>
          </a:bodyPr>
          <a:lstStyle/>
          <a:p>
            <a:r>
              <a:rPr lang="en-US" sz="2400" dirty="0" err="1" smtClean="0">
                <a:solidFill>
                  <a:srgbClr val="0070C0"/>
                </a:solidFill>
              </a:rPr>
              <a:t>Đây</a:t>
            </a:r>
            <a:r>
              <a:rPr lang="en-US" sz="2400" dirty="0" smtClean="0">
                <a:solidFill>
                  <a:srgbClr val="0070C0"/>
                </a:solidFill>
              </a:rPr>
              <a:t> </a:t>
            </a:r>
            <a:r>
              <a:rPr lang="en-US" sz="2400" dirty="0" err="1" smtClean="0">
                <a:solidFill>
                  <a:srgbClr val="0070C0"/>
                </a:solidFill>
              </a:rPr>
              <a:t>là</a:t>
            </a:r>
            <a:r>
              <a:rPr lang="en-US" sz="2400" dirty="0" smtClean="0">
                <a:solidFill>
                  <a:srgbClr val="0070C0"/>
                </a:solidFill>
              </a:rPr>
              <a:t> </a:t>
            </a:r>
            <a:r>
              <a:rPr lang="en-US" sz="2400" dirty="0" err="1" smtClean="0">
                <a:solidFill>
                  <a:srgbClr val="0070C0"/>
                </a:solidFill>
              </a:rPr>
              <a:t>đặc</a:t>
            </a:r>
            <a:r>
              <a:rPr lang="en-US" sz="2400" dirty="0" smtClean="0">
                <a:solidFill>
                  <a:srgbClr val="0070C0"/>
                </a:solidFill>
              </a:rPr>
              <a:t> </a:t>
            </a:r>
            <a:r>
              <a:rPr lang="en-US" sz="2400" dirty="0" err="1" smtClean="0">
                <a:solidFill>
                  <a:srgbClr val="0070C0"/>
                </a:solidFill>
              </a:rPr>
              <a:t>trưng</a:t>
            </a:r>
            <a:r>
              <a:rPr lang="en-US" sz="2400" dirty="0" smtClean="0">
                <a:solidFill>
                  <a:srgbClr val="0070C0"/>
                </a:solidFill>
              </a:rPr>
              <a:t> </a:t>
            </a:r>
            <a:r>
              <a:rPr lang="en-US" sz="2400" dirty="0" err="1" smtClean="0">
                <a:solidFill>
                  <a:srgbClr val="0070C0"/>
                </a:solidFill>
              </a:rPr>
              <a:t>tổng</a:t>
            </a:r>
            <a:r>
              <a:rPr lang="en-US" sz="2400" dirty="0" smtClean="0">
                <a:solidFill>
                  <a:srgbClr val="0070C0"/>
                </a:solidFill>
              </a:rPr>
              <a:t> </a:t>
            </a:r>
            <a:r>
              <a:rPr lang="en-US" sz="2400" dirty="0" err="1" smtClean="0">
                <a:solidFill>
                  <a:srgbClr val="0070C0"/>
                </a:solidFill>
              </a:rPr>
              <a:t>quát</a:t>
            </a:r>
            <a:r>
              <a:rPr lang="en-US" sz="2400" dirty="0" smtClean="0">
                <a:solidFill>
                  <a:srgbClr val="0070C0"/>
                </a:solidFill>
              </a:rPr>
              <a:t> </a:t>
            </a:r>
            <a:r>
              <a:rPr lang="en-US" sz="2400" dirty="0" err="1" smtClean="0">
                <a:solidFill>
                  <a:srgbClr val="0070C0"/>
                </a:solidFill>
              </a:rPr>
              <a:t>nhất</a:t>
            </a:r>
            <a:r>
              <a:rPr lang="en-US" sz="2400" dirty="0" smtClean="0">
                <a:solidFill>
                  <a:srgbClr val="0070C0"/>
                </a:solidFill>
              </a:rPr>
              <a:t>, </a:t>
            </a:r>
            <a:r>
              <a:rPr lang="en-US" sz="2400" dirty="0" err="1" smtClean="0">
                <a:solidFill>
                  <a:srgbClr val="0070C0"/>
                </a:solidFill>
              </a:rPr>
              <a:t>thể</a:t>
            </a:r>
            <a:r>
              <a:rPr lang="en-US" sz="2400" dirty="0" smtClean="0">
                <a:solidFill>
                  <a:srgbClr val="0070C0"/>
                </a:solidFill>
              </a:rPr>
              <a:t> </a:t>
            </a:r>
            <a:r>
              <a:rPr lang="en-US" sz="2400" dirty="0" err="1" smtClean="0">
                <a:solidFill>
                  <a:srgbClr val="0070C0"/>
                </a:solidFill>
              </a:rPr>
              <a:t>hiện</a:t>
            </a:r>
            <a:r>
              <a:rPr lang="en-US" sz="2400" dirty="0" smtClean="0">
                <a:solidFill>
                  <a:srgbClr val="0070C0"/>
                </a:solidFill>
              </a:rPr>
              <a:t> </a:t>
            </a:r>
            <a:r>
              <a:rPr lang="en-US" sz="2400" dirty="0" err="1" smtClean="0">
                <a:solidFill>
                  <a:srgbClr val="0070C0"/>
                </a:solidFill>
              </a:rPr>
              <a:t>sự</a:t>
            </a:r>
            <a:r>
              <a:rPr lang="en-US" sz="2400" dirty="0" smtClean="0">
                <a:solidFill>
                  <a:srgbClr val="0070C0"/>
                </a:solidFill>
              </a:rPr>
              <a:t> </a:t>
            </a:r>
            <a:r>
              <a:rPr lang="en-US" sz="2400" dirty="0" err="1" smtClean="0">
                <a:solidFill>
                  <a:srgbClr val="0070C0"/>
                </a:solidFill>
              </a:rPr>
              <a:t>khác</a:t>
            </a:r>
            <a:r>
              <a:rPr lang="en-US" sz="2400" dirty="0" smtClean="0">
                <a:solidFill>
                  <a:srgbClr val="0070C0"/>
                </a:solidFill>
              </a:rPr>
              <a:t> </a:t>
            </a:r>
            <a:r>
              <a:rPr lang="en-US" sz="2400" dirty="0" err="1" smtClean="0">
                <a:solidFill>
                  <a:srgbClr val="0070C0"/>
                </a:solidFill>
              </a:rPr>
              <a:t>nhau</a:t>
            </a:r>
            <a:r>
              <a:rPr lang="en-US" sz="2400" dirty="0" smtClean="0">
                <a:solidFill>
                  <a:srgbClr val="0070C0"/>
                </a:solidFill>
              </a:rPr>
              <a:t> </a:t>
            </a:r>
            <a:r>
              <a:rPr lang="en-US" sz="2400" dirty="0" err="1" smtClean="0">
                <a:solidFill>
                  <a:srgbClr val="0070C0"/>
                </a:solidFill>
              </a:rPr>
              <a:t>cơ</a:t>
            </a:r>
            <a:r>
              <a:rPr lang="en-US" sz="2400" dirty="0" smtClean="0">
                <a:solidFill>
                  <a:srgbClr val="0070C0"/>
                </a:solidFill>
              </a:rPr>
              <a:t> </a:t>
            </a:r>
            <a:r>
              <a:rPr lang="en-US" sz="2400" dirty="0" err="1" smtClean="0">
                <a:solidFill>
                  <a:srgbClr val="0070C0"/>
                </a:solidFill>
              </a:rPr>
              <a:t>bản</a:t>
            </a:r>
            <a:r>
              <a:rPr lang="en-US" sz="2400" dirty="0" smtClean="0">
                <a:solidFill>
                  <a:srgbClr val="0070C0"/>
                </a:solidFill>
              </a:rPr>
              <a:t>, </a:t>
            </a:r>
            <a:r>
              <a:rPr lang="en-US" sz="2400" dirty="0" err="1" smtClean="0">
                <a:solidFill>
                  <a:srgbClr val="0070C0"/>
                </a:solidFill>
              </a:rPr>
              <a:t>sự</a:t>
            </a:r>
            <a:r>
              <a:rPr lang="en-US" sz="2400" dirty="0" smtClean="0">
                <a:solidFill>
                  <a:srgbClr val="0070C0"/>
                </a:solidFill>
              </a:rPr>
              <a:t> </a:t>
            </a:r>
            <a:r>
              <a:rPr lang="en-US" sz="2400" dirty="0" err="1" smtClean="0">
                <a:solidFill>
                  <a:srgbClr val="0070C0"/>
                </a:solidFill>
              </a:rPr>
              <a:t>tiến</a:t>
            </a:r>
            <a:r>
              <a:rPr lang="en-US" sz="2400" dirty="0" smtClean="0">
                <a:solidFill>
                  <a:srgbClr val="0070C0"/>
                </a:solidFill>
              </a:rPr>
              <a:t> </a:t>
            </a:r>
            <a:r>
              <a:rPr lang="en-US" sz="2400" dirty="0" err="1" smtClean="0">
                <a:solidFill>
                  <a:srgbClr val="0070C0"/>
                </a:solidFill>
              </a:rPr>
              <a:t>bộ</a:t>
            </a:r>
            <a:r>
              <a:rPr lang="en-US" sz="2400" dirty="0" smtClean="0">
                <a:solidFill>
                  <a:srgbClr val="0070C0"/>
                </a:solidFill>
              </a:rPr>
              <a:t> </a:t>
            </a:r>
            <a:r>
              <a:rPr lang="en-US" sz="2400" dirty="0" err="1" smtClean="0">
                <a:solidFill>
                  <a:srgbClr val="0070C0"/>
                </a:solidFill>
              </a:rPr>
              <a:t>hơn</a:t>
            </a:r>
            <a:r>
              <a:rPr lang="en-US" sz="2400" dirty="0" smtClean="0">
                <a:solidFill>
                  <a:srgbClr val="0070C0"/>
                </a:solidFill>
              </a:rPr>
              <a:t> </a:t>
            </a:r>
            <a:r>
              <a:rPr lang="en-US" sz="2400" dirty="0" err="1" smtClean="0">
                <a:solidFill>
                  <a:srgbClr val="0070C0"/>
                </a:solidFill>
              </a:rPr>
              <a:t>hẳn</a:t>
            </a:r>
            <a:r>
              <a:rPr lang="en-US" sz="2400" dirty="0" smtClean="0">
                <a:solidFill>
                  <a:srgbClr val="0070C0"/>
                </a:solidFill>
              </a:rPr>
              <a:t> </a:t>
            </a:r>
            <a:r>
              <a:rPr lang="en-US" sz="2400" dirty="0" err="1" smtClean="0">
                <a:solidFill>
                  <a:srgbClr val="0070C0"/>
                </a:solidFill>
              </a:rPr>
              <a:t>của</a:t>
            </a:r>
            <a:r>
              <a:rPr lang="en-US" sz="2400" dirty="0" smtClean="0">
                <a:solidFill>
                  <a:srgbClr val="0070C0"/>
                </a:solidFill>
              </a:rPr>
              <a:t> </a:t>
            </a:r>
            <a:r>
              <a:rPr lang="en-US" sz="2400" dirty="0" err="1" smtClean="0">
                <a:solidFill>
                  <a:srgbClr val="0070C0"/>
                </a:solidFill>
              </a:rPr>
              <a:t>chế</a:t>
            </a:r>
            <a:r>
              <a:rPr lang="en-US" sz="2400" dirty="0" smtClean="0">
                <a:solidFill>
                  <a:srgbClr val="0070C0"/>
                </a:solidFill>
              </a:rPr>
              <a:t> </a:t>
            </a:r>
            <a:r>
              <a:rPr lang="en-US" sz="2400" dirty="0" err="1" smtClean="0">
                <a:solidFill>
                  <a:srgbClr val="0070C0"/>
                </a:solidFill>
              </a:rPr>
              <a:t>độ</a:t>
            </a:r>
            <a:r>
              <a:rPr lang="en-US" sz="2400" dirty="0" smtClean="0">
                <a:solidFill>
                  <a:srgbClr val="0070C0"/>
                </a:solidFill>
              </a:rPr>
              <a:t> XHCN so </a:t>
            </a:r>
            <a:r>
              <a:rPr lang="en-US" sz="2400" dirty="0" err="1" smtClean="0">
                <a:solidFill>
                  <a:srgbClr val="0070C0"/>
                </a:solidFill>
              </a:rPr>
              <a:t>với</a:t>
            </a:r>
            <a:r>
              <a:rPr lang="en-US" sz="2400" dirty="0" smtClean="0">
                <a:solidFill>
                  <a:srgbClr val="0070C0"/>
                </a:solidFill>
              </a:rPr>
              <a:t> </a:t>
            </a:r>
            <a:r>
              <a:rPr lang="en-US" sz="2400" dirty="0" err="1" smtClean="0">
                <a:solidFill>
                  <a:srgbClr val="0070C0"/>
                </a:solidFill>
              </a:rPr>
              <a:t>các</a:t>
            </a:r>
            <a:r>
              <a:rPr lang="en-US" sz="2400" dirty="0" smtClean="0">
                <a:solidFill>
                  <a:srgbClr val="0070C0"/>
                </a:solidFill>
              </a:rPr>
              <a:t> </a:t>
            </a:r>
            <a:r>
              <a:rPr lang="en-US" sz="2400" dirty="0" err="1" smtClean="0">
                <a:solidFill>
                  <a:srgbClr val="0070C0"/>
                </a:solidFill>
              </a:rPr>
              <a:t>chế</a:t>
            </a:r>
            <a:r>
              <a:rPr lang="en-US" sz="2400" dirty="0" smtClean="0">
                <a:solidFill>
                  <a:srgbClr val="0070C0"/>
                </a:solidFill>
              </a:rPr>
              <a:t> </a:t>
            </a:r>
            <a:r>
              <a:rPr lang="en-US" sz="2400" dirty="0" err="1" smtClean="0">
                <a:solidFill>
                  <a:srgbClr val="0070C0"/>
                </a:solidFill>
              </a:rPr>
              <a:t>độ</a:t>
            </a:r>
            <a:r>
              <a:rPr lang="en-US" sz="2400" dirty="0" smtClean="0">
                <a:solidFill>
                  <a:srgbClr val="0070C0"/>
                </a:solidFill>
              </a:rPr>
              <a:t> </a:t>
            </a:r>
            <a:r>
              <a:rPr lang="en-US" sz="2400" dirty="0" err="1" smtClean="0">
                <a:solidFill>
                  <a:srgbClr val="0070C0"/>
                </a:solidFill>
              </a:rPr>
              <a:t>xã</a:t>
            </a:r>
            <a:r>
              <a:rPr lang="en-US" sz="2400" dirty="0" smtClean="0">
                <a:solidFill>
                  <a:srgbClr val="0070C0"/>
                </a:solidFill>
              </a:rPr>
              <a:t> </a:t>
            </a:r>
            <a:r>
              <a:rPr lang="en-US" sz="2400" dirty="0" err="1" smtClean="0">
                <a:solidFill>
                  <a:srgbClr val="0070C0"/>
                </a:solidFill>
              </a:rPr>
              <a:t>hội</a:t>
            </a:r>
            <a:r>
              <a:rPr lang="en-US" sz="2400" dirty="0" smtClean="0">
                <a:solidFill>
                  <a:srgbClr val="0070C0"/>
                </a:solidFill>
              </a:rPr>
              <a:t> </a:t>
            </a:r>
            <a:r>
              <a:rPr lang="en-US" sz="2400" dirty="0" err="1" smtClean="0">
                <a:solidFill>
                  <a:srgbClr val="0070C0"/>
                </a:solidFill>
              </a:rPr>
              <a:t>trước</a:t>
            </a:r>
            <a:endParaRPr lang="en-US" sz="2400" dirty="0">
              <a:solidFill>
                <a:srgbClr val="0070C0"/>
              </a:solidFill>
            </a:endParaRPr>
          </a:p>
        </p:txBody>
      </p:sp>
      <p:pic>
        <p:nvPicPr>
          <p:cNvPr id="7" name="Picture 2" descr="Image result for cuộc sống trước năm1945"/>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flipH="1">
            <a:off x="381000" y="2133600"/>
            <a:ext cx="2438400" cy="1989918"/>
          </a:xfrm>
          <a:prstGeom prst="rect">
            <a:avLst/>
          </a:prstGeom>
          <a:noFill/>
          <a:extLst>
            <a:ext uri="{909E8E84-426E-40DD-AFC4-6F175D3DCCD1}">
              <a14:hiddenFill xmlns="" xmlns:a14="http://schemas.microsoft.com/office/drawing/2010/main">
                <a:solidFill>
                  <a:srgbClr val="FFFFFF"/>
                </a:solidFill>
              </a14:hiddenFill>
            </a:ext>
          </a:extLst>
        </p:spPr>
      </p:pic>
      <p:pic>
        <p:nvPicPr>
          <p:cNvPr id="8" name="Picture 4" descr="Related imag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flipH="1">
            <a:off x="5943600" y="2133600"/>
            <a:ext cx="3029964" cy="1981200"/>
          </a:xfrm>
          <a:prstGeom prst="rect">
            <a:avLst/>
          </a:prstGeom>
          <a:noFill/>
          <a:extLst>
            <a:ext uri="{909E8E84-426E-40DD-AFC4-6F175D3DCCD1}">
              <a14:hiddenFill xmlns="" xmlns:a14="http://schemas.microsoft.com/office/drawing/2010/main">
                <a:solidFill>
                  <a:srgbClr val="FFFFFF"/>
                </a:solidFill>
              </a14:hiddenFill>
            </a:ext>
          </a:extLst>
        </p:spPr>
      </p:pic>
      <p:pic>
        <p:nvPicPr>
          <p:cNvPr id="9" name="Picture 6" descr="Related image"/>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flipH="1">
            <a:off x="2971800" y="2133600"/>
            <a:ext cx="2708446" cy="1981200"/>
          </a:xfrm>
          <a:prstGeom prst="rect">
            <a:avLst/>
          </a:prstGeom>
          <a:noFill/>
          <a:extLst>
            <a:ext uri="{909E8E84-426E-40DD-AFC4-6F175D3DCCD1}">
              <a14:hiddenFill xmlns="" xmlns:a14="http://schemas.microsoft.com/office/drawing/2010/main">
                <a:solidFill>
                  <a:srgbClr val="FFFFFF"/>
                </a:solidFill>
              </a14:hiddenFill>
            </a:ext>
          </a:extLst>
        </p:spPr>
      </p:pic>
      <p:pic>
        <p:nvPicPr>
          <p:cNvPr id="10" name="Picture 10" descr="Image result for nông thôn mới"/>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flipH="1">
            <a:off x="457203" y="4191000"/>
            <a:ext cx="3962399" cy="1462822"/>
          </a:xfrm>
          <a:prstGeom prst="rect">
            <a:avLst/>
          </a:prstGeom>
          <a:noFill/>
          <a:extLst>
            <a:ext uri="{909E8E84-426E-40DD-AFC4-6F175D3DCCD1}">
              <a14:hiddenFill xmlns="" xmlns:a14="http://schemas.microsoft.com/office/drawing/2010/main">
                <a:solidFill>
                  <a:srgbClr val="FFFFFF"/>
                </a:solidFill>
              </a14:hiddenFill>
            </a:ext>
          </a:extLst>
        </p:spPr>
      </p:pic>
      <p:pic>
        <p:nvPicPr>
          <p:cNvPr id="11" name="Picture 12" descr="Image result for nông thôn mới"/>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flipH="1">
            <a:off x="4648200" y="4191006"/>
            <a:ext cx="4218240" cy="1462823"/>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4885181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4114806"/>
            <a:ext cx="3581400" cy="1600194"/>
          </a:xfrm>
        </p:spPr>
        <p:txBody>
          <a:bodyPr>
            <a:normAutofit/>
          </a:bodyPr>
          <a:lstStyle/>
          <a:p>
            <a:pPr>
              <a:buNone/>
            </a:pPr>
            <a:r>
              <a:rPr lang="vi-VN" sz="1800" dirty="0" smtClean="0">
                <a:latin typeface="+mj-lt"/>
              </a:rPr>
              <a:t>"Dân giàu" - Đặc trưng hàng đầu của chủ nghĩa xã hội ở Việt Nam</a:t>
            </a:r>
          </a:p>
          <a:p>
            <a:endParaRPr lang="en-US" sz="1800" dirty="0">
              <a:latin typeface="+mj-lt"/>
            </a:endParaRPr>
          </a:p>
        </p:txBody>
      </p:sp>
      <p:pic>
        <p:nvPicPr>
          <p:cNvPr id="4098" name="Picture 2" descr="https://vietnamhoinhap.vn/local/resources/uploads/userfiles/images/ppp(3).jpg"/>
          <p:cNvPicPr>
            <a:picLocks noChangeAspect="1" noChangeArrowheads="1"/>
          </p:cNvPicPr>
          <p:nvPr/>
        </p:nvPicPr>
        <p:blipFill>
          <a:blip r:embed="rId2"/>
          <a:srcRect/>
          <a:stretch>
            <a:fillRect/>
          </a:stretch>
        </p:blipFill>
        <p:spPr bwMode="auto">
          <a:xfrm>
            <a:off x="155575" y="1828800"/>
            <a:ext cx="3349625" cy="2028180"/>
          </a:xfrm>
          <a:prstGeom prst="rect">
            <a:avLst/>
          </a:prstGeom>
          <a:noFill/>
        </p:spPr>
      </p:pic>
      <p:sp>
        <p:nvSpPr>
          <p:cNvPr id="5" name="TextBox 4"/>
          <p:cNvSpPr txBox="1"/>
          <p:nvPr/>
        </p:nvSpPr>
        <p:spPr>
          <a:xfrm>
            <a:off x="5486400" y="533400"/>
            <a:ext cx="3200400" cy="830997"/>
          </a:xfrm>
          <a:prstGeom prst="rect">
            <a:avLst/>
          </a:prstGeom>
          <a:noFill/>
        </p:spPr>
        <p:txBody>
          <a:bodyPr wrap="square" rtlCol="0">
            <a:spAutoFit/>
          </a:bodyPr>
          <a:lstStyle/>
          <a:p>
            <a:r>
              <a:rPr lang="nl-NL" sz="2400" dirty="0" smtClean="0"/>
              <a:t>giàu có về vật chất và tiền bạc </a:t>
            </a:r>
            <a:endParaRPr lang="en-US" sz="2400" dirty="0"/>
          </a:p>
        </p:txBody>
      </p:sp>
      <p:sp>
        <p:nvSpPr>
          <p:cNvPr id="6" name="TextBox 5"/>
          <p:cNvSpPr txBox="1"/>
          <p:nvPr/>
        </p:nvSpPr>
        <p:spPr>
          <a:xfrm>
            <a:off x="5410200" y="1817132"/>
            <a:ext cx="3505200" cy="461665"/>
          </a:xfrm>
          <a:prstGeom prst="rect">
            <a:avLst/>
          </a:prstGeom>
          <a:noFill/>
        </p:spPr>
        <p:txBody>
          <a:bodyPr wrap="square" rtlCol="0">
            <a:spAutoFit/>
          </a:bodyPr>
          <a:lstStyle/>
          <a:p>
            <a:r>
              <a:rPr lang="nl-NL" sz="2400" dirty="0" smtClean="0"/>
              <a:t>giàu có về trí tuệ sáng tạo</a:t>
            </a:r>
            <a:endParaRPr lang="en-US" sz="2400" dirty="0"/>
          </a:p>
        </p:txBody>
      </p:sp>
      <p:sp>
        <p:nvSpPr>
          <p:cNvPr id="7" name="TextBox 6"/>
          <p:cNvSpPr txBox="1"/>
          <p:nvPr/>
        </p:nvSpPr>
        <p:spPr>
          <a:xfrm>
            <a:off x="5334000" y="3036332"/>
            <a:ext cx="3810000" cy="461665"/>
          </a:xfrm>
          <a:prstGeom prst="rect">
            <a:avLst/>
          </a:prstGeom>
          <a:noFill/>
        </p:spPr>
        <p:txBody>
          <a:bodyPr wrap="square" rtlCol="0">
            <a:spAutoFit/>
          </a:bodyPr>
          <a:lstStyle/>
          <a:p>
            <a:r>
              <a:rPr lang="nl-NL" sz="2400" dirty="0" smtClean="0"/>
              <a:t>giàu có về văn hóa, tinh thần</a:t>
            </a:r>
            <a:endParaRPr lang="en-US" sz="2400" dirty="0"/>
          </a:p>
        </p:txBody>
      </p:sp>
      <p:sp>
        <p:nvSpPr>
          <p:cNvPr id="8" name="Rectangle 7"/>
          <p:cNvSpPr/>
          <p:nvPr/>
        </p:nvSpPr>
        <p:spPr>
          <a:xfrm>
            <a:off x="5486400" y="4114800"/>
            <a:ext cx="3476786" cy="461665"/>
          </a:xfrm>
          <a:prstGeom prst="rect">
            <a:avLst/>
          </a:prstGeom>
        </p:spPr>
        <p:txBody>
          <a:bodyPr wrap="none">
            <a:spAutoFit/>
          </a:bodyPr>
          <a:lstStyle/>
          <a:p>
            <a:r>
              <a:rPr lang="nl-NL" sz="2400" dirty="0" smtClean="0"/>
              <a:t>giàu có về uy tín và bè bạn</a:t>
            </a:r>
            <a:endParaRPr lang="en-US" sz="2400" dirty="0"/>
          </a:p>
        </p:txBody>
      </p:sp>
      <p:sp>
        <p:nvSpPr>
          <p:cNvPr id="9" name="Rectangle 8"/>
          <p:cNvSpPr/>
          <p:nvPr/>
        </p:nvSpPr>
        <p:spPr>
          <a:xfrm>
            <a:off x="5467441" y="5105400"/>
            <a:ext cx="2990759" cy="830997"/>
          </a:xfrm>
          <a:prstGeom prst="rect">
            <a:avLst/>
          </a:prstGeom>
        </p:spPr>
        <p:txBody>
          <a:bodyPr wrap="square">
            <a:spAutoFit/>
          </a:bodyPr>
          <a:lstStyle/>
          <a:p>
            <a:r>
              <a:rPr lang="nl-NL" sz="2400" dirty="0" smtClean="0"/>
              <a:t>“Dân giàu” đi đôi với công bằng xã hội</a:t>
            </a:r>
            <a:endParaRPr lang="en-US" sz="2400" dirty="0"/>
          </a:p>
        </p:txBody>
      </p:sp>
      <p:cxnSp>
        <p:nvCxnSpPr>
          <p:cNvPr id="12" name="Straight Arrow Connector 11"/>
          <p:cNvCxnSpPr/>
          <p:nvPr/>
        </p:nvCxnSpPr>
        <p:spPr>
          <a:xfrm rot="5400000" flipH="1" flipV="1">
            <a:off x="3543300" y="1028700"/>
            <a:ext cx="1828800" cy="1752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3581400" y="2057400"/>
            <a:ext cx="1752600" cy="762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endCxn id="7" idx="1"/>
          </p:cNvCxnSpPr>
          <p:nvPr/>
        </p:nvCxnSpPr>
        <p:spPr>
          <a:xfrm>
            <a:off x="3581400" y="2819400"/>
            <a:ext cx="1752600" cy="44776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endCxn id="8" idx="1"/>
          </p:cNvCxnSpPr>
          <p:nvPr/>
        </p:nvCxnSpPr>
        <p:spPr>
          <a:xfrm>
            <a:off x="3581400" y="2819400"/>
            <a:ext cx="1905000" cy="152623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rot="16200000" flipH="1">
            <a:off x="3314700" y="3086100"/>
            <a:ext cx="2438400" cy="1905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124200"/>
            <a:ext cx="3962400" cy="1828794"/>
          </a:xfrm>
        </p:spPr>
        <p:txBody>
          <a:bodyPr/>
          <a:lstStyle/>
          <a:p>
            <a:r>
              <a:rPr lang="en-US" dirty="0" err="1" smtClean="0"/>
              <a:t>Nước</a:t>
            </a:r>
            <a:r>
              <a:rPr lang="en-US" dirty="0" smtClean="0"/>
              <a:t> </a:t>
            </a:r>
            <a:r>
              <a:rPr lang="en-US" dirty="0" err="1" smtClean="0"/>
              <a:t>mạnh</a:t>
            </a:r>
            <a:r>
              <a:rPr lang="en-US" dirty="0" smtClean="0"/>
              <a:t> </a:t>
            </a:r>
            <a:r>
              <a:rPr lang="en-US" dirty="0" err="1" smtClean="0"/>
              <a:t>là</a:t>
            </a:r>
            <a:r>
              <a:rPr lang="en-US" dirty="0" smtClean="0"/>
              <a:t> </a:t>
            </a:r>
            <a:r>
              <a:rPr lang="en-US" dirty="0" err="1" smtClean="0"/>
              <a:t>đất</a:t>
            </a:r>
            <a:r>
              <a:rPr lang="en-US" dirty="0" smtClean="0"/>
              <a:t> </a:t>
            </a:r>
            <a:r>
              <a:rPr lang="en-US" dirty="0" err="1" smtClean="0"/>
              <a:t>nước</a:t>
            </a:r>
            <a:r>
              <a:rPr lang="en-US" dirty="0" smtClean="0"/>
              <a:t> </a:t>
            </a:r>
            <a:r>
              <a:rPr lang="en-US" dirty="0" err="1" smtClean="0"/>
              <a:t>có</a:t>
            </a:r>
            <a:r>
              <a:rPr lang="en-US" dirty="0" smtClean="0"/>
              <a:t> </a:t>
            </a:r>
            <a:r>
              <a:rPr lang="en-US" dirty="0" err="1" smtClean="0"/>
              <a:t>tiềm</a:t>
            </a:r>
            <a:r>
              <a:rPr lang="en-US" dirty="0" smtClean="0"/>
              <a:t> </a:t>
            </a:r>
            <a:r>
              <a:rPr lang="en-US" dirty="0" err="1" smtClean="0"/>
              <a:t>lực</a:t>
            </a:r>
            <a:r>
              <a:rPr lang="en-US" dirty="0" smtClean="0"/>
              <a:t> </a:t>
            </a:r>
            <a:r>
              <a:rPr lang="en-US" dirty="0" err="1" smtClean="0"/>
              <a:t>lớn</a:t>
            </a:r>
            <a:endParaRPr lang="en-US" dirty="0"/>
          </a:p>
        </p:txBody>
      </p:sp>
      <p:pic>
        <p:nvPicPr>
          <p:cNvPr id="3074" name="Picture 2" descr="nước mạnh,Nay, hạnh phúc của dân tộc Việt Nam là gì?"/>
          <p:cNvPicPr>
            <a:picLocks noChangeAspect="1" noChangeArrowheads="1"/>
          </p:cNvPicPr>
          <p:nvPr/>
        </p:nvPicPr>
        <p:blipFill>
          <a:blip r:embed="rId2"/>
          <a:srcRect/>
          <a:stretch>
            <a:fillRect/>
          </a:stretch>
        </p:blipFill>
        <p:spPr bwMode="auto">
          <a:xfrm>
            <a:off x="-76200" y="228601"/>
            <a:ext cx="4038600" cy="2666999"/>
          </a:xfrm>
          <a:prstGeom prst="rect">
            <a:avLst/>
          </a:prstGeom>
          <a:noFill/>
        </p:spPr>
      </p:pic>
      <p:sp>
        <p:nvSpPr>
          <p:cNvPr id="5" name="TextBox 4"/>
          <p:cNvSpPr txBox="1"/>
          <p:nvPr/>
        </p:nvSpPr>
        <p:spPr>
          <a:xfrm>
            <a:off x="5334000" y="762000"/>
            <a:ext cx="3581400" cy="461665"/>
          </a:xfrm>
          <a:prstGeom prst="rect">
            <a:avLst/>
          </a:prstGeom>
          <a:noFill/>
        </p:spPr>
        <p:txBody>
          <a:bodyPr wrap="square" rtlCol="0">
            <a:spAutoFit/>
          </a:bodyPr>
          <a:lstStyle/>
          <a:p>
            <a:r>
              <a:rPr lang="en-US" sz="2400" dirty="0" err="1" smtClean="0"/>
              <a:t>Kinh</a:t>
            </a:r>
            <a:r>
              <a:rPr lang="en-US" sz="2400" dirty="0" smtClean="0"/>
              <a:t> </a:t>
            </a:r>
            <a:r>
              <a:rPr lang="en-US" sz="2400" dirty="0" err="1" smtClean="0"/>
              <a:t>tế</a:t>
            </a:r>
            <a:r>
              <a:rPr lang="en-US" sz="2400" dirty="0" smtClean="0"/>
              <a:t> </a:t>
            </a:r>
            <a:r>
              <a:rPr lang="en-US" sz="2400" dirty="0" err="1" smtClean="0"/>
              <a:t>phát</a:t>
            </a:r>
            <a:r>
              <a:rPr lang="en-US" sz="2400" dirty="0" smtClean="0"/>
              <a:t> </a:t>
            </a:r>
            <a:r>
              <a:rPr lang="en-US" sz="2400" dirty="0" err="1" smtClean="0"/>
              <a:t>triển</a:t>
            </a:r>
            <a:r>
              <a:rPr lang="en-US" sz="2400" dirty="0" smtClean="0"/>
              <a:t> </a:t>
            </a:r>
            <a:r>
              <a:rPr lang="en-US" sz="2400" dirty="0" err="1" smtClean="0"/>
              <a:t>bền</a:t>
            </a:r>
            <a:r>
              <a:rPr lang="en-US" sz="2400" dirty="0" smtClean="0"/>
              <a:t> </a:t>
            </a:r>
            <a:r>
              <a:rPr lang="en-US" sz="2400" dirty="0" err="1" smtClean="0"/>
              <a:t>vững</a:t>
            </a:r>
            <a:endParaRPr lang="en-US" sz="2400" dirty="0"/>
          </a:p>
        </p:txBody>
      </p:sp>
      <p:sp>
        <p:nvSpPr>
          <p:cNvPr id="6" name="Rectangle 5"/>
          <p:cNvSpPr/>
          <p:nvPr/>
        </p:nvSpPr>
        <p:spPr>
          <a:xfrm>
            <a:off x="5181600" y="2286000"/>
            <a:ext cx="3264035" cy="461665"/>
          </a:xfrm>
          <a:prstGeom prst="rect">
            <a:avLst/>
          </a:prstGeom>
        </p:spPr>
        <p:txBody>
          <a:bodyPr wrap="none">
            <a:spAutoFit/>
          </a:bodyPr>
          <a:lstStyle/>
          <a:p>
            <a:r>
              <a:rPr lang="nl-NL" sz="2400" dirty="0" smtClean="0"/>
              <a:t>Chế độ chính trị ổn định </a:t>
            </a:r>
            <a:endParaRPr lang="en-US" sz="2400" dirty="0"/>
          </a:p>
        </p:txBody>
      </p:sp>
      <p:sp>
        <p:nvSpPr>
          <p:cNvPr id="7" name="Rectangle 6"/>
          <p:cNvSpPr/>
          <p:nvPr/>
        </p:nvSpPr>
        <p:spPr>
          <a:xfrm>
            <a:off x="5169750" y="3440668"/>
            <a:ext cx="3599575" cy="461665"/>
          </a:xfrm>
          <a:prstGeom prst="rect">
            <a:avLst/>
          </a:prstGeom>
        </p:spPr>
        <p:txBody>
          <a:bodyPr wrap="none">
            <a:spAutoFit/>
          </a:bodyPr>
          <a:lstStyle/>
          <a:p>
            <a:r>
              <a:rPr lang="nl-NL" sz="2400" dirty="0" smtClean="0"/>
              <a:t>Mạnh về văn hóa, tinh thần</a:t>
            </a:r>
            <a:endParaRPr lang="en-US" sz="2400" dirty="0"/>
          </a:p>
        </p:txBody>
      </p:sp>
      <p:sp>
        <p:nvSpPr>
          <p:cNvPr id="8" name="Rectangle 7"/>
          <p:cNvSpPr/>
          <p:nvPr/>
        </p:nvSpPr>
        <p:spPr>
          <a:xfrm>
            <a:off x="4953000" y="4583668"/>
            <a:ext cx="4228165" cy="461665"/>
          </a:xfrm>
          <a:prstGeom prst="rect">
            <a:avLst/>
          </a:prstGeom>
        </p:spPr>
        <p:txBody>
          <a:bodyPr wrap="square">
            <a:spAutoFit/>
          </a:bodyPr>
          <a:lstStyle/>
          <a:p>
            <a:r>
              <a:rPr lang="nl-NL" sz="2400" dirty="0" smtClean="0"/>
              <a:t>Quốc phòng, an ninh vững chắc</a:t>
            </a:r>
            <a:endParaRPr lang="en-US" sz="2400" dirty="0"/>
          </a:p>
        </p:txBody>
      </p:sp>
      <p:sp>
        <p:nvSpPr>
          <p:cNvPr id="3075" name="Rectangle 3"/>
          <p:cNvSpPr>
            <a:spLocks noChangeArrowheads="1"/>
          </p:cNvSpPr>
          <p:nvPr/>
        </p:nvSpPr>
        <p:spPr bwMode="auto">
          <a:xfrm>
            <a:off x="4648200" y="5651212"/>
            <a:ext cx="40386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Mạnh về uy tín và vị thế trong quan hệ quốc tế.</a:t>
            </a:r>
            <a:endParaRPr kumimoji="0" lang="nl-NL"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cxnSp>
        <p:nvCxnSpPr>
          <p:cNvPr id="11" name="Straight Arrow Connector 10"/>
          <p:cNvCxnSpPr>
            <a:endCxn id="5" idx="1"/>
          </p:cNvCxnSpPr>
          <p:nvPr/>
        </p:nvCxnSpPr>
        <p:spPr>
          <a:xfrm rot="5400000" flipH="1" flipV="1">
            <a:off x="3468215" y="1715619"/>
            <a:ext cx="2588570" cy="114299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endCxn id="6" idx="1"/>
          </p:cNvCxnSpPr>
          <p:nvPr/>
        </p:nvCxnSpPr>
        <p:spPr>
          <a:xfrm rot="5400000" flipH="1" flipV="1">
            <a:off x="4154017" y="2553817"/>
            <a:ext cx="1064567" cy="990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4191000" y="3581400"/>
            <a:ext cx="914400" cy="76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endCxn id="8" idx="1"/>
          </p:cNvCxnSpPr>
          <p:nvPr/>
        </p:nvCxnSpPr>
        <p:spPr>
          <a:xfrm rot="16200000" flipH="1">
            <a:off x="3955450" y="3816950"/>
            <a:ext cx="1233101" cy="762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16200000" flipH="1">
            <a:off x="3581400" y="4191000"/>
            <a:ext cx="2057400" cy="838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AutoShape 4" descr="Khát vọng Dân chủ | Việt Tâ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2054" name="AutoShape 6" descr="Khát vọng Dân chủ | Việt Tâ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2055" name="Picture 7" descr="C:\Users\LENOVO\Desktop\download.jpg"/>
          <p:cNvPicPr>
            <a:picLocks noChangeAspect="1" noChangeArrowheads="1"/>
          </p:cNvPicPr>
          <p:nvPr/>
        </p:nvPicPr>
        <p:blipFill>
          <a:blip r:embed="rId2"/>
          <a:srcRect/>
          <a:stretch>
            <a:fillRect/>
          </a:stretch>
        </p:blipFill>
        <p:spPr bwMode="auto">
          <a:xfrm>
            <a:off x="2667000" y="152400"/>
            <a:ext cx="4011799" cy="1676400"/>
          </a:xfrm>
          <a:prstGeom prst="rect">
            <a:avLst/>
          </a:prstGeom>
          <a:noFill/>
        </p:spPr>
      </p:pic>
      <p:sp>
        <p:nvSpPr>
          <p:cNvPr id="9" name="Rectangle 8"/>
          <p:cNvSpPr/>
          <p:nvPr/>
        </p:nvSpPr>
        <p:spPr>
          <a:xfrm>
            <a:off x="228600" y="1981200"/>
            <a:ext cx="8610600" cy="1200329"/>
          </a:xfrm>
          <a:prstGeom prst="rect">
            <a:avLst/>
          </a:prstGeom>
        </p:spPr>
        <p:txBody>
          <a:bodyPr wrap="square">
            <a:spAutoFit/>
          </a:bodyPr>
          <a:lstStyle/>
          <a:p>
            <a:r>
              <a:rPr lang="nl-NL" sz="2400" dirty="0" smtClean="0">
                <a:solidFill>
                  <a:srgbClr val="FF0000"/>
                </a:solidFill>
                <a:latin typeface="Times New Roman" pitchFamily="18" charset="0"/>
                <a:cs typeface="Times New Roman" pitchFamily="18" charset="0"/>
              </a:rPr>
              <a:t>  Là mục tiêu, vừa là động lực và bản chất của chủ nghĩa xã hội.</a:t>
            </a:r>
          </a:p>
          <a:p>
            <a:endParaRPr lang="nl-NL" sz="2400" dirty="0" smtClean="0">
              <a:solidFill>
                <a:srgbClr val="FF0000"/>
              </a:solidFill>
              <a:latin typeface="Times New Roman" pitchFamily="18" charset="0"/>
              <a:cs typeface="Times New Roman" pitchFamily="18" charset="0"/>
            </a:endParaRPr>
          </a:p>
          <a:p>
            <a:r>
              <a:rPr lang="nl-NL" sz="2400" dirty="0" smtClean="0">
                <a:solidFill>
                  <a:srgbClr val="FF0000"/>
                </a:solidFill>
                <a:latin typeface="Times New Roman" pitchFamily="18" charset="0"/>
                <a:cs typeface="Times New Roman" pitchFamily="18" charset="0"/>
              </a:rPr>
              <a:t> </a:t>
            </a:r>
            <a:endParaRPr lang="en-US" sz="2400" dirty="0">
              <a:solidFill>
                <a:srgbClr val="FF0000"/>
              </a:solidFill>
              <a:latin typeface="Times New Roman" pitchFamily="18" charset="0"/>
              <a:cs typeface="Times New Roman" pitchFamily="18" charset="0"/>
            </a:endParaRPr>
          </a:p>
        </p:txBody>
      </p:sp>
      <p:sp>
        <p:nvSpPr>
          <p:cNvPr id="11" name="TextBox 10"/>
          <p:cNvSpPr txBox="1"/>
          <p:nvPr/>
        </p:nvSpPr>
        <p:spPr>
          <a:xfrm>
            <a:off x="304800" y="2895600"/>
            <a:ext cx="3733800" cy="1200329"/>
          </a:xfrm>
          <a:prstGeom prst="rect">
            <a:avLst/>
          </a:prstGeom>
          <a:noFill/>
          <a:ln w="28575">
            <a:solidFill>
              <a:srgbClr val="0000FF"/>
            </a:solidFill>
          </a:ln>
        </p:spPr>
        <p:txBody>
          <a:bodyPr wrap="square" rtlCol="0">
            <a:spAutoFit/>
          </a:bodyPr>
          <a:lstStyle/>
          <a:p>
            <a:r>
              <a:rPr lang="nl-NL" sz="2400" dirty="0" smtClean="0">
                <a:latin typeface="Times New Roman" pitchFamily="18" charset="0"/>
                <a:cs typeface="Times New Roman" pitchFamily="18" charset="0"/>
              </a:rPr>
              <a:t>Dân  là chủ</a:t>
            </a:r>
            <a:r>
              <a:rPr lang="nl-NL" sz="2400" b="1" dirty="0" smtClean="0">
                <a:latin typeface="Times New Roman" pitchFamily="18" charset="0"/>
                <a:cs typeface="Times New Roman" pitchFamily="18" charset="0"/>
              </a:rPr>
              <a:t> </a:t>
            </a:r>
            <a:r>
              <a:rPr lang="nl-NL" sz="2400" dirty="0" smtClean="0">
                <a:latin typeface="Times New Roman" pitchFamily="18" charset="0"/>
                <a:cs typeface="Times New Roman" pitchFamily="18" charset="0"/>
              </a:rPr>
              <a:t>và dân làm chủ mọi công việc của đất nước</a:t>
            </a:r>
            <a:endParaRPr lang="en-US" sz="2400" dirty="0"/>
          </a:p>
        </p:txBody>
      </p:sp>
      <p:sp>
        <p:nvSpPr>
          <p:cNvPr id="12" name="Rectangle 11"/>
          <p:cNvSpPr/>
          <p:nvPr/>
        </p:nvSpPr>
        <p:spPr>
          <a:xfrm>
            <a:off x="5209918" y="2743200"/>
            <a:ext cx="2634247" cy="461665"/>
          </a:xfrm>
          <a:prstGeom prst="rect">
            <a:avLst/>
          </a:prstGeom>
          <a:ln w="28575">
            <a:solidFill>
              <a:srgbClr val="0000FF"/>
            </a:solidFill>
          </a:ln>
        </p:spPr>
        <p:txBody>
          <a:bodyPr wrap="none">
            <a:spAutoFit/>
          </a:bodyPr>
          <a:lstStyle/>
          <a:p>
            <a:r>
              <a:rPr lang="nl-NL" sz="2400" dirty="0" smtClean="0"/>
              <a:t>làm chủ về chính trị</a:t>
            </a:r>
            <a:endParaRPr lang="en-US" sz="2400" dirty="0"/>
          </a:p>
        </p:txBody>
      </p:sp>
      <p:sp>
        <p:nvSpPr>
          <p:cNvPr id="13" name="Rectangle 12"/>
          <p:cNvSpPr/>
          <p:nvPr/>
        </p:nvSpPr>
        <p:spPr>
          <a:xfrm>
            <a:off x="5257800" y="3348335"/>
            <a:ext cx="2590800" cy="461665"/>
          </a:xfrm>
          <a:prstGeom prst="rect">
            <a:avLst/>
          </a:prstGeom>
          <a:ln w="28575">
            <a:solidFill>
              <a:srgbClr val="0000FF"/>
            </a:solidFill>
          </a:ln>
        </p:spPr>
        <p:txBody>
          <a:bodyPr wrap="square">
            <a:spAutoFit/>
          </a:bodyPr>
          <a:lstStyle/>
          <a:p>
            <a:r>
              <a:rPr lang="nl-NL" sz="2400" dirty="0" smtClean="0"/>
              <a:t>về kinh tế</a:t>
            </a:r>
            <a:endParaRPr lang="en-US" sz="2400" dirty="0"/>
          </a:p>
        </p:txBody>
      </p:sp>
      <p:sp>
        <p:nvSpPr>
          <p:cNvPr id="14" name="Rectangle 13"/>
          <p:cNvSpPr/>
          <p:nvPr/>
        </p:nvSpPr>
        <p:spPr>
          <a:xfrm>
            <a:off x="5267052" y="3957935"/>
            <a:ext cx="2657748" cy="461665"/>
          </a:xfrm>
          <a:prstGeom prst="rect">
            <a:avLst/>
          </a:prstGeom>
          <a:ln w="28575">
            <a:solidFill>
              <a:srgbClr val="0000FF"/>
            </a:solidFill>
          </a:ln>
        </p:spPr>
        <p:txBody>
          <a:bodyPr wrap="square">
            <a:spAutoFit/>
          </a:bodyPr>
          <a:lstStyle/>
          <a:p>
            <a:r>
              <a:rPr lang="nl-NL" sz="2400" dirty="0" smtClean="0"/>
              <a:t>văn hóa, xã hội</a:t>
            </a:r>
            <a:endParaRPr lang="en-US" sz="2400" dirty="0"/>
          </a:p>
        </p:txBody>
      </p:sp>
      <p:sp>
        <p:nvSpPr>
          <p:cNvPr id="15" name="Rectangle 14"/>
          <p:cNvSpPr/>
          <p:nvPr/>
        </p:nvSpPr>
        <p:spPr>
          <a:xfrm>
            <a:off x="228600" y="5405735"/>
            <a:ext cx="3916457" cy="461665"/>
          </a:xfrm>
          <a:prstGeom prst="rect">
            <a:avLst/>
          </a:prstGeom>
          <a:ln w="28575">
            <a:solidFill>
              <a:schemeClr val="tx1"/>
            </a:solidFill>
          </a:ln>
        </p:spPr>
        <p:txBody>
          <a:bodyPr wrap="none">
            <a:spAutoFit/>
          </a:bodyPr>
          <a:lstStyle/>
          <a:p>
            <a:r>
              <a:rPr lang="nl-NL" sz="2400" dirty="0" smtClean="0">
                <a:latin typeface="Times New Roman" pitchFamily="18" charset="0"/>
                <a:cs typeface="Times New Roman" pitchFamily="18" charset="0"/>
              </a:rPr>
              <a:t>Dân chủ bằng nhiều hình thức</a:t>
            </a:r>
            <a:endParaRPr lang="en-US" sz="2400" dirty="0">
              <a:latin typeface="Times New Roman" pitchFamily="18" charset="0"/>
              <a:cs typeface="Times New Roman" pitchFamily="18" charset="0"/>
            </a:endParaRPr>
          </a:p>
        </p:txBody>
      </p:sp>
      <p:sp>
        <p:nvSpPr>
          <p:cNvPr id="16" name="Rectangle 15"/>
          <p:cNvSpPr/>
          <p:nvPr/>
        </p:nvSpPr>
        <p:spPr>
          <a:xfrm>
            <a:off x="5209907" y="5117068"/>
            <a:ext cx="2331087" cy="461665"/>
          </a:xfrm>
          <a:prstGeom prst="rect">
            <a:avLst/>
          </a:prstGeom>
        </p:spPr>
        <p:txBody>
          <a:bodyPr wrap="none">
            <a:spAutoFit/>
          </a:bodyPr>
          <a:lstStyle/>
          <a:p>
            <a:r>
              <a:rPr lang="nl-NL" sz="2400" dirty="0" smtClean="0"/>
              <a:t>dân chủ trực tiếp</a:t>
            </a:r>
            <a:endParaRPr lang="en-US" sz="2400" dirty="0"/>
          </a:p>
        </p:txBody>
      </p:sp>
      <p:sp>
        <p:nvSpPr>
          <p:cNvPr id="17" name="Rectangle 16"/>
          <p:cNvSpPr/>
          <p:nvPr/>
        </p:nvSpPr>
        <p:spPr>
          <a:xfrm>
            <a:off x="5132048" y="5879068"/>
            <a:ext cx="2792752" cy="461665"/>
          </a:xfrm>
          <a:prstGeom prst="rect">
            <a:avLst/>
          </a:prstGeom>
        </p:spPr>
        <p:txBody>
          <a:bodyPr wrap="none">
            <a:spAutoFit/>
          </a:bodyPr>
          <a:lstStyle/>
          <a:p>
            <a:r>
              <a:rPr lang="nl-NL" sz="2400" dirty="0" smtClean="0"/>
              <a:t>dân chủ qua đại diện</a:t>
            </a:r>
            <a:endParaRPr lang="en-US" sz="2400" dirty="0"/>
          </a:p>
        </p:txBody>
      </p:sp>
      <p:cxnSp>
        <p:nvCxnSpPr>
          <p:cNvPr id="23" name="Straight Arrow Connector 22"/>
          <p:cNvCxnSpPr>
            <a:stCxn id="11" idx="3"/>
            <a:endCxn id="12" idx="1"/>
          </p:cNvCxnSpPr>
          <p:nvPr/>
        </p:nvCxnSpPr>
        <p:spPr>
          <a:xfrm flipV="1">
            <a:off x="4038600" y="2974033"/>
            <a:ext cx="1171318" cy="521732"/>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25" name="Elbow Connector 24"/>
          <p:cNvCxnSpPr>
            <a:stCxn id="11" idx="3"/>
          </p:cNvCxnSpPr>
          <p:nvPr/>
        </p:nvCxnSpPr>
        <p:spPr>
          <a:xfrm>
            <a:off x="4038600" y="3495765"/>
            <a:ext cx="1066800" cy="9435"/>
          </a:xfrm>
          <a:prstGeom prst="bentConnector3">
            <a:avLst>
              <a:gd name="adj1" fmla="val 50000"/>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stCxn id="11" idx="3"/>
          </p:cNvCxnSpPr>
          <p:nvPr/>
        </p:nvCxnSpPr>
        <p:spPr>
          <a:xfrm>
            <a:off x="4038600" y="3495765"/>
            <a:ext cx="1143000" cy="619035"/>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V="1">
            <a:off x="4191000" y="5334000"/>
            <a:ext cx="914400" cy="304800"/>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4191000" y="5638800"/>
            <a:ext cx="914400" cy="381000"/>
          </a:xfrm>
          <a:prstGeom prst="straightConnector1">
            <a:avLst/>
          </a:prstGeom>
          <a:ln w="19050">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ông bằng xã hội&quot; | Web Sống Đẹp"/>
          <p:cNvPicPr>
            <a:picLocks noChangeAspect="1" noChangeArrowheads="1"/>
          </p:cNvPicPr>
          <p:nvPr/>
        </p:nvPicPr>
        <p:blipFill>
          <a:blip r:embed="rId2"/>
          <a:srcRect/>
          <a:stretch>
            <a:fillRect/>
          </a:stretch>
        </p:blipFill>
        <p:spPr bwMode="auto">
          <a:xfrm>
            <a:off x="1219200" y="152400"/>
            <a:ext cx="2143125" cy="2133601"/>
          </a:xfrm>
          <a:prstGeom prst="rect">
            <a:avLst/>
          </a:prstGeom>
          <a:noFill/>
        </p:spPr>
      </p:pic>
      <p:pic>
        <p:nvPicPr>
          <p:cNvPr id="1028" name="Picture 4" descr="Công bằng xã hội trong điều kiện kinh tế thị trường ở nước ta hiện nay -  Viện Triết học, Viện Hàn lâm KHXH Việt Nam"/>
          <p:cNvPicPr>
            <a:picLocks noChangeAspect="1" noChangeArrowheads="1"/>
          </p:cNvPicPr>
          <p:nvPr/>
        </p:nvPicPr>
        <p:blipFill>
          <a:blip r:embed="rId3"/>
          <a:srcRect/>
          <a:stretch>
            <a:fillRect/>
          </a:stretch>
        </p:blipFill>
        <p:spPr bwMode="auto">
          <a:xfrm>
            <a:off x="133350" y="2438400"/>
            <a:ext cx="4286250" cy="3038476"/>
          </a:xfrm>
          <a:prstGeom prst="rect">
            <a:avLst/>
          </a:prstGeom>
          <a:noFill/>
        </p:spPr>
      </p:pic>
      <p:sp>
        <p:nvSpPr>
          <p:cNvPr id="6" name="Rectangle 5"/>
          <p:cNvSpPr/>
          <p:nvPr/>
        </p:nvSpPr>
        <p:spPr>
          <a:xfrm>
            <a:off x="4191000" y="2697540"/>
            <a:ext cx="4572000" cy="1569660"/>
          </a:xfrm>
          <a:prstGeom prst="rect">
            <a:avLst/>
          </a:prstGeom>
        </p:spPr>
        <p:txBody>
          <a:bodyPr>
            <a:spAutoFit/>
          </a:bodyPr>
          <a:lstStyle/>
          <a:p>
            <a:r>
              <a:rPr lang="nl-NL" sz="2400" dirty="0" smtClean="0"/>
              <a:t>Mọi người dân đều có quyền làm việc, nghỉ ngơi và có những điều kiện bảo đảm để được hưởng thụ các kết quả lao động của mình. </a:t>
            </a:r>
            <a:endParaRPr lang="en-US" sz="2400" dirty="0"/>
          </a:p>
        </p:txBody>
      </p:sp>
      <p:sp>
        <p:nvSpPr>
          <p:cNvPr id="7" name="Rectangle 6"/>
          <p:cNvSpPr/>
          <p:nvPr/>
        </p:nvSpPr>
        <p:spPr>
          <a:xfrm>
            <a:off x="4876800" y="1600200"/>
            <a:ext cx="2761397" cy="523220"/>
          </a:xfrm>
          <a:prstGeom prst="rect">
            <a:avLst/>
          </a:prstGeom>
        </p:spPr>
        <p:txBody>
          <a:bodyPr wrap="none">
            <a:spAutoFit/>
          </a:bodyPr>
          <a:lstStyle/>
          <a:p>
            <a:r>
              <a:rPr lang="nl-NL" sz="2800" i="1" dirty="0" smtClean="0"/>
              <a:t>Xã hội công bằng</a:t>
            </a:r>
            <a:r>
              <a:rPr lang="nl-NL" sz="2800" dirty="0" smtClean="0"/>
              <a:t> </a:t>
            </a:r>
            <a:endParaRPr lang="en-US" sz="2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4237037"/>
            <a:ext cx="8229600" cy="4525963"/>
          </a:xfrm>
        </p:spPr>
        <p:txBody>
          <a:bodyPr>
            <a:normAutofit/>
          </a:bodyPr>
          <a:lstStyle/>
          <a:p>
            <a:pPr algn="just"/>
            <a:r>
              <a:rPr lang="nl-NL" sz="2400" i="1" dirty="0" smtClean="0">
                <a:latin typeface="Times New Roman" pitchFamily="18" charset="0"/>
                <a:cs typeface="Times New Roman" pitchFamily="18" charset="0"/>
              </a:rPr>
              <a:t>Xã hội văn minh</a:t>
            </a:r>
            <a:r>
              <a:rPr lang="nl-NL" sz="2400" dirty="0" smtClean="0">
                <a:latin typeface="Times New Roman" pitchFamily="18" charset="0"/>
                <a:cs typeface="Times New Roman" pitchFamily="18" charset="0"/>
              </a:rPr>
              <a:t> là xã hội mà mọi người dân, mọi tổ chức xã hội ứng xử có văn hóa trên mọi lĩnh vực hoạt động. Đó là văn minh về vật chất-kỹ thuật và văn minh tinh thần, văn minh trong quan hệ con người với thiên nhiên, văn minh trong quan hệ giữa người với người, văn minh trong các tổ chức nhà nước, xã hội</a:t>
            </a:r>
            <a:endParaRPr lang="en-US" sz="2400" dirty="0">
              <a:latin typeface="Times New Roman" pitchFamily="18" charset="0"/>
              <a:cs typeface="Times New Roman" pitchFamily="18" charset="0"/>
            </a:endParaRPr>
          </a:p>
        </p:txBody>
      </p:sp>
      <p:pic>
        <p:nvPicPr>
          <p:cNvPr id="167938" name="Picture 2" descr="Chúng ta có thật sự đang sống trong một xã hội văn minh? - DKN.News"/>
          <p:cNvPicPr>
            <a:picLocks noChangeAspect="1" noChangeArrowheads="1"/>
          </p:cNvPicPr>
          <p:nvPr/>
        </p:nvPicPr>
        <p:blipFill>
          <a:blip r:embed="rId2"/>
          <a:srcRect/>
          <a:stretch>
            <a:fillRect/>
          </a:stretch>
        </p:blipFill>
        <p:spPr bwMode="auto">
          <a:xfrm>
            <a:off x="83697" y="76200"/>
            <a:ext cx="3497703" cy="1828800"/>
          </a:xfrm>
          <a:prstGeom prst="rect">
            <a:avLst/>
          </a:prstGeom>
          <a:noFill/>
        </p:spPr>
      </p:pic>
      <p:sp>
        <p:nvSpPr>
          <p:cNvPr id="167940" name="AutoShape 4" descr="Du lịch như thế nào là văn minh? - Noron.vn"/>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67944" name="Picture 8" descr="Cần ứng xử văn minh trên mạng xã hội - Bình Minh Đất Phú"/>
          <p:cNvPicPr>
            <a:picLocks noChangeAspect="1" noChangeArrowheads="1"/>
          </p:cNvPicPr>
          <p:nvPr/>
        </p:nvPicPr>
        <p:blipFill>
          <a:blip r:embed="rId3"/>
          <a:srcRect/>
          <a:stretch>
            <a:fillRect/>
          </a:stretch>
        </p:blipFill>
        <p:spPr bwMode="auto">
          <a:xfrm>
            <a:off x="6210300" y="2514600"/>
            <a:ext cx="2857500" cy="1581151"/>
          </a:xfrm>
          <a:prstGeom prst="rect">
            <a:avLst/>
          </a:prstGeom>
          <a:noFill/>
        </p:spPr>
      </p:pic>
      <p:pic>
        <p:nvPicPr>
          <p:cNvPr id="167946" name="Picture 10" descr="Xã Hội Văn Minh Hình ảnh | Định dạng hình ảnh PSD 400117529| vn.lovepik.com"/>
          <p:cNvPicPr>
            <a:picLocks noChangeAspect="1" noChangeArrowheads="1"/>
          </p:cNvPicPr>
          <p:nvPr/>
        </p:nvPicPr>
        <p:blipFill>
          <a:blip r:embed="rId4" cstate="print"/>
          <a:srcRect/>
          <a:stretch>
            <a:fillRect/>
          </a:stretch>
        </p:blipFill>
        <p:spPr bwMode="auto">
          <a:xfrm>
            <a:off x="3581400" y="876713"/>
            <a:ext cx="2743199" cy="1939378"/>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xmlns="" id="{462E549F-9D12-46B8-899F-B0B3F3547F42}"/>
              </a:ext>
            </a:extLst>
          </p:cNvPr>
          <p:cNvGrpSpPr/>
          <p:nvPr/>
        </p:nvGrpSpPr>
        <p:grpSpPr>
          <a:xfrm>
            <a:off x="376707" y="540914"/>
            <a:ext cx="8442101" cy="3013632"/>
            <a:chOff x="769786" y="2854532"/>
            <a:chExt cx="11130811" cy="2013440"/>
          </a:xfrm>
        </p:grpSpPr>
        <p:sp>
          <p:nvSpPr>
            <p:cNvPr id="4" name="Freeform: Shape 3">
              <a:extLst>
                <a:ext uri="{FF2B5EF4-FFF2-40B4-BE49-F238E27FC236}">
                  <a16:creationId xmlns:a16="http://schemas.microsoft.com/office/drawing/2014/main" xmlns="" id="{8F274861-40E3-4691-B61C-476327B71E7E}"/>
                </a:ext>
              </a:extLst>
            </p:cNvPr>
            <p:cNvSpPr/>
            <p:nvPr/>
          </p:nvSpPr>
          <p:spPr>
            <a:xfrm>
              <a:off x="769786" y="2854532"/>
              <a:ext cx="4356129"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387361"/>
                <a:gd name="connsiteY0" fmla="*/ 958362 h 2013439"/>
                <a:gd name="connsiteX1" fmla="*/ 8792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0 w 4387361"/>
                <a:gd name="connsiteY0" fmla="*/ 958362 h 2013439"/>
                <a:gd name="connsiteX1" fmla="*/ 17584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238312 w 4369777"/>
                <a:gd name="connsiteY0" fmla="*/ 504574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5858 w 4369777"/>
                <a:gd name="connsiteY0" fmla="*/ 0 h 2024068"/>
                <a:gd name="connsiteX1" fmla="*/ 0 w 4369777"/>
                <a:gd name="connsiteY1" fmla="*/ 951406 h 2024068"/>
                <a:gd name="connsiteX2" fmla="*/ 571500 w 4369777"/>
                <a:gd name="connsiteY2" fmla="*/ 2024068 h 2024068"/>
                <a:gd name="connsiteX3" fmla="*/ 1617785 w 4369777"/>
                <a:gd name="connsiteY3" fmla="*/ 2006483 h 2024068"/>
                <a:gd name="connsiteX4" fmla="*/ 2769577 w 4369777"/>
                <a:gd name="connsiteY4" fmla="*/ 10629 h 2024068"/>
                <a:gd name="connsiteX5" fmla="*/ 3886200 w 4369777"/>
                <a:gd name="connsiteY5" fmla="*/ 19421 h 2024068"/>
                <a:gd name="connsiteX6" fmla="*/ 4369777 w 4369777"/>
                <a:gd name="connsiteY6" fmla="*/ 810729 h 2024068"/>
                <a:gd name="connsiteX0" fmla="*/ 562446 w 4369777"/>
                <a:gd name="connsiteY0" fmla="*/ 6431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2446 w 4369777"/>
                <a:gd name="connsiteY0" fmla="*/ 6431 h 2013439"/>
                <a:gd name="connsiteX1" fmla="*/ 554047 w 4369777"/>
                <a:gd name="connsiteY1" fmla="*/ 3281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562446 w 4369777"/>
                <a:gd name="connsiteY0" fmla="*/ 85037 h 2092045"/>
                <a:gd name="connsiteX1" fmla="*/ 670053 w 4369777"/>
                <a:gd name="connsiteY1" fmla="*/ 0 h 2092045"/>
                <a:gd name="connsiteX2" fmla="*/ 0 w 4369777"/>
                <a:gd name="connsiteY2" fmla="*/ 1019383 h 2092045"/>
                <a:gd name="connsiteX3" fmla="*/ 571500 w 4369777"/>
                <a:gd name="connsiteY3" fmla="*/ 2092045 h 2092045"/>
                <a:gd name="connsiteX4" fmla="*/ 1617785 w 4369777"/>
                <a:gd name="connsiteY4" fmla="*/ 2074460 h 2092045"/>
                <a:gd name="connsiteX5" fmla="*/ 2769577 w 4369777"/>
                <a:gd name="connsiteY5" fmla="*/ 78606 h 2092045"/>
                <a:gd name="connsiteX6" fmla="*/ 3886200 w 4369777"/>
                <a:gd name="connsiteY6" fmla="*/ 87398 h 2092045"/>
                <a:gd name="connsiteX7" fmla="*/ 4369777 w 4369777"/>
                <a:gd name="connsiteY7" fmla="*/ 878706 h 2092045"/>
                <a:gd name="connsiteX0" fmla="*/ 562446 w 4369777"/>
                <a:gd name="connsiteY0" fmla="*/ 6431 h 2013439"/>
                <a:gd name="connsiteX1" fmla="*/ 608638 w 4369777"/>
                <a:gd name="connsiteY1" fmla="*/ 112463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1244834 w 4369777"/>
                <a:gd name="connsiteY0" fmla="*/ 0 h 2112778"/>
                <a:gd name="connsiteX1" fmla="*/ 608638 w 4369777"/>
                <a:gd name="connsiteY1" fmla="*/ 211802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08638 w 4369777"/>
                <a:gd name="connsiteY1" fmla="*/ 119680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15462 w 4369777"/>
                <a:gd name="connsiteY1" fmla="*/ 136739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77931 w 4369777"/>
                <a:gd name="connsiteY1" fmla="*/ 9238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81343 w 4369777"/>
                <a:gd name="connsiteY1" fmla="*/ 10944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34598 w 4359541"/>
                <a:gd name="connsiteY0" fmla="*/ 0 h 2112778"/>
                <a:gd name="connsiteX1" fmla="*/ 571107 w 4359541"/>
                <a:gd name="connsiteY1" fmla="*/ 109444 h 2112778"/>
                <a:gd name="connsiteX2" fmla="*/ 0 w 4359541"/>
                <a:gd name="connsiteY2" fmla="*/ 1053764 h 2112778"/>
                <a:gd name="connsiteX3" fmla="*/ 561264 w 4359541"/>
                <a:gd name="connsiteY3" fmla="*/ 2112778 h 2112778"/>
                <a:gd name="connsiteX4" fmla="*/ 1607549 w 4359541"/>
                <a:gd name="connsiteY4" fmla="*/ 2095193 h 2112778"/>
                <a:gd name="connsiteX5" fmla="*/ 2759341 w 4359541"/>
                <a:gd name="connsiteY5" fmla="*/ 99339 h 2112778"/>
                <a:gd name="connsiteX6" fmla="*/ 3875964 w 4359541"/>
                <a:gd name="connsiteY6" fmla="*/ 108131 h 2112778"/>
                <a:gd name="connsiteX7" fmla="*/ 4359541 w 4359541"/>
                <a:gd name="connsiteY7" fmla="*/ 899439 h 2112778"/>
                <a:gd name="connsiteX0" fmla="*/ 1231186 w 4356129"/>
                <a:gd name="connsiteY0" fmla="*/ 0 h 2112778"/>
                <a:gd name="connsiteX1" fmla="*/ 567695 w 4356129"/>
                <a:gd name="connsiteY1" fmla="*/ 109444 h 2112778"/>
                <a:gd name="connsiteX2" fmla="*/ 0 w 4356129"/>
                <a:gd name="connsiteY2" fmla="*/ 1064000 h 2112778"/>
                <a:gd name="connsiteX3" fmla="*/ 557852 w 4356129"/>
                <a:gd name="connsiteY3" fmla="*/ 2112778 h 2112778"/>
                <a:gd name="connsiteX4" fmla="*/ 1604137 w 4356129"/>
                <a:gd name="connsiteY4" fmla="*/ 2095193 h 2112778"/>
                <a:gd name="connsiteX5" fmla="*/ 2755929 w 4356129"/>
                <a:gd name="connsiteY5" fmla="*/ 99339 h 2112778"/>
                <a:gd name="connsiteX6" fmla="*/ 3872552 w 4356129"/>
                <a:gd name="connsiteY6" fmla="*/ 108131 h 2112778"/>
                <a:gd name="connsiteX7" fmla="*/ 4356129 w 4356129"/>
                <a:gd name="connsiteY7" fmla="*/ 899439 h 2112778"/>
                <a:gd name="connsiteX0" fmla="*/ 1592852 w 4356129"/>
                <a:gd name="connsiteY0" fmla="*/ 0 h 2047951"/>
                <a:gd name="connsiteX1" fmla="*/ 567695 w 4356129"/>
                <a:gd name="connsiteY1" fmla="*/ 44617 h 2047951"/>
                <a:gd name="connsiteX2" fmla="*/ 0 w 4356129"/>
                <a:gd name="connsiteY2" fmla="*/ 999173 h 2047951"/>
                <a:gd name="connsiteX3" fmla="*/ 557852 w 4356129"/>
                <a:gd name="connsiteY3" fmla="*/ 2047951 h 2047951"/>
                <a:gd name="connsiteX4" fmla="*/ 1604137 w 4356129"/>
                <a:gd name="connsiteY4" fmla="*/ 2030366 h 2047951"/>
                <a:gd name="connsiteX5" fmla="*/ 2755929 w 4356129"/>
                <a:gd name="connsiteY5" fmla="*/ 34512 h 2047951"/>
                <a:gd name="connsiteX6" fmla="*/ 3872552 w 4356129"/>
                <a:gd name="connsiteY6" fmla="*/ 43304 h 2047951"/>
                <a:gd name="connsiteX7" fmla="*/ 4356129 w 4356129"/>
                <a:gd name="connsiteY7" fmla="*/ 834612 h 2047951"/>
                <a:gd name="connsiteX0" fmla="*/ 1592852 w 4356129"/>
                <a:gd name="connsiteY0" fmla="*/ 6562 h 2054513"/>
                <a:gd name="connsiteX1" fmla="*/ 1584453 w 4356129"/>
                <a:gd name="connsiteY1" fmla="*/ 0 h 2054513"/>
                <a:gd name="connsiteX2" fmla="*/ 567695 w 4356129"/>
                <a:gd name="connsiteY2" fmla="*/ 51179 h 2054513"/>
                <a:gd name="connsiteX3" fmla="*/ 0 w 4356129"/>
                <a:gd name="connsiteY3" fmla="*/ 1005735 h 2054513"/>
                <a:gd name="connsiteX4" fmla="*/ 557852 w 4356129"/>
                <a:gd name="connsiteY4" fmla="*/ 2054513 h 2054513"/>
                <a:gd name="connsiteX5" fmla="*/ 1604137 w 4356129"/>
                <a:gd name="connsiteY5" fmla="*/ 2036928 h 2054513"/>
                <a:gd name="connsiteX6" fmla="*/ 2755929 w 4356129"/>
                <a:gd name="connsiteY6" fmla="*/ 41074 h 2054513"/>
                <a:gd name="connsiteX7" fmla="*/ 3872552 w 4356129"/>
                <a:gd name="connsiteY7" fmla="*/ 49866 h 2054513"/>
                <a:gd name="connsiteX8" fmla="*/ 4356129 w 4356129"/>
                <a:gd name="connsiteY8" fmla="*/ 841174 h 2054513"/>
                <a:gd name="connsiteX0" fmla="*/ 1592852 w 4356129"/>
                <a:gd name="connsiteY0" fmla="*/ 0 h 2047951"/>
                <a:gd name="connsiteX1" fmla="*/ 1857408 w 4356129"/>
                <a:gd name="connsiteY1" fmla="*/ 150388 h 2047951"/>
                <a:gd name="connsiteX2" fmla="*/ 567695 w 4356129"/>
                <a:gd name="connsiteY2" fmla="*/ 44617 h 2047951"/>
                <a:gd name="connsiteX3" fmla="*/ 0 w 4356129"/>
                <a:gd name="connsiteY3" fmla="*/ 999173 h 2047951"/>
                <a:gd name="connsiteX4" fmla="*/ 557852 w 4356129"/>
                <a:gd name="connsiteY4" fmla="*/ 2047951 h 2047951"/>
                <a:gd name="connsiteX5" fmla="*/ 1604137 w 4356129"/>
                <a:gd name="connsiteY5" fmla="*/ 2030366 h 2047951"/>
                <a:gd name="connsiteX6" fmla="*/ 2755929 w 4356129"/>
                <a:gd name="connsiteY6" fmla="*/ 34512 h 2047951"/>
                <a:gd name="connsiteX7" fmla="*/ 3872552 w 4356129"/>
                <a:gd name="connsiteY7" fmla="*/ 43304 h 2047951"/>
                <a:gd name="connsiteX8" fmla="*/ 4356129 w 4356129"/>
                <a:gd name="connsiteY8" fmla="*/ 834612 h 2047951"/>
                <a:gd name="connsiteX0" fmla="*/ 1592852 w 4356129"/>
                <a:gd name="connsiteY0" fmla="*/ 3044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2646 w 4356129"/>
                <a:gd name="connsiteY0" fmla="*/ 83225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5823 w 4356129"/>
                <a:gd name="connsiteY0" fmla="*/ 85272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7319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9235 w 4356129"/>
                <a:gd name="connsiteY0" fmla="*/ 84931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6978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25428 h 2034041"/>
                <a:gd name="connsiteX1" fmla="*/ 1693635 w 4356129"/>
                <a:gd name="connsiteY1" fmla="*/ 0 h 2034041"/>
                <a:gd name="connsiteX2" fmla="*/ 567695 w 4356129"/>
                <a:gd name="connsiteY2" fmla="*/ 30707 h 2034041"/>
                <a:gd name="connsiteX3" fmla="*/ 0 w 4356129"/>
                <a:gd name="connsiteY3" fmla="*/ 985263 h 2034041"/>
                <a:gd name="connsiteX4" fmla="*/ 557852 w 4356129"/>
                <a:gd name="connsiteY4" fmla="*/ 2034041 h 2034041"/>
                <a:gd name="connsiteX5" fmla="*/ 1604137 w 4356129"/>
                <a:gd name="connsiteY5" fmla="*/ 2016456 h 2034041"/>
                <a:gd name="connsiteX6" fmla="*/ 2755929 w 4356129"/>
                <a:gd name="connsiteY6" fmla="*/ 20602 h 2034041"/>
                <a:gd name="connsiteX7" fmla="*/ 3872552 w 4356129"/>
                <a:gd name="connsiteY7" fmla="*/ 29394 h 2034041"/>
                <a:gd name="connsiteX8" fmla="*/ 4356129 w 4356129"/>
                <a:gd name="connsiteY8" fmla="*/ 820702 h 2034041"/>
                <a:gd name="connsiteX0" fmla="*/ 2169471 w 4356129"/>
                <a:gd name="connsiteY0" fmla="*/ 804826 h 2013439"/>
                <a:gd name="connsiteX1" fmla="*/ 1693635 w 4356129"/>
                <a:gd name="connsiteY1" fmla="*/ 16930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19229 w 4356129"/>
                <a:gd name="connsiteY0" fmla="*/ 714391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6129" h="2013439">
                  <a:moveTo>
                    <a:pt x="2119229" y="714391"/>
                  </a:moveTo>
                  <a:lnTo>
                    <a:pt x="1679987" y="13518"/>
                  </a:lnTo>
                  <a:lnTo>
                    <a:pt x="567695" y="10105"/>
                  </a:lnTo>
                  <a:lnTo>
                    <a:pt x="0" y="964661"/>
                  </a:lnTo>
                  <a:lnTo>
                    <a:pt x="557852" y="2013439"/>
                  </a:lnTo>
                  <a:lnTo>
                    <a:pt x="1604137" y="1995854"/>
                  </a:lnTo>
                  <a:lnTo>
                    <a:pt x="2755929" y="0"/>
                  </a:lnTo>
                  <a:lnTo>
                    <a:pt x="3872552" y="8792"/>
                  </a:lnTo>
                  <a:lnTo>
                    <a:pt x="4356129" y="800100"/>
                  </a:lnTo>
                </a:path>
              </a:pathLst>
            </a:custGeom>
            <a:noFill/>
            <a:ln w="165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reeform: Shape 4">
              <a:extLst>
                <a:ext uri="{FF2B5EF4-FFF2-40B4-BE49-F238E27FC236}">
                  <a16:creationId xmlns:a16="http://schemas.microsoft.com/office/drawing/2014/main" xmlns="" id="{709F3996-0BE2-4771-BD5E-03C69041A7DA}"/>
                </a:ext>
              </a:extLst>
            </p:cNvPr>
            <p:cNvSpPr/>
            <p:nvPr/>
          </p:nvSpPr>
          <p:spPr>
            <a:xfrm>
              <a:off x="3065807" y="2854532"/>
              <a:ext cx="4299438"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264269"/>
                <a:gd name="connsiteY0" fmla="*/ 1169378 h 2013439"/>
                <a:gd name="connsiteX1" fmla="*/ 465992 w 4264269"/>
                <a:gd name="connsiteY1" fmla="*/ 2013439 h 2013439"/>
                <a:gd name="connsiteX2" fmla="*/ 1512277 w 4264269"/>
                <a:gd name="connsiteY2" fmla="*/ 1995854 h 2013439"/>
                <a:gd name="connsiteX3" fmla="*/ 2664069 w 4264269"/>
                <a:gd name="connsiteY3" fmla="*/ 0 h 2013439"/>
                <a:gd name="connsiteX4" fmla="*/ 3780692 w 4264269"/>
                <a:gd name="connsiteY4" fmla="*/ 8792 h 2013439"/>
                <a:gd name="connsiteX5" fmla="*/ 4264269 w 4264269"/>
                <a:gd name="connsiteY5" fmla="*/ 800100 h 2013439"/>
                <a:gd name="connsiteX0" fmla="*/ 0 w 4299438"/>
                <a:gd name="connsiteY0" fmla="*/ 1099040 h 2013439"/>
                <a:gd name="connsiteX1" fmla="*/ 501161 w 4299438"/>
                <a:gd name="connsiteY1" fmla="*/ 2013439 h 2013439"/>
                <a:gd name="connsiteX2" fmla="*/ 1547446 w 4299438"/>
                <a:gd name="connsiteY2" fmla="*/ 1995854 h 2013439"/>
                <a:gd name="connsiteX3" fmla="*/ 2699238 w 4299438"/>
                <a:gd name="connsiteY3" fmla="*/ 0 h 2013439"/>
                <a:gd name="connsiteX4" fmla="*/ 3815861 w 4299438"/>
                <a:gd name="connsiteY4" fmla="*/ 8792 h 2013439"/>
                <a:gd name="connsiteX5" fmla="*/ 4299438 w 4299438"/>
                <a:gd name="connsiteY5"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99438" h="2013439">
                  <a:moveTo>
                    <a:pt x="0" y="1099040"/>
                  </a:moveTo>
                  <a:lnTo>
                    <a:pt x="501161" y="2013439"/>
                  </a:lnTo>
                  <a:lnTo>
                    <a:pt x="1547446" y="1995854"/>
                  </a:lnTo>
                  <a:lnTo>
                    <a:pt x="2699238" y="0"/>
                  </a:lnTo>
                  <a:lnTo>
                    <a:pt x="3815861" y="8792"/>
                  </a:lnTo>
                  <a:lnTo>
                    <a:pt x="4299438" y="800100"/>
                  </a:lnTo>
                </a:path>
              </a:pathLst>
            </a:custGeom>
            <a:noFill/>
            <a:ln w="165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Shape 5">
              <a:extLst>
                <a:ext uri="{FF2B5EF4-FFF2-40B4-BE49-F238E27FC236}">
                  <a16:creationId xmlns:a16="http://schemas.microsoft.com/office/drawing/2014/main" xmlns="" id="{6DD08526-BEAB-4B9E-A36D-E36C8E5D9B93}"/>
                </a:ext>
              </a:extLst>
            </p:cNvPr>
            <p:cNvSpPr/>
            <p:nvPr/>
          </p:nvSpPr>
          <p:spPr>
            <a:xfrm>
              <a:off x="5305137" y="2854532"/>
              <a:ext cx="4299438"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264269"/>
                <a:gd name="connsiteY0" fmla="*/ 1169378 h 2013439"/>
                <a:gd name="connsiteX1" fmla="*/ 465992 w 4264269"/>
                <a:gd name="connsiteY1" fmla="*/ 2013439 h 2013439"/>
                <a:gd name="connsiteX2" fmla="*/ 1512277 w 4264269"/>
                <a:gd name="connsiteY2" fmla="*/ 1995854 h 2013439"/>
                <a:gd name="connsiteX3" fmla="*/ 2664069 w 4264269"/>
                <a:gd name="connsiteY3" fmla="*/ 0 h 2013439"/>
                <a:gd name="connsiteX4" fmla="*/ 3780692 w 4264269"/>
                <a:gd name="connsiteY4" fmla="*/ 8792 h 2013439"/>
                <a:gd name="connsiteX5" fmla="*/ 4264269 w 4264269"/>
                <a:gd name="connsiteY5" fmla="*/ 800100 h 2013439"/>
                <a:gd name="connsiteX0" fmla="*/ 0 w 4299438"/>
                <a:gd name="connsiteY0" fmla="*/ 1099040 h 2013439"/>
                <a:gd name="connsiteX1" fmla="*/ 501161 w 4299438"/>
                <a:gd name="connsiteY1" fmla="*/ 2013439 h 2013439"/>
                <a:gd name="connsiteX2" fmla="*/ 1547446 w 4299438"/>
                <a:gd name="connsiteY2" fmla="*/ 1995854 h 2013439"/>
                <a:gd name="connsiteX3" fmla="*/ 2699238 w 4299438"/>
                <a:gd name="connsiteY3" fmla="*/ 0 h 2013439"/>
                <a:gd name="connsiteX4" fmla="*/ 3815861 w 4299438"/>
                <a:gd name="connsiteY4" fmla="*/ 8792 h 2013439"/>
                <a:gd name="connsiteX5" fmla="*/ 4299438 w 4299438"/>
                <a:gd name="connsiteY5"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99438" h="2013439">
                  <a:moveTo>
                    <a:pt x="0" y="1099040"/>
                  </a:moveTo>
                  <a:lnTo>
                    <a:pt x="501161" y="2013439"/>
                  </a:lnTo>
                  <a:lnTo>
                    <a:pt x="1547446" y="1995854"/>
                  </a:lnTo>
                  <a:lnTo>
                    <a:pt x="2699238" y="0"/>
                  </a:lnTo>
                  <a:lnTo>
                    <a:pt x="3815861" y="8792"/>
                  </a:lnTo>
                  <a:lnTo>
                    <a:pt x="4299438" y="800100"/>
                  </a:lnTo>
                </a:path>
              </a:pathLst>
            </a:custGeom>
            <a:noFill/>
            <a:ln w="165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a16="http://schemas.microsoft.com/office/drawing/2014/main" xmlns="" id="{9589B684-4FEA-4689-B4D3-23F254AE6F18}"/>
                </a:ext>
              </a:extLst>
            </p:cNvPr>
            <p:cNvSpPr/>
            <p:nvPr/>
          </p:nvSpPr>
          <p:spPr>
            <a:xfrm rot="10800000">
              <a:off x="7544468" y="2854533"/>
              <a:ext cx="4356129" cy="2013439"/>
            </a:xfrm>
            <a:custGeom>
              <a:avLst/>
              <a:gdLst>
                <a:gd name="connsiteX0" fmla="*/ 0 w 4387361"/>
                <a:gd name="connsiteY0" fmla="*/ 958362 h 2013439"/>
                <a:gd name="connsiteX1" fmla="*/ 589084 w 4387361"/>
                <a:gd name="connsiteY1" fmla="*/ 2013439 h 2013439"/>
                <a:gd name="connsiteX2" fmla="*/ 1635369 w 4387361"/>
                <a:gd name="connsiteY2" fmla="*/ 1995854 h 2013439"/>
                <a:gd name="connsiteX3" fmla="*/ 2787161 w 4387361"/>
                <a:gd name="connsiteY3" fmla="*/ 0 h 2013439"/>
                <a:gd name="connsiteX4" fmla="*/ 3903784 w 4387361"/>
                <a:gd name="connsiteY4" fmla="*/ 8792 h 2013439"/>
                <a:gd name="connsiteX5" fmla="*/ 4387361 w 4387361"/>
                <a:gd name="connsiteY5" fmla="*/ 800100 h 2013439"/>
                <a:gd name="connsiteX0" fmla="*/ 0 w 4387361"/>
                <a:gd name="connsiteY0" fmla="*/ 958362 h 2013439"/>
                <a:gd name="connsiteX1" fmla="*/ 8792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0 w 4387361"/>
                <a:gd name="connsiteY0" fmla="*/ 958362 h 2013439"/>
                <a:gd name="connsiteX1" fmla="*/ 17584 w 4387361"/>
                <a:gd name="connsiteY1" fmla="*/ 940777 h 2013439"/>
                <a:gd name="connsiteX2" fmla="*/ 589084 w 4387361"/>
                <a:gd name="connsiteY2" fmla="*/ 2013439 h 2013439"/>
                <a:gd name="connsiteX3" fmla="*/ 1635369 w 4387361"/>
                <a:gd name="connsiteY3" fmla="*/ 1995854 h 2013439"/>
                <a:gd name="connsiteX4" fmla="*/ 2787161 w 4387361"/>
                <a:gd name="connsiteY4" fmla="*/ 0 h 2013439"/>
                <a:gd name="connsiteX5" fmla="*/ 3903784 w 4387361"/>
                <a:gd name="connsiteY5" fmla="*/ 8792 h 2013439"/>
                <a:gd name="connsiteX6" fmla="*/ 4387361 w 4387361"/>
                <a:gd name="connsiteY6" fmla="*/ 800100 h 2013439"/>
                <a:gd name="connsiteX0" fmla="*/ 238312 w 4369777"/>
                <a:gd name="connsiteY0" fmla="*/ 504574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5858 w 4369777"/>
                <a:gd name="connsiteY0" fmla="*/ 0 h 2024068"/>
                <a:gd name="connsiteX1" fmla="*/ 0 w 4369777"/>
                <a:gd name="connsiteY1" fmla="*/ 951406 h 2024068"/>
                <a:gd name="connsiteX2" fmla="*/ 571500 w 4369777"/>
                <a:gd name="connsiteY2" fmla="*/ 2024068 h 2024068"/>
                <a:gd name="connsiteX3" fmla="*/ 1617785 w 4369777"/>
                <a:gd name="connsiteY3" fmla="*/ 2006483 h 2024068"/>
                <a:gd name="connsiteX4" fmla="*/ 2769577 w 4369777"/>
                <a:gd name="connsiteY4" fmla="*/ 10629 h 2024068"/>
                <a:gd name="connsiteX5" fmla="*/ 3886200 w 4369777"/>
                <a:gd name="connsiteY5" fmla="*/ 19421 h 2024068"/>
                <a:gd name="connsiteX6" fmla="*/ 4369777 w 4369777"/>
                <a:gd name="connsiteY6" fmla="*/ 810729 h 2024068"/>
                <a:gd name="connsiteX0" fmla="*/ 562446 w 4369777"/>
                <a:gd name="connsiteY0" fmla="*/ 6431 h 2013439"/>
                <a:gd name="connsiteX1" fmla="*/ 0 w 4369777"/>
                <a:gd name="connsiteY1" fmla="*/ 940777 h 2013439"/>
                <a:gd name="connsiteX2" fmla="*/ 571500 w 4369777"/>
                <a:gd name="connsiteY2" fmla="*/ 2013439 h 2013439"/>
                <a:gd name="connsiteX3" fmla="*/ 1617785 w 4369777"/>
                <a:gd name="connsiteY3" fmla="*/ 1995854 h 2013439"/>
                <a:gd name="connsiteX4" fmla="*/ 2769577 w 4369777"/>
                <a:gd name="connsiteY4" fmla="*/ 0 h 2013439"/>
                <a:gd name="connsiteX5" fmla="*/ 3886200 w 4369777"/>
                <a:gd name="connsiteY5" fmla="*/ 8792 h 2013439"/>
                <a:gd name="connsiteX6" fmla="*/ 4369777 w 4369777"/>
                <a:gd name="connsiteY6" fmla="*/ 800100 h 2013439"/>
                <a:gd name="connsiteX0" fmla="*/ 562446 w 4369777"/>
                <a:gd name="connsiteY0" fmla="*/ 6431 h 2013439"/>
                <a:gd name="connsiteX1" fmla="*/ 554047 w 4369777"/>
                <a:gd name="connsiteY1" fmla="*/ 3281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562446 w 4369777"/>
                <a:gd name="connsiteY0" fmla="*/ 85037 h 2092045"/>
                <a:gd name="connsiteX1" fmla="*/ 670053 w 4369777"/>
                <a:gd name="connsiteY1" fmla="*/ 0 h 2092045"/>
                <a:gd name="connsiteX2" fmla="*/ 0 w 4369777"/>
                <a:gd name="connsiteY2" fmla="*/ 1019383 h 2092045"/>
                <a:gd name="connsiteX3" fmla="*/ 571500 w 4369777"/>
                <a:gd name="connsiteY3" fmla="*/ 2092045 h 2092045"/>
                <a:gd name="connsiteX4" fmla="*/ 1617785 w 4369777"/>
                <a:gd name="connsiteY4" fmla="*/ 2074460 h 2092045"/>
                <a:gd name="connsiteX5" fmla="*/ 2769577 w 4369777"/>
                <a:gd name="connsiteY5" fmla="*/ 78606 h 2092045"/>
                <a:gd name="connsiteX6" fmla="*/ 3886200 w 4369777"/>
                <a:gd name="connsiteY6" fmla="*/ 87398 h 2092045"/>
                <a:gd name="connsiteX7" fmla="*/ 4369777 w 4369777"/>
                <a:gd name="connsiteY7" fmla="*/ 878706 h 2092045"/>
                <a:gd name="connsiteX0" fmla="*/ 562446 w 4369777"/>
                <a:gd name="connsiteY0" fmla="*/ 6431 h 2013439"/>
                <a:gd name="connsiteX1" fmla="*/ 608638 w 4369777"/>
                <a:gd name="connsiteY1" fmla="*/ 112463 h 2013439"/>
                <a:gd name="connsiteX2" fmla="*/ 0 w 4369777"/>
                <a:gd name="connsiteY2" fmla="*/ 940777 h 2013439"/>
                <a:gd name="connsiteX3" fmla="*/ 571500 w 4369777"/>
                <a:gd name="connsiteY3" fmla="*/ 2013439 h 2013439"/>
                <a:gd name="connsiteX4" fmla="*/ 1617785 w 4369777"/>
                <a:gd name="connsiteY4" fmla="*/ 1995854 h 2013439"/>
                <a:gd name="connsiteX5" fmla="*/ 2769577 w 4369777"/>
                <a:gd name="connsiteY5" fmla="*/ 0 h 2013439"/>
                <a:gd name="connsiteX6" fmla="*/ 3886200 w 4369777"/>
                <a:gd name="connsiteY6" fmla="*/ 8792 h 2013439"/>
                <a:gd name="connsiteX7" fmla="*/ 4369777 w 4369777"/>
                <a:gd name="connsiteY7" fmla="*/ 800100 h 2013439"/>
                <a:gd name="connsiteX0" fmla="*/ 1244834 w 4369777"/>
                <a:gd name="connsiteY0" fmla="*/ 0 h 2112778"/>
                <a:gd name="connsiteX1" fmla="*/ 608638 w 4369777"/>
                <a:gd name="connsiteY1" fmla="*/ 211802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08638 w 4369777"/>
                <a:gd name="connsiteY1" fmla="*/ 119680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615462 w 4369777"/>
                <a:gd name="connsiteY1" fmla="*/ 136739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77931 w 4369777"/>
                <a:gd name="connsiteY1" fmla="*/ 9238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44834 w 4369777"/>
                <a:gd name="connsiteY0" fmla="*/ 0 h 2112778"/>
                <a:gd name="connsiteX1" fmla="*/ 581343 w 4369777"/>
                <a:gd name="connsiteY1" fmla="*/ 109444 h 2112778"/>
                <a:gd name="connsiteX2" fmla="*/ 0 w 4369777"/>
                <a:gd name="connsiteY2" fmla="*/ 1040116 h 2112778"/>
                <a:gd name="connsiteX3" fmla="*/ 571500 w 4369777"/>
                <a:gd name="connsiteY3" fmla="*/ 2112778 h 2112778"/>
                <a:gd name="connsiteX4" fmla="*/ 1617785 w 4369777"/>
                <a:gd name="connsiteY4" fmla="*/ 2095193 h 2112778"/>
                <a:gd name="connsiteX5" fmla="*/ 2769577 w 4369777"/>
                <a:gd name="connsiteY5" fmla="*/ 99339 h 2112778"/>
                <a:gd name="connsiteX6" fmla="*/ 3886200 w 4369777"/>
                <a:gd name="connsiteY6" fmla="*/ 108131 h 2112778"/>
                <a:gd name="connsiteX7" fmla="*/ 4369777 w 4369777"/>
                <a:gd name="connsiteY7" fmla="*/ 899439 h 2112778"/>
                <a:gd name="connsiteX0" fmla="*/ 1234598 w 4359541"/>
                <a:gd name="connsiteY0" fmla="*/ 0 h 2112778"/>
                <a:gd name="connsiteX1" fmla="*/ 571107 w 4359541"/>
                <a:gd name="connsiteY1" fmla="*/ 109444 h 2112778"/>
                <a:gd name="connsiteX2" fmla="*/ 0 w 4359541"/>
                <a:gd name="connsiteY2" fmla="*/ 1053764 h 2112778"/>
                <a:gd name="connsiteX3" fmla="*/ 561264 w 4359541"/>
                <a:gd name="connsiteY3" fmla="*/ 2112778 h 2112778"/>
                <a:gd name="connsiteX4" fmla="*/ 1607549 w 4359541"/>
                <a:gd name="connsiteY4" fmla="*/ 2095193 h 2112778"/>
                <a:gd name="connsiteX5" fmla="*/ 2759341 w 4359541"/>
                <a:gd name="connsiteY5" fmla="*/ 99339 h 2112778"/>
                <a:gd name="connsiteX6" fmla="*/ 3875964 w 4359541"/>
                <a:gd name="connsiteY6" fmla="*/ 108131 h 2112778"/>
                <a:gd name="connsiteX7" fmla="*/ 4359541 w 4359541"/>
                <a:gd name="connsiteY7" fmla="*/ 899439 h 2112778"/>
                <a:gd name="connsiteX0" fmla="*/ 1231186 w 4356129"/>
                <a:gd name="connsiteY0" fmla="*/ 0 h 2112778"/>
                <a:gd name="connsiteX1" fmla="*/ 567695 w 4356129"/>
                <a:gd name="connsiteY1" fmla="*/ 109444 h 2112778"/>
                <a:gd name="connsiteX2" fmla="*/ 0 w 4356129"/>
                <a:gd name="connsiteY2" fmla="*/ 1064000 h 2112778"/>
                <a:gd name="connsiteX3" fmla="*/ 557852 w 4356129"/>
                <a:gd name="connsiteY3" fmla="*/ 2112778 h 2112778"/>
                <a:gd name="connsiteX4" fmla="*/ 1604137 w 4356129"/>
                <a:gd name="connsiteY4" fmla="*/ 2095193 h 2112778"/>
                <a:gd name="connsiteX5" fmla="*/ 2755929 w 4356129"/>
                <a:gd name="connsiteY5" fmla="*/ 99339 h 2112778"/>
                <a:gd name="connsiteX6" fmla="*/ 3872552 w 4356129"/>
                <a:gd name="connsiteY6" fmla="*/ 108131 h 2112778"/>
                <a:gd name="connsiteX7" fmla="*/ 4356129 w 4356129"/>
                <a:gd name="connsiteY7" fmla="*/ 899439 h 2112778"/>
                <a:gd name="connsiteX0" fmla="*/ 1592852 w 4356129"/>
                <a:gd name="connsiteY0" fmla="*/ 0 h 2047951"/>
                <a:gd name="connsiteX1" fmla="*/ 567695 w 4356129"/>
                <a:gd name="connsiteY1" fmla="*/ 44617 h 2047951"/>
                <a:gd name="connsiteX2" fmla="*/ 0 w 4356129"/>
                <a:gd name="connsiteY2" fmla="*/ 999173 h 2047951"/>
                <a:gd name="connsiteX3" fmla="*/ 557852 w 4356129"/>
                <a:gd name="connsiteY3" fmla="*/ 2047951 h 2047951"/>
                <a:gd name="connsiteX4" fmla="*/ 1604137 w 4356129"/>
                <a:gd name="connsiteY4" fmla="*/ 2030366 h 2047951"/>
                <a:gd name="connsiteX5" fmla="*/ 2755929 w 4356129"/>
                <a:gd name="connsiteY5" fmla="*/ 34512 h 2047951"/>
                <a:gd name="connsiteX6" fmla="*/ 3872552 w 4356129"/>
                <a:gd name="connsiteY6" fmla="*/ 43304 h 2047951"/>
                <a:gd name="connsiteX7" fmla="*/ 4356129 w 4356129"/>
                <a:gd name="connsiteY7" fmla="*/ 834612 h 2047951"/>
                <a:gd name="connsiteX0" fmla="*/ 1592852 w 4356129"/>
                <a:gd name="connsiteY0" fmla="*/ 6562 h 2054513"/>
                <a:gd name="connsiteX1" fmla="*/ 1584453 w 4356129"/>
                <a:gd name="connsiteY1" fmla="*/ 0 h 2054513"/>
                <a:gd name="connsiteX2" fmla="*/ 567695 w 4356129"/>
                <a:gd name="connsiteY2" fmla="*/ 51179 h 2054513"/>
                <a:gd name="connsiteX3" fmla="*/ 0 w 4356129"/>
                <a:gd name="connsiteY3" fmla="*/ 1005735 h 2054513"/>
                <a:gd name="connsiteX4" fmla="*/ 557852 w 4356129"/>
                <a:gd name="connsiteY4" fmla="*/ 2054513 h 2054513"/>
                <a:gd name="connsiteX5" fmla="*/ 1604137 w 4356129"/>
                <a:gd name="connsiteY5" fmla="*/ 2036928 h 2054513"/>
                <a:gd name="connsiteX6" fmla="*/ 2755929 w 4356129"/>
                <a:gd name="connsiteY6" fmla="*/ 41074 h 2054513"/>
                <a:gd name="connsiteX7" fmla="*/ 3872552 w 4356129"/>
                <a:gd name="connsiteY7" fmla="*/ 49866 h 2054513"/>
                <a:gd name="connsiteX8" fmla="*/ 4356129 w 4356129"/>
                <a:gd name="connsiteY8" fmla="*/ 841174 h 2054513"/>
                <a:gd name="connsiteX0" fmla="*/ 1592852 w 4356129"/>
                <a:gd name="connsiteY0" fmla="*/ 0 h 2047951"/>
                <a:gd name="connsiteX1" fmla="*/ 1857408 w 4356129"/>
                <a:gd name="connsiteY1" fmla="*/ 150388 h 2047951"/>
                <a:gd name="connsiteX2" fmla="*/ 567695 w 4356129"/>
                <a:gd name="connsiteY2" fmla="*/ 44617 h 2047951"/>
                <a:gd name="connsiteX3" fmla="*/ 0 w 4356129"/>
                <a:gd name="connsiteY3" fmla="*/ 999173 h 2047951"/>
                <a:gd name="connsiteX4" fmla="*/ 557852 w 4356129"/>
                <a:gd name="connsiteY4" fmla="*/ 2047951 h 2047951"/>
                <a:gd name="connsiteX5" fmla="*/ 1604137 w 4356129"/>
                <a:gd name="connsiteY5" fmla="*/ 2030366 h 2047951"/>
                <a:gd name="connsiteX6" fmla="*/ 2755929 w 4356129"/>
                <a:gd name="connsiteY6" fmla="*/ 34512 h 2047951"/>
                <a:gd name="connsiteX7" fmla="*/ 3872552 w 4356129"/>
                <a:gd name="connsiteY7" fmla="*/ 43304 h 2047951"/>
                <a:gd name="connsiteX8" fmla="*/ 4356129 w 4356129"/>
                <a:gd name="connsiteY8" fmla="*/ 834612 h 2047951"/>
                <a:gd name="connsiteX0" fmla="*/ 1592852 w 4356129"/>
                <a:gd name="connsiteY0" fmla="*/ 3044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2646 w 4356129"/>
                <a:gd name="connsiteY0" fmla="*/ 83225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5823 w 4356129"/>
                <a:gd name="connsiteY0" fmla="*/ 85272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73195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59235 w 4356129"/>
                <a:gd name="connsiteY0" fmla="*/ 849311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69783 h 2078396"/>
                <a:gd name="connsiteX1" fmla="*/ 1563981 w 4356129"/>
                <a:gd name="connsiteY1" fmla="*/ 0 h 2078396"/>
                <a:gd name="connsiteX2" fmla="*/ 567695 w 4356129"/>
                <a:gd name="connsiteY2" fmla="*/ 75062 h 2078396"/>
                <a:gd name="connsiteX3" fmla="*/ 0 w 4356129"/>
                <a:gd name="connsiteY3" fmla="*/ 1029618 h 2078396"/>
                <a:gd name="connsiteX4" fmla="*/ 557852 w 4356129"/>
                <a:gd name="connsiteY4" fmla="*/ 2078396 h 2078396"/>
                <a:gd name="connsiteX5" fmla="*/ 1604137 w 4356129"/>
                <a:gd name="connsiteY5" fmla="*/ 2060811 h 2078396"/>
                <a:gd name="connsiteX6" fmla="*/ 2755929 w 4356129"/>
                <a:gd name="connsiteY6" fmla="*/ 64957 h 2078396"/>
                <a:gd name="connsiteX7" fmla="*/ 3872552 w 4356129"/>
                <a:gd name="connsiteY7" fmla="*/ 73749 h 2078396"/>
                <a:gd name="connsiteX8" fmla="*/ 4356129 w 4356129"/>
                <a:gd name="connsiteY8" fmla="*/ 865057 h 2078396"/>
                <a:gd name="connsiteX0" fmla="*/ 2169471 w 4356129"/>
                <a:gd name="connsiteY0" fmla="*/ 825428 h 2034041"/>
                <a:gd name="connsiteX1" fmla="*/ 1693635 w 4356129"/>
                <a:gd name="connsiteY1" fmla="*/ 0 h 2034041"/>
                <a:gd name="connsiteX2" fmla="*/ 567695 w 4356129"/>
                <a:gd name="connsiteY2" fmla="*/ 30707 h 2034041"/>
                <a:gd name="connsiteX3" fmla="*/ 0 w 4356129"/>
                <a:gd name="connsiteY3" fmla="*/ 985263 h 2034041"/>
                <a:gd name="connsiteX4" fmla="*/ 557852 w 4356129"/>
                <a:gd name="connsiteY4" fmla="*/ 2034041 h 2034041"/>
                <a:gd name="connsiteX5" fmla="*/ 1604137 w 4356129"/>
                <a:gd name="connsiteY5" fmla="*/ 2016456 h 2034041"/>
                <a:gd name="connsiteX6" fmla="*/ 2755929 w 4356129"/>
                <a:gd name="connsiteY6" fmla="*/ 20602 h 2034041"/>
                <a:gd name="connsiteX7" fmla="*/ 3872552 w 4356129"/>
                <a:gd name="connsiteY7" fmla="*/ 29394 h 2034041"/>
                <a:gd name="connsiteX8" fmla="*/ 4356129 w 4356129"/>
                <a:gd name="connsiteY8" fmla="*/ 820702 h 2034041"/>
                <a:gd name="connsiteX0" fmla="*/ 2169471 w 4356129"/>
                <a:gd name="connsiteY0" fmla="*/ 804826 h 2013439"/>
                <a:gd name="connsiteX1" fmla="*/ 1693635 w 4356129"/>
                <a:gd name="connsiteY1" fmla="*/ 16930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90223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169471 w 4356129"/>
                <a:gd name="connsiteY0" fmla="*/ 804826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068988 w 4356129"/>
                <a:gd name="connsiteY0" fmla="*/ 754584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 name="connsiteX0" fmla="*/ 2068988 w 4356129"/>
                <a:gd name="connsiteY0" fmla="*/ 754584 h 2013439"/>
                <a:gd name="connsiteX1" fmla="*/ 1679987 w 4356129"/>
                <a:gd name="connsiteY1" fmla="*/ 13518 h 2013439"/>
                <a:gd name="connsiteX2" fmla="*/ 567695 w 4356129"/>
                <a:gd name="connsiteY2" fmla="*/ 10105 h 2013439"/>
                <a:gd name="connsiteX3" fmla="*/ 0 w 4356129"/>
                <a:gd name="connsiteY3" fmla="*/ 964661 h 2013439"/>
                <a:gd name="connsiteX4" fmla="*/ 557852 w 4356129"/>
                <a:gd name="connsiteY4" fmla="*/ 2013439 h 2013439"/>
                <a:gd name="connsiteX5" fmla="*/ 1604137 w 4356129"/>
                <a:gd name="connsiteY5" fmla="*/ 1995854 h 2013439"/>
                <a:gd name="connsiteX6" fmla="*/ 2755929 w 4356129"/>
                <a:gd name="connsiteY6" fmla="*/ 0 h 2013439"/>
                <a:gd name="connsiteX7" fmla="*/ 3872552 w 4356129"/>
                <a:gd name="connsiteY7" fmla="*/ 8792 h 2013439"/>
                <a:gd name="connsiteX8" fmla="*/ 4356129 w 4356129"/>
                <a:gd name="connsiteY8" fmla="*/ 800100 h 2013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56129" h="2013439">
                  <a:moveTo>
                    <a:pt x="2068988" y="754584"/>
                  </a:moveTo>
                  <a:lnTo>
                    <a:pt x="1679987" y="13518"/>
                  </a:lnTo>
                  <a:lnTo>
                    <a:pt x="567695" y="10105"/>
                  </a:lnTo>
                  <a:lnTo>
                    <a:pt x="0" y="964661"/>
                  </a:lnTo>
                  <a:lnTo>
                    <a:pt x="557852" y="2013439"/>
                  </a:lnTo>
                  <a:lnTo>
                    <a:pt x="1604137" y="1995854"/>
                  </a:lnTo>
                  <a:lnTo>
                    <a:pt x="2755929" y="0"/>
                  </a:lnTo>
                  <a:lnTo>
                    <a:pt x="3872552" y="8792"/>
                  </a:lnTo>
                  <a:lnTo>
                    <a:pt x="4356129" y="800100"/>
                  </a:lnTo>
                </a:path>
              </a:pathLst>
            </a:custGeom>
            <a:noFill/>
            <a:ln w="165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9" name="Rectangle 28"/>
          <p:cNvSpPr/>
          <p:nvPr/>
        </p:nvSpPr>
        <p:spPr>
          <a:xfrm>
            <a:off x="643069" y="1512344"/>
            <a:ext cx="1129923" cy="1077218"/>
          </a:xfrm>
          <a:prstGeom prst="rect">
            <a:avLst/>
          </a:prstGeom>
        </p:spPr>
        <p:txBody>
          <a:bodyPr wrap="square">
            <a:spAutoFit/>
          </a:bodyPr>
          <a:lstStyle/>
          <a:p>
            <a:pPr algn="ctr"/>
            <a:r>
              <a:rPr lang="nl-NL" sz="3200" b="1" dirty="0" smtClean="0">
                <a:solidFill>
                  <a:srgbClr val="7030A0"/>
                </a:solidFill>
                <a:ea typeface="Times New Roman" panose="02020603050405020304" pitchFamily="18" charset="0"/>
                <a:cs typeface="Times New Roman" panose="02020603050405020304" pitchFamily="18" charset="0"/>
              </a:rPr>
              <a:t>Dân </a:t>
            </a:r>
          </a:p>
          <a:p>
            <a:pPr algn="ctr"/>
            <a:r>
              <a:rPr lang="nl-NL" sz="3200" b="1" dirty="0" smtClean="0">
                <a:solidFill>
                  <a:srgbClr val="7030A0"/>
                </a:solidFill>
                <a:ea typeface="Times New Roman" panose="02020603050405020304" pitchFamily="18" charset="0"/>
                <a:cs typeface="Times New Roman" panose="02020603050405020304" pitchFamily="18" charset="0"/>
              </a:rPr>
              <a:t>giàu</a:t>
            </a:r>
            <a:endParaRPr lang="en-US" sz="3200" b="1" dirty="0"/>
          </a:p>
        </p:txBody>
      </p:sp>
      <p:sp>
        <p:nvSpPr>
          <p:cNvPr id="30" name="Rectangle 29"/>
          <p:cNvSpPr/>
          <p:nvPr/>
        </p:nvSpPr>
        <p:spPr>
          <a:xfrm>
            <a:off x="2393173" y="1570675"/>
            <a:ext cx="1245854" cy="1077218"/>
          </a:xfrm>
          <a:prstGeom prst="rect">
            <a:avLst/>
          </a:prstGeom>
        </p:spPr>
        <p:txBody>
          <a:bodyPr wrap="none">
            <a:spAutoFit/>
          </a:bodyPr>
          <a:lstStyle/>
          <a:p>
            <a:r>
              <a:rPr lang="nl-NL" sz="3200" b="1" dirty="0">
                <a:solidFill>
                  <a:srgbClr val="FF0000"/>
                </a:solidFill>
                <a:ea typeface="Times New Roman" panose="02020603050405020304" pitchFamily="18" charset="0"/>
                <a:cs typeface="Times New Roman" panose="02020603050405020304" pitchFamily="18" charset="0"/>
              </a:rPr>
              <a:t>N</a:t>
            </a:r>
            <a:r>
              <a:rPr lang="nl-NL" sz="3200" b="1" dirty="0" smtClean="0">
                <a:solidFill>
                  <a:srgbClr val="FF0000"/>
                </a:solidFill>
                <a:ea typeface="Times New Roman" panose="02020603050405020304" pitchFamily="18" charset="0"/>
                <a:cs typeface="Times New Roman" panose="02020603050405020304" pitchFamily="18" charset="0"/>
              </a:rPr>
              <a:t>ước </a:t>
            </a:r>
          </a:p>
          <a:p>
            <a:r>
              <a:rPr lang="nl-NL" sz="3200" b="1" dirty="0" smtClean="0">
                <a:solidFill>
                  <a:srgbClr val="FF0000"/>
                </a:solidFill>
                <a:ea typeface="Times New Roman" panose="02020603050405020304" pitchFamily="18" charset="0"/>
                <a:cs typeface="Times New Roman" panose="02020603050405020304" pitchFamily="18" charset="0"/>
              </a:rPr>
              <a:t>mạnh</a:t>
            </a:r>
            <a:endParaRPr lang="en-US" sz="3200" b="1" dirty="0">
              <a:solidFill>
                <a:srgbClr val="FF0000"/>
              </a:solidFill>
            </a:endParaRPr>
          </a:p>
        </p:txBody>
      </p:sp>
      <p:sp>
        <p:nvSpPr>
          <p:cNvPr id="31" name="Rectangle 30"/>
          <p:cNvSpPr/>
          <p:nvPr/>
        </p:nvSpPr>
        <p:spPr>
          <a:xfrm>
            <a:off x="4091580" y="1336479"/>
            <a:ext cx="1024288" cy="1077218"/>
          </a:xfrm>
          <a:prstGeom prst="rect">
            <a:avLst/>
          </a:prstGeom>
        </p:spPr>
        <p:txBody>
          <a:bodyPr wrap="square">
            <a:spAutoFit/>
          </a:bodyPr>
          <a:lstStyle/>
          <a:p>
            <a:pPr algn="ctr"/>
            <a:r>
              <a:rPr lang="nl-NL" sz="3200" b="1" dirty="0">
                <a:solidFill>
                  <a:srgbClr val="00B050"/>
                </a:solidFill>
                <a:ea typeface="Times New Roman" panose="02020603050405020304" pitchFamily="18" charset="0"/>
                <a:cs typeface="Times New Roman" panose="02020603050405020304" pitchFamily="18" charset="0"/>
              </a:rPr>
              <a:t>D</a:t>
            </a:r>
            <a:r>
              <a:rPr lang="nl-NL" sz="3200" b="1" dirty="0" smtClean="0">
                <a:solidFill>
                  <a:srgbClr val="00B050"/>
                </a:solidFill>
                <a:ea typeface="Times New Roman" panose="02020603050405020304" pitchFamily="18" charset="0"/>
                <a:cs typeface="Times New Roman" panose="02020603050405020304" pitchFamily="18" charset="0"/>
              </a:rPr>
              <a:t>ân </a:t>
            </a:r>
          </a:p>
          <a:p>
            <a:pPr algn="ctr"/>
            <a:r>
              <a:rPr lang="nl-NL" sz="3200" b="1" dirty="0" smtClean="0">
                <a:solidFill>
                  <a:srgbClr val="00B050"/>
                </a:solidFill>
                <a:ea typeface="Times New Roman" panose="02020603050405020304" pitchFamily="18" charset="0"/>
                <a:cs typeface="Times New Roman" panose="02020603050405020304" pitchFamily="18" charset="0"/>
              </a:rPr>
              <a:t>chủ</a:t>
            </a:r>
            <a:endParaRPr lang="en-US" sz="3200" b="1" dirty="0">
              <a:solidFill>
                <a:srgbClr val="00B050"/>
              </a:solidFill>
            </a:endParaRPr>
          </a:p>
        </p:txBody>
      </p:sp>
      <p:sp>
        <p:nvSpPr>
          <p:cNvPr id="32" name="Rectangle 31"/>
          <p:cNvSpPr/>
          <p:nvPr/>
        </p:nvSpPr>
        <p:spPr>
          <a:xfrm>
            <a:off x="5858756" y="1281305"/>
            <a:ext cx="1130438" cy="1077218"/>
          </a:xfrm>
          <a:prstGeom prst="rect">
            <a:avLst/>
          </a:prstGeom>
        </p:spPr>
        <p:txBody>
          <a:bodyPr wrap="none">
            <a:spAutoFit/>
          </a:bodyPr>
          <a:lstStyle/>
          <a:p>
            <a:r>
              <a:rPr lang="nl-NL" sz="3200" b="1" dirty="0">
                <a:solidFill>
                  <a:srgbClr val="00B0F0"/>
                </a:solidFill>
                <a:ea typeface="Times New Roman" panose="02020603050405020304" pitchFamily="18" charset="0"/>
                <a:cs typeface="Times New Roman" panose="02020603050405020304" pitchFamily="18" charset="0"/>
              </a:rPr>
              <a:t>C</a:t>
            </a:r>
            <a:r>
              <a:rPr lang="nl-NL" sz="3200" b="1" dirty="0" smtClean="0">
                <a:solidFill>
                  <a:srgbClr val="00B0F0"/>
                </a:solidFill>
                <a:ea typeface="Times New Roman" panose="02020603050405020304" pitchFamily="18" charset="0"/>
                <a:cs typeface="Times New Roman" panose="02020603050405020304" pitchFamily="18" charset="0"/>
              </a:rPr>
              <a:t>ông </a:t>
            </a:r>
          </a:p>
          <a:p>
            <a:r>
              <a:rPr lang="nl-NL" sz="3200" b="1" dirty="0" smtClean="0">
                <a:solidFill>
                  <a:srgbClr val="00B0F0"/>
                </a:solidFill>
                <a:ea typeface="Times New Roman" panose="02020603050405020304" pitchFamily="18" charset="0"/>
                <a:cs typeface="Times New Roman" panose="02020603050405020304" pitchFamily="18" charset="0"/>
              </a:rPr>
              <a:t>bằng</a:t>
            </a:r>
            <a:endParaRPr lang="en-US" sz="3200" b="1" dirty="0">
              <a:solidFill>
                <a:srgbClr val="00B0F0"/>
              </a:solidFill>
            </a:endParaRPr>
          </a:p>
        </p:txBody>
      </p:sp>
      <p:sp>
        <p:nvSpPr>
          <p:cNvPr id="33" name="Rectangle 32"/>
          <p:cNvSpPr/>
          <p:nvPr/>
        </p:nvSpPr>
        <p:spPr>
          <a:xfrm>
            <a:off x="7421232" y="1505761"/>
            <a:ext cx="1245490" cy="1077218"/>
          </a:xfrm>
          <a:prstGeom prst="rect">
            <a:avLst/>
          </a:prstGeom>
        </p:spPr>
        <p:txBody>
          <a:bodyPr wrap="square">
            <a:spAutoFit/>
          </a:bodyPr>
          <a:lstStyle/>
          <a:p>
            <a:pPr algn="ctr"/>
            <a:r>
              <a:rPr lang="nl-NL" sz="3200" b="1" dirty="0" smtClean="0">
                <a:solidFill>
                  <a:srgbClr val="C00000"/>
                </a:solidFill>
                <a:ea typeface="Times New Roman" panose="02020603050405020304" pitchFamily="18" charset="0"/>
                <a:cs typeface="Times New Roman" panose="02020603050405020304" pitchFamily="18" charset="0"/>
              </a:rPr>
              <a:t>Văn</a:t>
            </a:r>
          </a:p>
          <a:p>
            <a:pPr algn="ctr"/>
            <a:r>
              <a:rPr lang="nl-NL" sz="3200" b="1" dirty="0" smtClean="0">
                <a:solidFill>
                  <a:srgbClr val="C00000"/>
                </a:solidFill>
                <a:ea typeface="Times New Roman" panose="02020603050405020304" pitchFamily="18" charset="0"/>
                <a:cs typeface="Times New Roman" panose="02020603050405020304" pitchFamily="18" charset="0"/>
              </a:rPr>
              <a:t> </a:t>
            </a:r>
            <a:r>
              <a:rPr lang="nl-NL" sz="3200" b="1" dirty="0">
                <a:solidFill>
                  <a:srgbClr val="C00000"/>
                </a:solidFill>
                <a:ea typeface="Times New Roman" panose="02020603050405020304" pitchFamily="18" charset="0"/>
                <a:cs typeface="Times New Roman" panose="02020603050405020304" pitchFamily="18" charset="0"/>
              </a:rPr>
              <a:t>minh</a:t>
            </a:r>
            <a:endParaRPr lang="en-US" sz="3200" b="1" dirty="0">
              <a:solidFill>
                <a:srgbClr val="C00000"/>
              </a:solidFill>
            </a:endParaRPr>
          </a:p>
        </p:txBody>
      </p:sp>
      <p:sp>
        <p:nvSpPr>
          <p:cNvPr id="34" name="Rectangle 33"/>
          <p:cNvSpPr/>
          <p:nvPr/>
        </p:nvSpPr>
        <p:spPr>
          <a:xfrm>
            <a:off x="2501721" y="4157521"/>
            <a:ext cx="4694350" cy="830997"/>
          </a:xfrm>
          <a:prstGeom prst="rect">
            <a:avLst/>
          </a:prstGeom>
        </p:spPr>
        <p:txBody>
          <a:bodyPr wrap="square">
            <a:spAutoFit/>
          </a:bodyPr>
          <a:lstStyle/>
          <a:p>
            <a:pPr marL="342900" indent="-342900">
              <a:buFont typeface="Wingdings" panose="05000000000000000000" pitchFamily="2" charset="2"/>
              <a:buChar char="Ø"/>
            </a:pPr>
            <a:r>
              <a:rPr lang="nl-NL" sz="2400" dirty="0" smtClean="0">
                <a:solidFill>
                  <a:srgbClr val="FF0000"/>
                </a:solidFill>
                <a:latin typeface="+mj-lt"/>
                <a:ea typeface="Calibri" panose="020F0502020204030204" pitchFamily="34" charset="0"/>
              </a:rPr>
              <a:t>Là </a:t>
            </a:r>
            <a:r>
              <a:rPr lang="nl-NL" sz="2400" dirty="0">
                <a:solidFill>
                  <a:srgbClr val="FF0000"/>
                </a:solidFill>
                <a:latin typeface="+mj-lt"/>
                <a:ea typeface="Calibri" panose="020F0502020204030204" pitchFamily="34" charset="0"/>
              </a:rPr>
              <a:t>những mục tiêu </a:t>
            </a:r>
            <a:r>
              <a:rPr lang="nl-NL" sz="2400" b="1" u="sng" dirty="0">
                <a:solidFill>
                  <a:srgbClr val="3333CC"/>
                </a:solidFill>
                <a:latin typeface="+mj-lt"/>
                <a:ea typeface="Calibri" panose="020F0502020204030204" pitchFamily="34" charset="0"/>
              </a:rPr>
              <a:t>không tách rời nhau</a:t>
            </a:r>
            <a:endParaRPr lang="en-US" sz="2400" b="1" u="sng" dirty="0">
              <a:solidFill>
                <a:srgbClr val="3333CC"/>
              </a:solidFill>
              <a:latin typeface="+mj-lt"/>
            </a:endParaRPr>
          </a:p>
        </p:txBody>
      </p:sp>
      <p:sp>
        <p:nvSpPr>
          <p:cNvPr id="35" name="Rectangle 34"/>
          <p:cNvSpPr/>
          <p:nvPr/>
        </p:nvSpPr>
        <p:spPr>
          <a:xfrm>
            <a:off x="3676764" y="4774842"/>
            <a:ext cx="2762295" cy="461665"/>
          </a:xfrm>
          <a:prstGeom prst="rect">
            <a:avLst/>
          </a:prstGeom>
        </p:spPr>
        <p:txBody>
          <a:bodyPr wrap="none">
            <a:spAutoFit/>
          </a:bodyPr>
          <a:lstStyle/>
          <a:p>
            <a:pPr marL="342900" indent="-342900">
              <a:buFont typeface="Wingdings" panose="05000000000000000000" pitchFamily="2" charset="2"/>
              <a:buChar char="Ø"/>
            </a:pPr>
            <a:r>
              <a:rPr lang="nl-NL" sz="2400" b="1" u="sng" dirty="0" smtClean="0">
                <a:solidFill>
                  <a:srgbClr val="996633"/>
                </a:solidFill>
                <a:latin typeface="+mj-lt"/>
                <a:ea typeface="Calibri" panose="020F0502020204030204" pitchFamily="34" charset="0"/>
              </a:rPr>
              <a:t>Bổ </a:t>
            </a:r>
            <a:r>
              <a:rPr lang="nl-NL" sz="2400" b="1" u="sng" dirty="0">
                <a:solidFill>
                  <a:srgbClr val="996633"/>
                </a:solidFill>
                <a:latin typeface="+mj-lt"/>
                <a:ea typeface="Calibri" panose="020F0502020204030204" pitchFamily="34" charset="0"/>
              </a:rPr>
              <a:t>sung </a:t>
            </a:r>
            <a:r>
              <a:rPr lang="nl-NL" sz="2400" dirty="0">
                <a:solidFill>
                  <a:srgbClr val="CC0099"/>
                </a:solidFill>
                <a:latin typeface="+mj-lt"/>
                <a:ea typeface="Calibri" panose="020F0502020204030204" pitchFamily="34" charset="0"/>
              </a:rPr>
              <a:t>cho nhau</a:t>
            </a:r>
            <a:endParaRPr lang="en-US" sz="2400" dirty="0">
              <a:solidFill>
                <a:srgbClr val="CC0099"/>
              </a:solidFill>
              <a:latin typeface="+mj-lt"/>
            </a:endParaRPr>
          </a:p>
        </p:txBody>
      </p:sp>
      <p:sp>
        <p:nvSpPr>
          <p:cNvPr id="36" name="Rectangle 35"/>
          <p:cNvSpPr/>
          <p:nvPr/>
        </p:nvSpPr>
        <p:spPr>
          <a:xfrm>
            <a:off x="1265349" y="5582946"/>
            <a:ext cx="6819364" cy="605294"/>
          </a:xfrm>
          <a:prstGeom prst="rect">
            <a:avLst/>
          </a:prstGeom>
        </p:spPr>
        <p:txBody>
          <a:bodyPr wrap="square">
            <a:spAutoFit/>
          </a:bodyPr>
          <a:lstStyle/>
          <a:p>
            <a:pPr marL="342900" indent="-342900" algn="just">
              <a:lnSpc>
                <a:spcPts val="2000"/>
              </a:lnSpc>
              <a:spcAft>
                <a:spcPts val="0"/>
              </a:spcAft>
              <a:buFont typeface="Wingdings" panose="05000000000000000000" pitchFamily="2" charset="2"/>
              <a:buChar char="Ø"/>
            </a:pPr>
            <a:r>
              <a:rPr lang="nl-NL" sz="2400" dirty="0" smtClean="0">
                <a:solidFill>
                  <a:srgbClr val="7030A0"/>
                </a:solidFill>
                <a:latin typeface="+mj-lt"/>
                <a:ea typeface="Calibri" panose="020F0502020204030204" pitchFamily="34" charset="0"/>
                <a:cs typeface="Times New Roman" panose="02020603050405020304" pitchFamily="18" charset="0"/>
              </a:rPr>
              <a:t>Mục </a:t>
            </a:r>
            <a:r>
              <a:rPr lang="nl-NL" sz="2400" dirty="0">
                <a:solidFill>
                  <a:srgbClr val="7030A0"/>
                </a:solidFill>
                <a:latin typeface="+mj-lt"/>
                <a:ea typeface="Calibri" panose="020F0502020204030204" pitchFamily="34" charset="0"/>
                <a:cs typeface="Times New Roman" panose="02020603050405020304" pitchFamily="18" charset="0"/>
              </a:rPr>
              <a:t>tiêu này làm </a:t>
            </a:r>
            <a:r>
              <a:rPr lang="nl-NL" sz="2400" b="1" u="sng" dirty="0">
                <a:solidFill>
                  <a:srgbClr val="C00000"/>
                </a:solidFill>
                <a:latin typeface="+mj-lt"/>
                <a:ea typeface="Calibri" panose="020F0502020204030204" pitchFamily="34" charset="0"/>
                <a:cs typeface="Times New Roman" panose="02020603050405020304" pitchFamily="18" charset="0"/>
              </a:rPr>
              <a:t>cơ sở, điều kiện, tiền đề </a:t>
            </a:r>
            <a:r>
              <a:rPr lang="nl-NL" sz="2400" dirty="0">
                <a:solidFill>
                  <a:srgbClr val="7030A0"/>
                </a:solidFill>
                <a:latin typeface="+mj-lt"/>
                <a:ea typeface="Calibri" panose="020F0502020204030204" pitchFamily="34" charset="0"/>
                <a:cs typeface="Times New Roman" panose="02020603050405020304" pitchFamily="18" charset="0"/>
              </a:rPr>
              <a:t>cho mục tiêu kia. </a:t>
            </a:r>
            <a:endParaRPr lang="en-US" sz="2400" dirty="0">
              <a:solidFill>
                <a:srgbClr val="7030A0"/>
              </a:solidFill>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 xmlns:p14="http://schemas.microsoft.com/office/powerpoint/2010/main" val="14463398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noAutofit/>
          </a:bodyPr>
          <a:lstStyle/>
          <a:p>
            <a:pPr algn="l"/>
            <a:r>
              <a:rPr lang="en-US" sz="2400" dirty="0" smtClean="0">
                <a:latin typeface="Times New Roman" pitchFamily="18" charset="0"/>
                <a:cs typeface="Times New Roman" pitchFamily="18" charset="0"/>
              </a:rPr>
              <a:t>- </a:t>
            </a:r>
            <a:r>
              <a:rPr lang="nl-NL" sz="2400" dirty="0" smtClean="0">
                <a:latin typeface="Times New Roman" pitchFamily="18" charset="0"/>
                <a:cs typeface="Times New Roman" pitchFamily="18" charset="0"/>
              </a:rPr>
              <a:t>Phấn đấu để Việt Nam “</a:t>
            </a:r>
            <a:r>
              <a:rPr lang="nl-NL" sz="2400" i="1" dirty="0" smtClean="0">
                <a:latin typeface="Times New Roman" pitchFamily="18" charset="0"/>
                <a:cs typeface="Times New Roman" pitchFamily="18" charset="0"/>
              </a:rPr>
              <a:t>Dân giàu, nước mạnh, dân chủ, công bằng, văn minh”</a:t>
            </a:r>
            <a:r>
              <a:rPr lang="nl-NL" sz="2400" dirty="0" smtClean="0">
                <a:latin typeface="Times New Roman" pitchFamily="18" charset="0"/>
                <a:cs typeface="Times New Roman" pitchFamily="18" charset="0"/>
              </a:rPr>
              <a:t> là mục tiêu chiến lược, lâu dài mà Đảng và nhân dân ta quyết tâm thực hiện.</a:t>
            </a:r>
            <a:r>
              <a:rPr lang="en-US" sz="2400" dirty="0" smtClean="0">
                <a:latin typeface="Times New Roman" pitchFamily="18" charset="0"/>
                <a:cs typeface="Times New Roman" pitchFamily="18" charset="0"/>
              </a:rPr>
              <a:t/>
            </a:r>
            <a:br>
              <a:rPr lang="en-US" sz="2400" dirty="0" smtClean="0">
                <a:latin typeface="Times New Roman" pitchFamily="18" charset="0"/>
                <a:cs typeface="Times New Roman" pitchFamily="18" charset="0"/>
              </a:rPr>
            </a:br>
            <a:endParaRPr lang="en-US" sz="24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endParaRPr lang="en-US"/>
          </a:p>
        </p:txBody>
      </p:sp>
      <p:pic>
        <p:nvPicPr>
          <p:cNvPr id="4" name="Picture 2" descr="Kết quả hình ảnh cho dân giàu nước mạnh xã hội công bằng văn minh"/>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57200" y="1676400"/>
            <a:ext cx="3886200" cy="4267200"/>
          </a:xfrm>
          <a:prstGeom prst="rect">
            <a:avLst/>
          </a:prstGeom>
          <a:noFill/>
          <a:extLst>
            <a:ext uri="{909E8E84-426E-40DD-AFC4-6F175D3DCCD1}">
              <a14:hiddenFill xmlns="" xmlns:a14="http://schemas.microsoft.com/office/drawing/2010/main">
                <a:solidFill>
                  <a:srgbClr val="FFFFFF"/>
                </a:solidFill>
              </a14:hiddenFill>
            </a:ext>
          </a:extLst>
        </p:spPr>
      </p:pic>
      <p:pic>
        <p:nvPicPr>
          <p:cNvPr id="5122" name="Picture 2" descr="Hình ảnh có liên quan"/>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495800" y="1638300"/>
            <a:ext cx="4191000" cy="43434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9784515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808038"/>
          </a:xfrm>
        </p:spPr>
        <p:txBody>
          <a:bodyPr>
            <a:normAutofit fontScale="90000"/>
          </a:bodyPr>
          <a:lstStyle/>
          <a:p>
            <a:r>
              <a:rPr lang="nl-NL" i="1" dirty="0" smtClean="0"/>
              <a:t/>
            </a:r>
            <a:br>
              <a:rPr lang="nl-NL" i="1" dirty="0" smtClean="0"/>
            </a:br>
            <a:r>
              <a:rPr lang="nl-NL" i="1" dirty="0"/>
              <a:t/>
            </a:r>
            <a:br>
              <a:rPr lang="nl-NL" i="1" dirty="0"/>
            </a:br>
            <a:r>
              <a:rPr lang="nl-NL" sz="3100" i="1" dirty="0" smtClean="0">
                <a:solidFill>
                  <a:srgbClr val="FF0000"/>
                </a:solidFill>
                <a:latin typeface="Times New Roman" pitchFamily="18" charset="0"/>
                <a:cs typeface="Times New Roman" pitchFamily="18" charset="0"/>
              </a:rPr>
              <a:t>2</a:t>
            </a:r>
            <a:r>
              <a:rPr lang="nl-NL" sz="3100" i="1" dirty="0">
                <a:solidFill>
                  <a:srgbClr val="FF0000"/>
                </a:solidFill>
                <a:latin typeface="Times New Roman" pitchFamily="18" charset="0"/>
                <a:cs typeface="Times New Roman" pitchFamily="18" charset="0"/>
              </a:rPr>
              <a:t>. Do nhân dân làm chủ</a:t>
            </a:r>
            <a:r>
              <a:rPr lang="en-US" sz="3100" dirty="0">
                <a:solidFill>
                  <a:srgbClr val="FF0000"/>
                </a:solidFill>
                <a:latin typeface="Times New Roman" pitchFamily="18" charset="0"/>
                <a:cs typeface="Times New Roman" pitchFamily="18" charset="0"/>
              </a:rPr>
              <a:t/>
            </a:r>
            <a:br>
              <a:rPr lang="en-US" sz="3100" dirty="0">
                <a:solidFill>
                  <a:srgbClr val="FF0000"/>
                </a:solidFill>
                <a:latin typeface="Times New Roman" pitchFamily="18" charset="0"/>
                <a:cs typeface="Times New Roman" pitchFamily="18" charset="0"/>
              </a:rPr>
            </a:br>
            <a:r>
              <a:rPr lang="en-US" sz="3100" dirty="0">
                <a:solidFill>
                  <a:srgbClr val="FF0000"/>
                </a:solidFill>
                <a:latin typeface="Times New Roman" pitchFamily="18" charset="0"/>
                <a:cs typeface="Times New Roman" pitchFamily="18" charset="0"/>
              </a:rPr>
              <a:t/>
            </a:r>
            <a:br>
              <a:rPr lang="en-US" sz="3100" dirty="0">
                <a:solidFill>
                  <a:srgbClr val="FF0000"/>
                </a:solidFill>
                <a:latin typeface="Times New Roman" pitchFamily="18" charset="0"/>
                <a:cs typeface="Times New Roman" pitchFamily="18" charset="0"/>
              </a:rPr>
            </a:br>
            <a:endParaRPr lang="en-US" sz="3100"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304800" y="1371606"/>
            <a:ext cx="4419600" cy="4525963"/>
          </a:xfrm>
        </p:spPr>
        <p:txBody>
          <a:bodyPr>
            <a:normAutofit/>
          </a:bodyPr>
          <a:lstStyle/>
          <a:p>
            <a:pPr marL="0" indent="0" algn="just">
              <a:buFontTx/>
              <a:buChar char="-"/>
            </a:pPr>
            <a:r>
              <a:rPr lang="vi-VN" sz="2800" dirty="0" smtClean="0">
                <a:latin typeface="Times New Roman" pitchFamily="18" charset="0"/>
                <a:cs typeface="Times New Roman" pitchFamily="18" charset="0"/>
              </a:rPr>
              <a:t>Dân chủ xã hội chủ nghĩa là bản chất của chế độ ta, vừa là mục tiêu vừa là động lực của sự phát triển đất nước</a:t>
            </a:r>
            <a:r>
              <a:rPr lang="en-US" sz="28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a:p>
            <a:pPr marL="0" indent="0" algn="just">
              <a:buNone/>
            </a:pPr>
            <a:r>
              <a:rPr lang="en-US" sz="2400" i="1" dirty="0" err="1" smtClean="0">
                <a:solidFill>
                  <a:srgbClr val="0070C0"/>
                </a:solidFill>
                <a:latin typeface="Times New Roman" pitchFamily="18" charset="0"/>
                <a:cs typeface="Times New Roman" pitchFamily="18" charset="0"/>
              </a:rPr>
              <a:t>Điều</a:t>
            </a:r>
            <a:r>
              <a:rPr lang="en-US" sz="2400" i="1" dirty="0" smtClean="0">
                <a:solidFill>
                  <a:srgbClr val="0070C0"/>
                </a:solidFill>
                <a:latin typeface="Times New Roman" pitchFamily="18" charset="0"/>
                <a:cs typeface="Times New Roman" pitchFamily="18" charset="0"/>
              </a:rPr>
              <a:t> 3 </a:t>
            </a:r>
            <a:r>
              <a:rPr lang="en-US" sz="2400" i="1" dirty="0" err="1" smtClean="0">
                <a:solidFill>
                  <a:srgbClr val="0070C0"/>
                </a:solidFill>
                <a:latin typeface="Times New Roman" pitchFamily="18" charset="0"/>
                <a:cs typeface="Times New Roman" pitchFamily="18" charset="0"/>
              </a:rPr>
              <a:t>Hiến</a:t>
            </a:r>
            <a:r>
              <a:rPr lang="en-US" sz="2400" i="1" dirty="0" smtClean="0">
                <a:solidFill>
                  <a:srgbClr val="0070C0"/>
                </a:solidFill>
                <a:latin typeface="Times New Roman" pitchFamily="18" charset="0"/>
                <a:cs typeface="Times New Roman" pitchFamily="18" charset="0"/>
              </a:rPr>
              <a:t> </a:t>
            </a:r>
            <a:r>
              <a:rPr lang="en-US" sz="2400" i="1" dirty="0" err="1" smtClean="0">
                <a:solidFill>
                  <a:srgbClr val="0070C0"/>
                </a:solidFill>
                <a:latin typeface="Times New Roman" pitchFamily="18" charset="0"/>
                <a:cs typeface="Times New Roman" pitchFamily="18" charset="0"/>
              </a:rPr>
              <a:t>pháp</a:t>
            </a:r>
            <a:r>
              <a:rPr lang="en-US" sz="2400" i="1" dirty="0" smtClean="0">
                <a:solidFill>
                  <a:srgbClr val="0070C0"/>
                </a:solidFill>
                <a:latin typeface="Times New Roman" pitchFamily="18" charset="0"/>
                <a:cs typeface="Times New Roman" pitchFamily="18" charset="0"/>
              </a:rPr>
              <a:t> 2013 </a:t>
            </a:r>
            <a:r>
              <a:rPr lang="en-US" sz="2400" i="1" dirty="0" err="1" smtClean="0">
                <a:solidFill>
                  <a:srgbClr val="0070C0"/>
                </a:solidFill>
                <a:latin typeface="Times New Roman" pitchFamily="18" charset="0"/>
                <a:cs typeface="Times New Roman" pitchFamily="18" charset="0"/>
              </a:rPr>
              <a:t>quy</a:t>
            </a:r>
            <a:r>
              <a:rPr lang="en-US" sz="2400" i="1" dirty="0" smtClean="0">
                <a:solidFill>
                  <a:srgbClr val="0070C0"/>
                </a:solidFill>
                <a:latin typeface="Times New Roman" pitchFamily="18" charset="0"/>
                <a:cs typeface="Times New Roman" pitchFamily="18" charset="0"/>
              </a:rPr>
              <a:t> </a:t>
            </a:r>
            <a:r>
              <a:rPr lang="en-US" sz="2400" i="1" dirty="0" err="1" smtClean="0">
                <a:solidFill>
                  <a:srgbClr val="0070C0"/>
                </a:solidFill>
                <a:latin typeface="Times New Roman" pitchFamily="18" charset="0"/>
                <a:cs typeface="Times New Roman" pitchFamily="18" charset="0"/>
              </a:rPr>
              <a:t>định</a:t>
            </a:r>
            <a:r>
              <a:rPr lang="en-US" sz="2400" i="1" dirty="0" smtClean="0">
                <a:latin typeface="Times New Roman" pitchFamily="18" charset="0"/>
                <a:cs typeface="Times New Roman" pitchFamily="18" charset="0"/>
              </a:rPr>
              <a:t>: </a:t>
            </a:r>
            <a:r>
              <a:rPr lang="vi-VN" sz="2400" i="1" dirty="0">
                <a:latin typeface="Times New Roman" pitchFamily="18" charset="0"/>
                <a:cs typeface="Times New Roman" pitchFamily="18" charset="0"/>
              </a:rPr>
              <a:t>Nhà nước bảo đảm và phát huy quyền làm chủ của Nhân dân; công nhận, tôn trọng, bảo vệ và bảo đảm quyền con người, quyền công </a:t>
            </a:r>
            <a:r>
              <a:rPr lang="vi-VN" sz="2400" i="1" dirty="0" smtClean="0">
                <a:latin typeface="Times New Roman" pitchFamily="18" charset="0"/>
                <a:cs typeface="Times New Roman" pitchFamily="18" charset="0"/>
              </a:rPr>
              <a:t>dân</a:t>
            </a:r>
            <a:endParaRPr lang="en-US" sz="2400" i="1" dirty="0" smtClean="0">
              <a:latin typeface="Times New Roman" pitchFamily="18" charset="0"/>
              <a:cs typeface="Times New Roman" pitchFamily="18" charset="0"/>
            </a:endParaRPr>
          </a:p>
        </p:txBody>
      </p:sp>
      <p:sp>
        <p:nvSpPr>
          <p:cNvPr id="4" name="AutoShape 2" descr="https://upload.wikimedia.org/wikipedia/vi/1/14/Hi%E1%BA%BFn_ph%C3%A1p_Vi%E1%BB%87t_Nam_n%C4%83m_2013.JPG"/>
          <p:cNvSpPr>
            <a:spLocks noChangeAspect="1" noChangeArrowheads="1"/>
          </p:cNvSpPr>
          <p:nvPr/>
        </p:nvSpPr>
        <p:spPr bwMode="auto">
          <a:xfrm>
            <a:off x="155575" y="-14446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https://upload.wikimedia.org/wikipedia/vi/1/14/Hi%E1%BA%BFn_ph%C3%A1p_Vi%E1%BB%87t_Nam_n%C4%83m_2013.JPG"/>
          <p:cNvSpPr>
            <a:spLocks noChangeAspect="1" noChangeArrowheads="1"/>
          </p:cNvSpPr>
          <p:nvPr/>
        </p:nvSpPr>
        <p:spPr bwMode="auto">
          <a:xfrm>
            <a:off x="307975" y="794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https://upload.wikimedia.org/wikipedia/vi/1/14/Hi%E1%BA%BFn_ph%C3%A1p_Vi%E1%BB%87t_Nam_n%C4%83m_2013.JPG"/>
          <p:cNvSpPr>
            <a:spLocks noChangeAspect="1" noChangeArrowheads="1"/>
          </p:cNvSpPr>
          <p:nvPr/>
        </p:nvSpPr>
        <p:spPr bwMode="auto">
          <a:xfrm>
            <a:off x="460375" y="16034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8" descr="https://upload.wikimedia.org/wikipedia/vi/1/14/Hi%E1%BA%BFn_ph%C3%A1p_Vi%E1%BB%87t_Nam_n%C4%83m_2013.JPG"/>
          <p:cNvSpPr>
            <a:spLocks noChangeAspect="1" noChangeArrowheads="1"/>
          </p:cNvSpPr>
          <p:nvPr/>
        </p:nvSpPr>
        <p:spPr bwMode="auto">
          <a:xfrm>
            <a:off x="612775" y="312741"/>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10" descr="https://upload.wikimedia.org/wikipedia/vi/1/14/Hi%E1%BA%BFn_ph%C3%A1p_Vi%E1%BB%87t_Nam_n%C4%83m_2013.JPG"/>
          <p:cNvSpPr>
            <a:spLocks noChangeAspect="1" noChangeArrowheads="1"/>
          </p:cNvSpPr>
          <p:nvPr/>
        </p:nvSpPr>
        <p:spPr bwMode="auto">
          <a:xfrm>
            <a:off x="765175" y="46514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156" name="Picture 12" descr="Hình ảnh có liên quan"/>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029202" y="1066800"/>
            <a:ext cx="3838575" cy="4972050"/>
          </a:xfrm>
          <a:prstGeom prst="rect">
            <a:avLst/>
          </a:prstGeom>
          <a:noFill/>
          <a:extLst>
            <a:ext uri="{909E8E84-426E-40DD-AFC4-6F175D3DCCD1}">
              <a14:hiddenFill xmlns="" xmlns:a14="http://schemas.microsoft.com/office/drawing/2010/main">
                <a:solidFill>
                  <a:srgbClr val="FFFFFF"/>
                </a:solidFill>
              </a14:hiddenFill>
            </a:ext>
          </a:extLst>
        </p:spPr>
      </p:pic>
      <p:sp>
        <p:nvSpPr>
          <p:cNvPr id="10" name="TextBox 9"/>
          <p:cNvSpPr txBox="1"/>
          <p:nvPr/>
        </p:nvSpPr>
        <p:spPr>
          <a:xfrm>
            <a:off x="685800" y="6167741"/>
            <a:ext cx="7848600" cy="461665"/>
          </a:xfrm>
          <a:prstGeom prst="rect">
            <a:avLst/>
          </a:prstGeom>
          <a:noFill/>
        </p:spPr>
        <p:txBody>
          <a:bodyPr wrap="square" rtlCol="0">
            <a:spAutoFit/>
          </a:bodyPr>
          <a:lstStyle/>
          <a:p>
            <a:r>
              <a:rPr lang="en-US" sz="2400" dirty="0" err="1" smtClean="0">
                <a:solidFill>
                  <a:srgbClr val="FF0000"/>
                </a:solidFill>
              </a:rPr>
              <a:t>Đây</a:t>
            </a:r>
            <a:r>
              <a:rPr lang="en-US" sz="2400" dirty="0" smtClean="0">
                <a:solidFill>
                  <a:srgbClr val="FF0000"/>
                </a:solidFill>
              </a:rPr>
              <a:t> </a:t>
            </a:r>
            <a:r>
              <a:rPr lang="en-US" sz="2400" dirty="0" err="1" smtClean="0">
                <a:solidFill>
                  <a:srgbClr val="FF0000"/>
                </a:solidFill>
              </a:rPr>
              <a:t>là</a:t>
            </a:r>
            <a:r>
              <a:rPr lang="en-US" sz="2400" dirty="0" smtClean="0">
                <a:solidFill>
                  <a:srgbClr val="FF0000"/>
                </a:solidFill>
              </a:rPr>
              <a:t> </a:t>
            </a:r>
            <a:r>
              <a:rPr lang="en-US" sz="2400" dirty="0" err="1" smtClean="0">
                <a:solidFill>
                  <a:srgbClr val="FF0000"/>
                </a:solidFill>
              </a:rPr>
              <a:t>đặc</a:t>
            </a:r>
            <a:r>
              <a:rPr lang="en-US" sz="2400" dirty="0" smtClean="0">
                <a:solidFill>
                  <a:srgbClr val="FF0000"/>
                </a:solidFill>
              </a:rPr>
              <a:t> </a:t>
            </a:r>
            <a:r>
              <a:rPr lang="en-US" sz="2400" dirty="0" err="1" smtClean="0">
                <a:solidFill>
                  <a:srgbClr val="FF0000"/>
                </a:solidFill>
              </a:rPr>
              <a:t>trưng</a:t>
            </a:r>
            <a:r>
              <a:rPr lang="en-US" sz="2400" dirty="0" smtClean="0">
                <a:solidFill>
                  <a:srgbClr val="FF0000"/>
                </a:solidFill>
              </a:rPr>
              <a:t> </a:t>
            </a:r>
            <a:r>
              <a:rPr lang="en-US" sz="2400" dirty="0" err="1" smtClean="0">
                <a:solidFill>
                  <a:srgbClr val="FF0000"/>
                </a:solidFill>
              </a:rPr>
              <a:t>quan</a:t>
            </a:r>
            <a:r>
              <a:rPr lang="en-US" sz="2400" dirty="0" smtClean="0">
                <a:solidFill>
                  <a:srgbClr val="FF0000"/>
                </a:solidFill>
              </a:rPr>
              <a:t> </a:t>
            </a:r>
            <a:r>
              <a:rPr lang="en-US" sz="2400" dirty="0" err="1" smtClean="0">
                <a:solidFill>
                  <a:srgbClr val="FF0000"/>
                </a:solidFill>
              </a:rPr>
              <a:t>trọng</a:t>
            </a:r>
            <a:r>
              <a:rPr lang="en-US" sz="2400" dirty="0" smtClean="0">
                <a:solidFill>
                  <a:srgbClr val="FF0000"/>
                </a:solidFill>
              </a:rPr>
              <a:t> </a:t>
            </a:r>
            <a:r>
              <a:rPr lang="en-US" sz="2400" dirty="0" err="1" smtClean="0">
                <a:solidFill>
                  <a:srgbClr val="FF0000"/>
                </a:solidFill>
              </a:rPr>
              <a:t>và</a:t>
            </a:r>
            <a:r>
              <a:rPr lang="en-US" sz="2400" dirty="0" smtClean="0">
                <a:solidFill>
                  <a:srgbClr val="FF0000"/>
                </a:solidFill>
              </a:rPr>
              <a:t> </a:t>
            </a:r>
            <a:r>
              <a:rPr lang="en-US" sz="2400" dirty="0" err="1" smtClean="0">
                <a:solidFill>
                  <a:srgbClr val="FF0000"/>
                </a:solidFill>
              </a:rPr>
              <a:t>quyết</a:t>
            </a:r>
            <a:r>
              <a:rPr lang="en-US" sz="2400" dirty="0" smtClean="0">
                <a:solidFill>
                  <a:srgbClr val="FF0000"/>
                </a:solidFill>
              </a:rPr>
              <a:t> </a:t>
            </a:r>
            <a:r>
              <a:rPr lang="en-US" sz="2400" dirty="0" err="1" smtClean="0">
                <a:solidFill>
                  <a:srgbClr val="FF0000"/>
                </a:solidFill>
              </a:rPr>
              <a:t>định</a:t>
            </a:r>
            <a:r>
              <a:rPr lang="en-US" sz="2400" dirty="0" smtClean="0">
                <a:solidFill>
                  <a:srgbClr val="FF0000"/>
                </a:solidFill>
              </a:rPr>
              <a:t> </a:t>
            </a:r>
            <a:r>
              <a:rPr lang="en-US" sz="2400" dirty="0" err="1" smtClean="0">
                <a:solidFill>
                  <a:srgbClr val="FF0000"/>
                </a:solidFill>
              </a:rPr>
              <a:t>nhất</a:t>
            </a:r>
            <a:endParaRPr lang="en-US" sz="2400" dirty="0">
              <a:solidFill>
                <a:srgbClr val="FF0000"/>
              </a:solidFill>
            </a:endParaRPr>
          </a:p>
        </p:txBody>
      </p:sp>
    </p:spTree>
    <p:extLst>
      <p:ext uri="{BB962C8B-B14F-4D97-AF65-F5344CB8AC3E}">
        <p14:creationId xmlns="" xmlns:p14="http://schemas.microsoft.com/office/powerpoint/2010/main" val="149628552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33550" y="335249"/>
            <a:ext cx="8679898" cy="724247"/>
          </a:xfrm>
        </p:spPr>
        <p:txBody>
          <a:bodyPr>
            <a:normAutofit fontScale="92500" lnSpcReduction="20000"/>
          </a:bodyPr>
          <a:lstStyle/>
          <a:p>
            <a:r>
              <a:rPr lang="nl-NL" b="1" dirty="0" smtClean="0">
                <a:solidFill>
                  <a:srgbClr val="3333CC"/>
                </a:solidFill>
              </a:rPr>
              <a:t>Nhân dân làm chủ</a:t>
            </a:r>
            <a:endParaRPr lang="en-US" b="1" dirty="0">
              <a:solidFill>
                <a:srgbClr val="3333CC"/>
              </a:solidFill>
            </a:endParaRPr>
          </a:p>
        </p:txBody>
      </p:sp>
      <p:sp>
        <p:nvSpPr>
          <p:cNvPr id="9" name="Rectangle 8">
            <a:extLst>
              <a:ext uri="{FF2B5EF4-FFF2-40B4-BE49-F238E27FC236}">
                <a16:creationId xmlns:a16="http://schemas.microsoft.com/office/drawing/2014/main" xmlns="" id="{E70BC2F2-C137-45FF-A211-AAD516170D0F}"/>
              </a:ext>
            </a:extLst>
          </p:cNvPr>
          <p:cNvSpPr/>
          <p:nvPr/>
        </p:nvSpPr>
        <p:spPr>
          <a:xfrm>
            <a:off x="1801280" y="3866686"/>
            <a:ext cx="1917000" cy="144016"/>
          </a:xfrm>
          <a:prstGeom prst="rect">
            <a:avLst/>
          </a:prstGeom>
          <a:solidFill>
            <a:srgbClr val="33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4" name="Oval 13">
            <a:extLst>
              <a:ext uri="{FF2B5EF4-FFF2-40B4-BE49-F238E27FC236}">
                <a16:creationId xmlns:a16="http://schemas.microsoft.com/office/drawing/2014/main" xmlns="" id="{0CA27234-E5CC-48CF-A78F-C2EDFA157FEF}"/>
              </a:ext>
            </a:extLst>
          </p:cNvPr>
          <p:cNvSpPr/>
          <p:nvPr/>
        </p:nvSpPr>
        <p:spPr>
          <a:xfrm>
            <a:off x="1828609" y="3102044"/>
            <a:ext cx="465470" cy="620627"/>
          </a:xfrm>
          <a:prstGeom prst="ellipse">
            <a:avLst/>
          </a:prstGeom>
          <a:solidFill>
            <a:srgbClr val="3333CC"/>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15" name="Rectangle 14">
            <a:extLst>
              <a:ext uri="{FF2B5EF4-FFF2-40B4-BE49-F238E27FC236}">
                <a16:creationId xmlns:a16="http://schemas.microsoft.com/office/drawing/2014/main" xmlns="" id="{DC9E07B0-45A0-4886-BE30-B59DAE3D59BC}"/>
              </a:ext>
            </a:extLst>
          </p:cNvPr>
          <p:cNvSpPr/>
          <p:nvPr/>
        </p:nvSpPr>
        <p:spPr>
          <a:xfrm>
            <a:off x="3714773" y="2902291"/>
            <a:ext cx="1917000" cy="144016"/>
          </a:xfrm>
          <a:prstGeom prst="rect">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0" name="Oval 19">
            <a:extLst>
              <a:ext uri="{FF2B5EF4-FFF2-40B4-BE49-F238E27FC236}">
                <a16:creationId xmlns:a16="http://schemas.microsoft.com/office/drawing/2014/main" xmlns="" id="{3A13DD56-2717-4EE9-A6E4-06A8173E99B8}"/>
              </a:ext>
            </a:extLst>
          </p:cNvPr>
          <p:cNvSpPr/>
          <p:nvPr/>
        </p:nvSpPr>
        <p:spPr>
          <a:xfrm flipV="1">
            <a:off x="3702967" y="2314376"/>
            <a:ext cx="465470" cy="620627"/>
          </a:xfrm>
          <a:prstGeom prst="ellipse">
            <a:avLst/>
          </a:prstGeom>
          <a:solidFill>
            <a:srgbClr val="CC3300"/>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1" name="Rectangle 20">
            <a:extLst>
              <a:ext uri="{FF2B5EF4-FFF2-40B4-BE49-F238E27FC236}">
                <a16:creationId xmlns:a16="http://schemas.microsoft.com/office/drawing/2014/main" xmlns="" id="{4E1B8143-8709-4005-8E9F-64DF334314CF}"/>
              </a:ext>
            </a:extLst>
          </p:cNvPr>
          <p:cNvSpPr/>
          <p:nvPr/>
        </p:nvSpPr>
        <p:spPr>
          <a:xfrm>
            <a:off x="5524152" y="1732979"/>
            <a:ext cx="1917000" cy="144016"/>
          </a:xfrm>
          <a:prstGeom prst="rect">
            <a:avLst/>
          </a:pr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26" name="Oval 25">
            <a:extLst>
              <a:ext uri="{FF2B5EF4-FFF2-40B4-BE49-F238E27FC236}">
                <a16:creationId xmlns:a16="http://schemas.microsoft.com/office/drawing/2014/main" xmlns="" id="{82CA885B-5508-4831-B933-D4F5A5EC01F8}"/>
              </a:ext>
            </a:extLst>
          </p:cNvPr>
          <p:cNvSpPr/>
          <p:nvPr/>
        </p:nvSpPr>
        <p:spPr>
          <a:xfrm>
            <a:off x="5524153" y="990600"/>
            <a:ext cx="465470" cy="623610"/>
          </a:xfrm>
          <a:prstGeom prst="ellipse">
            <a:avLst/>
          </a:prstGeom>
          <a:solidFill>
            <a:srgbClr val="99663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30" name="Parallelogram 15">
            <a:extLst>
              <a:ext uri="{FF2B5EF4-FFF2-40B4-BE49-F238E27FC236}">
                <a16:creationId xmlns:a16="http://schemas.microsoft.com/office/drawing/2014/main" xmlns="" id="{97F84A2D-3115-48EC-9C4D-0B607BAE6797}"/>
              </a:ext>
            </a:extLst>
          </p:cNvPr>
          <p:cNvSpPr/>
          <p:nvPr/>
        </p:nvSpPr>
        <p:spPr>
          <a:xfrm flipH="1">
            <a:off x="1946733" y="3498618"/>
            <a:ext cx="229218" cy="305624"/>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1" name="Round Same Side Corner Rectangle 11">
            <a:extLst>
              <a:ext uri="{FF2B5EF4-FFF2-40B4-BE49-F238E27FC236}">
                <a16:creationId xmlns:a16="http://schemas.microsoft.com/office/drawing/2014/main" xmlns="" id="{1455DE9F-1D7F-4B43-8A47-BD3BBD73B4FA}"/>
              </a:ext>
            </a:extLst>
          </p:cNvPr>
          <p:cNvSpPr>
            <a:spLocks noChangeAspect="1"/>
          </p:cNvSpPr>
          <p:nvPr/>
        </p:nvSpPr>
        <p:spPr>
          <a:xfrm rot="9900000">
            <a:off x="5671473" y="1170630"/>
            <a:ext cx="250909" cy="284132"/>
          </a:xfrm>
          <a:custGeom>
            <a:avLst/>
            <a:gdLst/>
            <a:ahLst/>
            <a:cxnLst/>
            <a:rect l="l" t="t" r="r" b="b"/>
            <a:pathLst>
              <a:path w="2911009" h="2472345">
                <a:moveTo>
                  <a:pt x="2219598" y="1335309"/>
                </a:moveTo>
                <a:lnTo>
                  <a:pt x="2219598" y="1222573"/>
                </a:lnTo>
                <a:cubicBezTo>
                  <a:pt x="2219598" y="1176944"/>
                  <a:pt x="2241926" y="1136530"/>
                  <a:pt x="2277694" y="1113650"/>
                </a:cubicBezTo>
                <a:lnTo>
                  <a:pt x="2277694" y="137786"/>
                </a:lnTo>
                <a:cubicBezTo>
                  <a:pt x="2277694" y="61689"/>
                  <a:pt x="2339383" y="0"/>
                  <a:pt x="2415480" y="0"/>
                </a:cubicBezTo>
                <a:lnTo>
                  <a:pt x="2545196" y="0"/>
                </a:lnTo>
                <a:cubicBezTo>
                  <a:pt x="2621293" y="0"/>
                  <a:pt x="2682982" y="61689"/>
                  <a:pt x="2682982" y="137786"/>
                </a:cubicBezTo>
                <a:lnTo>
                  <a:pt x="2682982" y="1099067"/>
                </a:lnTo>
                <a:cubicBezTo>
                  <a:pt x="2730197" y="1120049"/>
                  <a:pt x="2762708" y="1167515"/>
                  <a:pt x="2762708" y="1222573"/>
                </a:cubicBezTo>
                <a:lnTo>
                  <a:pt x="2762708" y="1480834"/>
                </a:lnTo>
                <a:close/>
                <a:moveTo>
                  <a:pt x="241900" y="1676361"/>
                </a:moveTo>
                <a:cubicBezTo>
                  <a:pt x="69371" y="1631107"/>
                  <a:pt x="-34146" y="1454930"/>
                  <a:pt x="10296" y="1282189"/>
                </a:cubicBezTo>
                <a:cubicBezTo>
                  <a:pt x="54739" y="1109449"/>
                  <a:pt x="230428" y="1005105"/>
                  <a:pt x="403375" y="1048736"/>
                </a:cubicBezTo>
                <a:cubicBezTo>
                  <a:pt x="349550" y="1257945"/>
                  <a:pt x="295726" y="1467153"/>
                  <a:pt x="241900" y="1676361"/>
                </a:cubicBezTo>
                <a:close/>
                <a:moveTo>
                  <a:pt x="2578947" y="2467929"/>
                </a:moveTo>
                <a:lnTo>
                  <a:pt x="1957545" y="2301425"/>
                </a:lnTo>
                <a:lnTo>
                  <a:pt x="2194209" y="1418183"/>
                </a:lnTo>
                <a:lnTo>
                  <a:pt x="2815611" y="1584687"/>
                </a:lnTo>
                <a:cubicBezTo>
                  <a:pt x="2884250" y="1603079"/>
                  <a:pt x="2924985" y="1673632"/>
                  <a:pt x="2906593" y="1742272"/>
                </a:cubicBezTo>
                <a:lnTo>
                  <a:pt x="2736532" y="2376947"/>
                </a:lnTo>
                <a:cubicBezTo>
                  <a:pt x="2718140" y="2445587"/>
                  <a:pt x="2647586" y="2486321"/>
                  <a:pt x="2578947" y="2467929"/>
                </a:cubicBezTo>
                <a:close/>
                <a:moveTo>
                  <a:pt x="610249" y="2287120"/>
                </a:moveTo>
                <a:lnTo>
                  <a:pt x="1020264" y="756923"/>
                </a:lnTo>
                <a:lnTo>
                  <a:pt x="2107356" y="1398691"/>
                </a:lnTo>
                <a:lnTo>
                  <a:pt x="1872582" y="2274879"/>
                </a:lnTo>
                <a:close/>
                <a:moveTo>
                  <a:pt x="426016" y="2349577"/>
                </a:moveTo>
                <a:lnTo>
                  <a:pt x="243978" y="2300800"/>
                </a:lnTo>
                <a:cubicBezTo>
                  <a:pt x="205115" y="2290387"/>
                  <a:pt x="182051" y="2250439"/>
                  <a:pt x="192464" y="2211576"/>
                </a:cubicBezTo>
                <a:lnTo>
                  <a:pt x="620679" y="613455"/>
                </a:lnTo>
                <a:cubicBezTo>
                  <a:pt x="631093" y="574592"/>
                  <a:pt x="671040" y="551528"/>
                  <a:pt x="709903" y="561941"/>
                </a:cubicBezTo>
                <a:lnTo>
                  <a:pt x="891942" y="610718"/>
                </a:lnTo>
                <a:cubicBezTo>
                  <a:pt x="930805" y="621132"/>
                  <a:pt x="953869" y="661079"/>
                  <a:pt x="943455" y="699942"/>
                </a:cubicBezTo>
                <a:lnTo>
                  <a:pt x="515240" y="2298064"/>
                </a:lnTo>
                <a:cubicBezTo>
                  <a:pt x="504827" y="2336927"/>
                  <a:pt x="464879" y="2359990"/>
                  <a:pt x="426016" y="234957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2" name="Rounded Rectangle 7">
            <a:extLst>
              <a:ext uri="{FF2B5EF4-FFF2-40B4-BE49-F238E27FC236}">
                <a16:creationId xmlns:a16="http://schemas.microsoft.com/office/drawing/2014/main" xmlns="" id="{97BB261A-C54D-401A-AAEC-8D0E3A577CCE}"/>
              </a:ext>
            </a:extLst>
          </p:cNvPr>
          <p:cNvSpPr/>
          <p:nvPr/>
        </p:nvSpPr>
        <p:spPr>
          <a:xfrm>
            <a:off x="3824131" y="2309556"/>
            <a:ext cx="223142" cy="256758"/>
          </a:xfrm>
          <a:custGeom>
            <a:avLst/>
            <a:gdLst/>
            <a:ahLst/>
            <a:cxnLst/>
            <a:rect l="l" t="t" r="r" b="b"/>
            <a:pathLst>
              <a:path w="3240006" h="2796091">
                <a:moveTo>
                  <a:pt x="686867" y="612319"/>
                </a:moveTo>
                <a:cubicBezTo>
                  <a:pt x="611281" y="612319"/>
                  <a:pt x="550007" y="673593"/>
                  <a:pt x="550007" y="749179"/>
                </a:cubicBezTo>
                <a:cubicBezTo>
                  <a:pt x="550007" y="824765"/>
                  <a:pt x="611281" y="886039"/>
                  <a:pt x="686867" y="886039"/>
                </a:cubicBezTo>
                <a:cubicBezTo>
                  <a:pt x="762453" y="886039"/>
                  <a:pt x="823727" y="824765"/>
                  <a:pt x="823727" y="749179"/>
                </a:cubicBezTo>
                <a:cubicBezTo>
                  <a:pt x="823727" y="673593"/>
                  <a:pt x="762453" y="612319"/>
                  <a:pt x="686867" y="612319"/>
                </a:cubicBezTo>
                <a:close/>
                <a:moveTo>
                  <a:pt x="1587500" y="281447"/>
                </a:moveTo>
                <a:cubicBezTo>
                  <a:pt x="1432061" y="281447"/>
                  <a:pt x="1306053" y="407455"/>
                  <a:pt x="1306053" y="562894"/>
                </a:cubicBezTo>
                <a:cubicBezTo>
                  <a:pt x="1306053" y="718333"/>
                  <a:pt x="1432061" y="844341"/>
                  <a:pt x="1587500" y="844341"/>
                </a:cubicBezTo>
                <a:cubicBezTo>
                  <a:pt x="1742939" y="844341"/>
                  <a:pt x="1868947" y="718333"/>
                  <a:pt x="1868947" y="562894"/>
                </a:cubicBezTo>
                <a:cubicBezTo>
                  <a:pt x="1868947" y="407455"/>
                  <a:pt x="1742939" y="281447"/>
                  <a:pt x="1587500" y="281447"/>
                </a:cubicBezTo>
                <a:close/>
                <a:moveTo>
                  <a:pt x="1587500" y="0"/>
                </a:moveTo>
                <a:cubicBezTo>
                  <a:pt x="1898378" y="0"/>
                  <a:pt x="2150394" y="252016"/>
                  <a:pt x="2150394" y="562894"/>
                </a:cubicBezTo>
                <a:cubicBezTo>
                  <a:pt x="2150394" y="786167"/>
                  <a:pt x="2020401" y="979078"/>
                  <a:pt x="1831095" y="1068260"/>
                </a:cubicBezTo>
                <a:lnTo>
                  <a:pt x="2215710" y="1068260"/>
                </a:lnTo>
                <a:cubicBezTo>
                  <a:pt x="2374756" y="1068260"/>
                  <a:pt x="2503688" y="1197192"/>
                  <a:pt x="2503688" y="1356238"/>
                </a:cubicBezTo>
                <a:lnTo>
                  <a:pt x="2503688" y="1474975"/>
                </a:lnTo>
                <a:lnTo>
                  <a:pt x="2656086" y="1474975"/>
                </a:lnTo>
                <a:cubicBezTo>
                  <a:pt x="2692420" y="1474975"/>
                  <a:pt x="2722815" y="1500405"/>
                  <a:pt x="2728975" y="1534767"/>
                </a:cubicBezTo>
                <a:lnTo>
                  <a:pt x="3240006" y="1109804"/>
                </a:lnTo>
                <a:lnTo>
                  <a:pt x="3240006" y="2754548"/>
                </a:lnTo>
                <a:lnTo>
                  <a:pt x="2728975" y="2329585"/>
                </a:lnTo>
                <a:cubicBezTo>
                  <a:pt x="2722815" y="2363946"/>
                  <a:pt x="2692420" y="2389375"/>
                  <a:pt x="2656086" y="2389375"/>
                </a:cubicBezTo>
                <a:lnTo>
                  <a:pt x="2503688" y="2389375"/>
                </a:lnTo>
                <a:lnTo>
                  <a:pt x="2503688" y="2508113"/>
                </a:lnTo>
                <a:cubicBezTo>
                  <a:pt x="2503688" y="2667159"/>
                  <a:pt x="2374756" y="2796091"/>
                  <a:pt x="2215710" y="2796091"/>
                </a:cubicBezTo>
                <a:lnTo>
                  <a:pt x="287978" y="2796091"/>
                </a:lnTo>
                <a:cubicBezTo>
                  <a:pt x="128932" y="2796091"/>
                  <a:pt x="0" y="2667159"/>
                  <a:pt x="0" y="2508113"/>
                </a:cubicBezTo>
                <a:lnTo>
                  <a:pt x="0" y="1356238"/>
                </a:lnTo>
                <a:cubicBezTo>
                  <a:pt x="0" y="1197192"/>
                  <a:pt x="128932" y="1068260"/>
                  <a:pt x="287978" y="1068260"/>
                </a:cubicBezTo>
                <a:lnTo>
                  <a:pt x="544513" y="1068260"/>
                </a:lnTo>
                <a:cubicBezTo>
                  <a:pt x="422089" y="1014226"/>
                  <a:pt x="336949" y="891645"/>
                  <a:pt x="336949" y="749179"/>
                </a:cubicBezTo>
                <a:cubicBezTo>
                  <a:pt x="336949" y="555925"/>
                  <a:pt x="493613" y="399261"/>
                  <a:pt x="686867" y="399261"/>
                </a:cubicBezTo>
                <a:cubicBezTo>
                  <a:pt x="880121" y="399261"/>
                  <a:pt x="1036785" y="555925"/>
                  <a:pt x="1036785" y="749179"/>
                </a:cubicBezTo>
                <a:cubicBezTo>
                  <a:pt x="1036785" y="891645"/>
                  <a:pt x="951645" y="1014226"/>
                  <a:pt x="829222" y="1068260"/>
                </a:cubicBezTo>
                <a:lnTo>
                  <a:pt x="1343906" y="1068260"/>
                </a:lnTo>
                <a:cubicBezTo>
                  <a:pt x="1154600" y="979078"/>
                  <a:pt x="1024606" y="786167"/>
                  <a:pt x="1024606" y="562894"/>
                </a:cubicBezTo>
                <a:cubicBezTo>
                  <a:pt x="1024606" y="252016"/>
                  <a:pt x="1276622" y="0"/>
                  <a:pt x="15875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4" name="Rectangle 33"/>
          <p:cNvSpPr/>
          <p:nvPr/>
        </p:nvSpPr>
        <p:spPr>
          <a:xfrm>
            <a:off x="5181600" y="1963282"/>
            <a:ext cx="1843774" cy="461665"/>
          </a:xfrm>
          <a:prstGeom prst="rect">
            <a:avLst/>
          </a:prstGeom>
        </p:spPr>
        <p:txBody>
          <a:bodyPr wrap="none">
            <a:spAutoFit/>
          </a:bodyPr>
          <a:lstStyle/>
          <a:p>
            <a:pPr marL="342900" indent="-342900">
              <a:buFont typeface="Wingdings" panose="05000000000000000000" pitchFamily="2" charset="2"/>
              <a:buChar char="§"/>
            </a:pPr>
            <a:r>
              <a:rPr lang="nl-NL" sz="2400" dirty="0">
                <a:solidFill>
                  <a:srgbClr val="CC3300"/>
                </a:solidFill>
                <a:latin typeface="+mj-lt"/>
                <a:ea typeface="Calibri" panose="020F0502020204030204" pitchFamily="34" charset="0"/>
              </a:rPr>
              <a:t>Dân </a:t>
            </a:r>
            <a:r>
              <a:rPr lang="nl-NL" sz="2400" b="1" dirty="0">
                <a:solidFill>
                  <a:srgbClr val="C00000"/>
                </a:solidFill>
                <a:latin typeface="+mj-lt"/>
                <a:ea typeface="Calibri" panose="020F0502020204030204" pitchFamily="34" charset="0"/>
              </a:rPr>
              <a:t>là </a:t>
            </a:r>
            <a:r>
              <a:rPr lang="nl-NL" sz="2400" b="1" dirty="0" smtClean="0">
                <a:solidFill>
                  <a:srgbClr val="C00000"/>
                </a:solidFill>
                <a:latin typeface="+mj-lt"/>
                <a:ea typeface="Calibri" panose="020F0502020204030204" pitchFamily="34" charset="0"/>
              </a:rPr>
              <a:t>chủ</a:t>
            </a:r>
            <a:endParaRPr lang="en-US" sz="2400" b="1" dirty="0">
              <a:solidFill>
                <a:srgbClr val="C00000"/>
              </a:solidFill>
              <a:latin typeface="+mj-lt"/>
            </a:endParaRPr>
          </a:p>
        </p:txBody>
      </p:sp>
      <p:sp>
        <p:nvSpPr>
          <p:cNvPr id="35" name="Rectangle 34"/>
          <p:cNvSpPr/>
          <p:nvPr/>
        </p:nvSpPr>
        <p:spPr>
          <a:xfrm>
            <a:off x="2057400" y="3080622"/>
            <a:ext cx="5670419" cy="461665"/>
          </a:xfrm>
          <a:prstGeom prst="rect">
            <a:avLst/>
          </a:prstGeom>
        </p:spPr>
        <p:txBody>
          <a:bodyPr wrap="square">
            <a:spAutoFit/>
          </a:bodyPr>
          <a:lstStyle/>
          <a:p>
            <a:pPr marL="342900" indent="-342900" algn="ctr">
              <a:buFont typeface="Wingdings" panose="05000000000000000000" pitchFamily="2" charset="2"/>
              <a:buChar char="§"/>
            </a:pPr>
            <a:r>
              <a:rPr lang="nl-NL" sz="2400" dirty="0" smtClean="0">
                <a:solidFill>
                  <a:srgbClr val="00B050"/>
                </a:solidFill>
                <a:latin typeface="+mj-lt"/>
                <a:ea typeface="Calibri" panose="020F0502020204030204" pitchFamily="34" charset="0"/>
              </a:rPr>
              <a:t>Dân làm chủ</a:t>
            </a:r>
            <a:endParaRPr lang="en-US" sz="2400" dirty="0">
              <a:solidFill>
                <a:srgbClr val="00B050"/>
              </a:solidFill>
              <a:latin typeface="+mj-lt"/>
            </a:endParaRPr>
          </a:p>
        </p:txBody>
      </p:sp>
      <p:sp>
        <p:nvSpPr>
          <p:cNvPr id="36" name="Rectangle 35"/>
          <p:cNvSpPr/>
          <p:nvPr/>
        </p:nvSpPr>
        <p:spPr>
          <a:xfrm>
            <a:off x="1684969" y="3939430"/>
            <a:ext cx="6244466" cy="461665"/>
          </a:xfrm>
          <a:prstGeom prst="rect">
            <a:avLst/>
          </a:prstGeom>
        </p:spPr>
        <p:txBody>
          <a:bodyPr wrap="none">
            <a:spAutoFit/>
          </a:bodyPr>
          <a:lstStyle/>
          <a:p>
            <a:pPr marL="342900" indent="-342900">
              <a:buFont typeface="Wingdings" panose="05000000000000000000" pitchFamily="2" charset="2"/>
              <a:buChar char="§"/>
            </a:pPr>
            <a:r>
              <a:rPr lang="nl-NL" sz="2400" dirty="0" smtClean="0">
                <a:solidFill>
                  <a:srgbClr val="663300"/>
                </a:solidFill>
                <a:latin typeface="+mj-lt"/>
                <a:ea typeface="Calibri" panose="020F0502020204030204" pitchFamily="34" charset="0"/>
              </a:rPr>
              <a:t>Cán bộ công chức là “công bộc” của nhân dân</a:t>
            </a:r>
            <a:endParaRPr lang="en-US" sz="2400" dirty="0">
              <a:solidFill>
                <a:srgbClr val="663300"/>
              </a:solidFill>
              <a:latin typeface="+mj-lt"/>
            </a:endParaRPr>
          </a:p>
        </p:txBody>
      </p:sp>
      <p:sp>
        <p:nvSpPr>
          <p:cNvPr id="73729" name="Rectangle 1"/>
          <p:cNvSpPr>
            <a:spLocks noChangeArrowheads="1"/>
          </p:cNvSpPr>
          <p:nvPr/>
        </p:nvSpPr>
        <p:spPr bwMode="auto">
          <a:xfrm>
            <a:off x="228600" y="4876800"/>
            <a:ext cx="8610600"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Để có một xã hội do nhân dân làm chủ cần xây dựng và hoàn thiện nền dân chủ xã hội chủ nghĩa để đảm bảo tất cả quyền lực nhà nước và xã hội đều thuộc về nhân dân. </a:t>
            </a:r>
            <a:endParaRPr kumimoji="0" lang="nl-NL"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 xmlns:p14="http://schemas.microsoft.com/office/powerpoint/2010/main" val="10462524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7170" name="Picture 2" descr="https://image.baophapluat.vn/w800/Uploaded/2019/athlraqhpghat/2014_10_22/hienphap-2013-baophapluat_1_vqga.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81000" y="390958"/>
            <a:ext cx="4114800" cy="3148013"/>
          </a:xfrm>
          <a:prstGeom prst="rect">
            <a:avLst/>
          </a:prstGeom>
          <a:noFill/>
          <a:extLst>
            <a:ext uri="{909E8E84-426E-40DD-AFC4-6F175D3DCCD1}">
              <a14:hiddenFill xmlns="" xmlns:a14="http://schemas.microsoft.com/office/drawing/2010/main">
                <a:solidFill>
                  <a:srgbClr val="FFFFFF"/>
                </a:solidFill>
              </a14:hiddenFill>
            </a:ext>
          </a:extLst>
        </p:spPr>
      </p:pic>
      <p:pic>
        <p:nvPicPr>
          <p:cNvPr id="7172" name="Picture 4" descr="Kết quả hình ảnh cho quyền học tập"/>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648201" y="214745"/>
            <a:ext cx="4333875" cy="3324226"/>
          </a:xfrm>
          <a:prstGeom prst="rect">
            <a:avLst/>
          </a:prstGeom>
          <a:noFill/>
          <a:extLst>
            <a:ext uri="{909E8E84-426E-40DD-AFC4-6F175D3DCCD1}">
              <a14:hiddenFill xmlns="" xmlns:a14="http://schemas.microsoft.com/office/drawing/2010/main">
                <a:solidFill>
                  <a:srgbClr val="FFFFFF"/>
                </a:solidFill>
              </a14:hiddenFill>
            </a:ext>
          </a:extLst>
        </p:spPr>
      </p:pic>
      <p:pic>
        <p:nvPicPr>
          <p:cNvPr id="7174" name="Picture 6" descr="Kết quả hình ảnh cho quyền tham gia hoat dong xa hoi"/>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381000" y="3566680"/>
            <a:ext cx="4267200" cy="2895600"/>
          </a:xfrm>
          <a:prstGeom prst="rect">
            <a:avLst/>
          </a:prstGeom>
          <a:noFill/>
          <a:extLst>
            <a:ext uri="{909E8E84-426E-40DD-AFC4-6F175D3DCCD1}">
              <a14:hiddenFill xmlns="" xmlns:a14="http://schemas.microsoft.com/office/drawing/2010/main">
                <a:solidFill>
                  <a:srgbClr val="FFFFFF"/>
                </a:solidFill>
              </a14:hiddenFill>
            </a:ext>
          </a:extLst>
        </p:spPr>
      </p:pic>
      <p:pic>
        <p:nvPicPr>
          <p:cNvPr id="7176" name="Picture 8" descr="Mở rộng quyền kinh doanh trong Luật Doanh nghiệp năm 2014"/>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5181600" y="3707173"/>
            <a:ext cx="2971800" cy="2681288"/>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2265403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9">
            <a:extLst>
              <a:ext uri="{FF2B5EF4-FFF2-40B4-BE49-F238E27FC236}">
                <a16:creationId xmlns:a16="http://schemas.microsoft.com/office/drawing/2014/main" xmlns="" id="{F665BD61-BC17-4BE9-9DE3-8EABD3BEAFD2}"/>
              </a:ext>
            </a:extLst>
          </p:cNvPr>
          <p:cNvGrpSpPr/>
          <p:nvPr/>
        </p:nvGrpSpPr>
        <p:grpSpPr>
          <a:xfrm rot="20618438">
            <a:off x="3293301" y="2315208"/>
            <a:ext cx="2557402" cy="3231342"/>
            <a:chOff x="-116760" y="950876"/>
            <a:chExt cx="6261875" cy="5934029"/>
          </a:xfrm>
        </p:grpSpPr>
        <p:grpSp>
          <p:nvGrpSpPr>
            <p:cNvPr id="3" name="Group 10">
              <a:extLst>
                <a:ext uri="{FF2B5EF4-FFF2-40B4-BE49-F238E27FC236}">
                  <a16:creationId xmlns:a16="http://schemas.microsoft.com/office/drawing/2014/main" xmlns="" id="{2107A6D2-FA32-436F-A956-6FABDD550570}"/>
                </a:ext>
              </a:extLst>
            </p:cNvPr>
            <p:cNvGrpSpPr/>
            <p:nvPr/>
          </p:nvGrpSpPr>
          <p:grpSpPr>
            <a:xfrm rot="532827">
              <a:off x="-116760" y="3488410"/>
              <a:ext cx="3619070" cy="3396495"/>
              <a:chOff x="509678" y="1797347"/>
              <a:chExt cx="2339381" cy="2195507"/>
            </a:xfrm>
          </p:grpSpPr>
          <p:sp>
            <p:nvSpPr>
              <p:cNvPr id="25" name="Rounded Rectangle 41">
                <a:extLst>
                  <a:ext uri="{FF2B5EF4-FFF2-40B4-BE49-F238E27FC236}">
                    <a16:creationId xmlns:a16="http://schemas.microsoft.com/office/drawing/2014/main" xmlns="" id="{90F3E05B-8290-47D4-8559-724C65AD22FE}"/>
                  </a:ext>
                </a:extLst>
              </p:cNvPr>
              <p:cNvSpPr/>
              <p:nvPr/>
            </p:nvSpPr>
            <p:spPr>
              <a:xfrm rot="18063644">
                <a:off x="1724663" y="2419627"/>
                <a:ext cx="73094" cy="82300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6" name="Rounded Rectangle 62">
                <a:extLst>
                  <a:ext uri="{FF2B5EF4-FFF2-40B4-BE49-F238E27FC236}">
                    <a16:creationId xmlns:a16="http://schemas.microsoft.com/office/drawing/2014/main" xmlns="" id="{D8F8E051-C0E9-4604-8AC8-A1E81EA9733C}"/>
                  </a:ext>
                </a:extLst>
              </p:cNvPr>
              <p:cNvSpPr/>
              <p:nvPr/>
            </p:nvSpPr>
            <p:spPr>
              <a:xfrm rot="18060000">
                <a:off x="1820802" y="2253850"/>
                <a:ext cx="73094" cy="73545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7" name="Rounded Rectangle 63">
                <a:extLst>
                  <a:ext uri="{FF2B5EF4-FFF2-40B4-BE49-F238E27FC236}">
                    <a16:creationId xmlns:a16="http://schemas.microsoft.com/office/drawing/2014/main" xmlns="" id="{9F419162-DB5E-4AB6-BA29-43608E0BC7C5}"/>
                  </a:ext>
                </a:extLst>
              </p:cNvPr>
              <p:cNvSpPr/>
              <p:nvPr/>
            </p:nvSpPr>
            <p:spPr>
              <a:xfrm rot="18063644">
                <a:off x="1939567" y="2260617"/>
                <a:ext cx="73094" cy="40274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8" name="Rounded Rectangle 64">
                <a:extLst>
                  <a:ext uri="{FF2B5EF4-FFF2-40B4-BE49-F238E27FC236}">
                    <a16:creationId xmlns:a16="http://schemas.microsoft.com/office/drawing/2014/main" xmlns="" id="{15DE4F1D-EB23-48C9-B066-8AB903CCD6DA}"/>
                  </a:ext>
                </a:extLst>
              </p:cNvPr>
              <p:cNvSpPr/>
              <p:nvPr/>
            </p:nvSpPr>
            <p:spPr>
              <a:xfrm rot="18063644">
                <a:off x="1574952" y="2602544"/>
                <a:ext cx="73094" cy="80549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9" name="Rounded Rectangle 65">
                <a:extLst>
                  <a:ext uri="{FF2B5EF4-FFF2-40B4-BE49-F238E27FC236}">
                    <a16:creationId xmlns:a16="http://schemas.microsoft.com/office/drawing/2014/main" xmlns="" id="{603E82B0-1D53-41A7-B36D-A7F03833B746}"/>
                  </a:ext>
                </a:extLst>
              </p:cNvPr>
              <p:cNvSpPr/>
              <p:nvPr/>
            </p:nvSpPr>
            <p:spPr>
              <a:xfrm rot="18063644">
                <a:off x="1516856" y="2958046"/>
                <a:ext cx="73094" cy="501410"/>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0" name="Rounded Rectangle 66">
                <a:extLst>
                  <a:ext uri="{FF2B5EF4-FFF2-40B4-BE49-F238E27FC236}">
                    <a16:creationId xmlns:a16="http://schemas.microsoft.com/office/drawing/2014/main" xmlns="" id="{EDF29EB8-71DC-4A7A-8F91-64F5952BA6F1}"/>
                  </a:ext>
                </a:extLst>
              </p:cNvPr>
              <p:cNvSpPr/>
              <p:nvPr/>
            </p:nvSpPr>
            <p:spPr>
              <a:xfrm rot="18063644">
                <a:off x="1091076" y="3196078"/>
                <a:ext cx="73094" cy="73540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1" name="Rounded Rectangle 67">
                <a:extLst>
                  <a:ext uri="{FF2B5EF4-FFF2-40B4-BE49-F238E27FC236}">
                    <a16:creationId xmlns:a16="http://schemas.microsoft.com/office/drawing/2014/main" xmlns="" id="{CF206FC9-44B9-475E-96F9-66B7AEA3D783}"/>
                  </a:ext>
                </a:extLst>
              </p:cNvPr>
              <p:cNvSpPr/>
              <p:nvPr/>
            </p:nvSpPr>
            <p:spPr>
              <a:xfrm rot="18063644">
                <a:off x="1223216" y="3180593"/>
                <a:ext cx="73094" cy="50141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2" name="Rounded Rectangle 68">
                <a:extLst>
                  <a:ext uri="{FF2B5EF4-FFF2-40B4-BE49-F238E27FC236}">
                    <a16:creationId xmlns:a16="http://schemas.microsoft.com/office/drawing/2014/main" xmlns="" id="{3659BC47-A7AA-4045-8D7D-78FC5FA74138}"/>
                  </a:ext>
                </a:extLst>
              </p:cNvPr>
              <p:cNvSpPr/>
              <p:nvPr/>
            </p:nvSpPr>
            <p:spPr>
              <a:xfrm rot="18063644">
                <a:off x="2339839" y="1665982"/>
                <a:ext cx="49373" cy="73545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3" name="Rounded Rectangle 69">
                <a:extLst>
                  <a:ext uri="{FF2B5EF4-FFF2-40B4-BE49-F238E27FC236}">
                    <a16:creationId xmlns:a16="http://schemas.microsoft.com/office/drawing/2014/main" xmlns="" id="{5270DCE5-2CC8-47A1-A1D3-524D1262F100}"/>
                  </a:ext>
                </a:extLst>
              </p:cNvPr>
              <p:cNvSpPr/>
              <p:nvPr/>
            </p:nvSpPr>
            <p:spPr>
              <a:xfrm rot="18063644">
                <a:off x="2213789" y="1953823"/>
                <a:ext cx="73094" cy="50141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4" name="Oval 39">
                <a:extLst>
                  <a:ext uri="{FF2B5EF4-FFF2-40B4-BE49-F238E27FC236}">
                    <a16:creationId xmlns:a16="http://schemas.microsoft.com/office/drawing/2014/main" xmlns="" id="{4A8B032C-34B0-4ABB-B5DB-F936837F2AC1}"/>
                  </a:ext>
                </a:extLst>
              </p:cNvPr>
              <p:cNvSpPr/>
              <p:nvPr/>
            </p:nvSpPr>
            <p:spPr>
              <a:xfrm rot="15291151" flipH="1">
                <a:off x="640729" y="1666296"/>
                <a:ext cx="1650865" cy="1912967"/>
              </a:xfrm>
              <a:custGeom>
                <a:avLst/>
                <a:gdLst/>
                <a:ahLst/>
                <a:cxnLst/>
                <a:rect l="l" t="t" r="r" b="b"/>
                <a:pathLst>
                  <a:path w="1777921" h="2274057">
                    <a:moveTo>
                      <a:pt x="1535931" y="0"/>
                    </a:moveTo>
                    <a:cubicBezTo>
                      <a:pt x="1583748" y="0"/>
                      <a:pt x="1622512" y="36012"/>
                      <a:pt x="1622512" y="80435"/>
                    </a:cubicBezTo>
                    <a:cubicBezTo>
                      <a:pt x="1622512" y="91693"/>
                      <a:pt x="1620023" y="102411"/>
                      <a:pt x="1615448" y="112103"/>
                    </a:cubicBezTo>
                    <a:lnTo>
                      <a:pt x="1616074" y="113399"/>
                    </a:lnTo>
                    <a:lnTo>
                      <a:pt x="1584270" y="165850"/>
                    </a:lnTo>
                    <a:lnTo>
                      <a:pt x="1565188" y="222968"/>
                    </a:lnTo>
                    <a:cubicBezTo>
                      <a:pt x="1559887" y="244082"/>
                      <a:pt x="1554587" y="265418"/>
                      <a:pt x="1549286" y="286532"/>
                    </a:cubicBezTo>
                    <a:cubicBezTo>
                      <a:pt x="1548756" y="309868"/>
                      <a:pt x="1548226" y="332982"/>
                      <a:pt x="1547696" y="356318"/>
                    </a:cubicBezTo>
                    <a:cubicBezTo>
                      <a:pt x="1548226" y="378988"/>
                      <a:pt x="1548756" y="401880"/>
                      <a:pt x="1549286" y="424549"/>
                    </a:cubicBezTo>
                    <a:cubicBezTo>
                      <a:pt x="1552466" y="447885"/>
                      <a:pt x="1555647" y="470999"/>
                      <a:pt x="1558827" y="494336"/>
                    </a:cubicBezTo>
                    <a:lnTo>
                      <a:pt x="1573139" y="561011"/>
                    </a:lnTo>
                    <a:lnTo>
                      <a:pt x="1587451" y="627686"/>
                    </a:lnTo>
                    <a:cubicBezTo>
                      <a:pt x="1593281" y="646799"/>
                      <a:pt x="1599112" y="665691"/>
                      <a:pt x="1604943" y="684804"/>
                    </a:cubicBezTo>
                    <a:cubicBezTo>
                      <a:pt x="1610774" y="702362"/>
                      <a:pt x="1616428" y="719697"/>
                      <a:pt x="1622258" y="737255"/>
                    </a:cubicBezTo>
                    <a:cubicBezTo>
                      <a:pt x="1627029" y="751479"/>
                      <a:pt x="1631800" y="765925"/>
                      <a:pt x="1636570" y="780149"/>
                    </a:cubicBezTo>
                    <a:cubicBezTo>
                      <a:pt x="1641341" y="791706"/>
                      <a:pt x="1646111" y="803486"/>
                      <a:pt x="1650882" y="815043"/>
                    </a:cubicBezTo>
                    <a:lnTo>
                      <a:pt x="1660423" y="835712"/>
                    </a:lnTo>
                    <a:lnTo>
                      <a:pt x="1662013" y="840379"/>
                    </a:lnTo>
                    <a:lnTo>
                      <a:pt x="1708129" y="949948"/>
                    </a:lnTo>
                    <a:cubicBezTo>
                      <a:pt x="1719791" y="983730"/>
                      <a:pt x="1731275" y="1017735"/>
                      <a:pt x="1742937" y="1051517"/>
                    </a:cubicBezTo>
                    <a:lnTo>
                      <a:pt x="1766790" y="1146862"/>
                    </a:lnTo>
                    <a:cubicBezTo>
                      <a:pt x="1769440" y="1176421"/>
                      <a:pt x="1772090" y="1206203"/>
                      <a:pt x="1774741" y="1235762"/>
                    </a:cubicBezTo>
                    <a:cubicBezTo>
                      <a:pt x="1775801" y="1263765"/>
                      <a:pt x="1776861" y="1291991"/>
                      <a:pt x="1777921" y="1319995"/>
                    </a:cubicBezTo>
                    <a:cubicBezTo>
                      <a:pt x="1775801" y="1344887"/>
                      <a:pt x="1773681" y="1369556"/>
                      <a:pt x="1771560" y="1394448"/>
                    </a:cubicBezTo>
                    <a:cubicBezTo>
                      <a:pt x="1767850" y="1418896"/>
                      <a:pt x="1764139" y="1443121"/>
                      <a:pt x="1760429" y="1467569"/>
                    </a:cubicBezTo>
                    <a:cubicBezTo>
                      <a:pt x="1754598" y="1488682"/>
                      <a:pt x="1748768" y="1510018"/>
                      <a:pt x="1742937" y="1531132"/>
                    </a:cubicBezTo>
                    <a:cubicBezTo>
                      <a:pt x="1737106" y="1549135"/>
                      <a:pt x="1731452" y="1566915"/>
                      <a:pt x="1725621" y="1584917"/>
                    </a:cubicBezTo>
                    <a:lnTo>
                      <a:pt x="1706539" y="1631145"/>
                    </a:lnTo>
                    <a:lnTo>
                      <a:pt x="1685866" y="1672261"/>
                    </a:lnTo>
                    <a:lnTo>
                      <a:pt x="1665194" y="1704043"/>
                    </a:lnTo>
                    <a:cubicBezTo>
                      <a:pt x="1660423" y="1711377"/>
                      <a:pt x="1655653" y="1718934"/>
                      <a:pt x="1650882" y="1726268"/>
                    </a:cubicBezTo>
                    <a:lnTo>
                      <a:pt x="1639751" y="1738936"/>
                    </a:lnTo>
                    <a:cubicBezTo>
                      <a:pt x="1638690" y="1740492"/>
                      <a:pt x="1637630" y="1742270"/>
                      <a:pt x="1636570" y="1743826"/>
                    </a:cubicBezTo>
                    <a:lnTo>
                      <a:pt x="1576319" y="1810501"/>
                    </a:lnTo>
                    <a:lnTo>
                      <a:pt x="1509708" y="1866063"/>
                    </a:lnTo>
                    <a:lnTo>
                      <a:pt x="1431788" y="1912069"/>
                    </a:lnTo>
                    <a:lnTo>
                      <a:pt x="1354045" y="1946962"/>
                    </a:lnTo>
                    <a:lnTo>
                      <a:pt x="1273121" y="1978744"/>
                    </a:lnTo>
                    <a:lnTo>
                      <a:pt x="1192198" y="1997857"/>
                    </a:lnTo>
                    <a:lnTo>
                      <a:pt x="1114278" y="2015193"/>
                    </a:lnTo>
                    <a:lnTo>
                      <a:pt x="1041306" y="2026305"/>
                    </a:lnTo>
                    <a:lnTo>
                      <a:pt x="976284" y="2035862"/>
                    </a:lnTo>
                    <a:lnTo>
                      <a:pt x="920627" y="2038974"/>
                    </a:lnTo>
                    <a:lnTo>
                      <a:pt x="881049" y="2042307"/>
                    </a:lnTo>
                    <a:lnTo>
                      <a:pt x="850835" y="2042307"/>
                    </a:lnTo>
                    <a:lnTo>
                      <a:pt x="842884" y="2042307"/>
                    </a:lnTo>
                    <a:lnTo>
                      <a:pt x="726976" y="2035862"/>
                    </a:lnTo>
                    <a:lnTo>
                      <a:pt x="626970" y="2038974"/>
                    </a:lnTo>
                    <a:lnTo>
                      <a:pt x="536506" y="2050086"/>
                    </a:lnTo>
                    <a:lnTo>
                      <a:pt x="455582" y="2064532"/>
                    </a:lnTo>
                    <a:lnTo>
                      <a:pt x="390384" y="2081868"/>
                    </a:lnTo>
                    <a:lnTo>
                      <a:pt x="331723" y="2105649"/>
                    </a:lnTo>
                    <a:lnTo>
                      <a:pt x="282427" y="2127874"/>
                    </a:lnTo>
                    <a:lnTo>
                      <a:pt x="246029" y="2151654"/>
                    </a:lnTo>
                    <a:lnTo>
                      <a:pt x="214225" y="2173879"/>
                    </a:lnTo>
                    <a:lnTo>
                      <a:pt x="187192" y="2197882"/>
                    </a:lnTo>
                    <a:cubicBezTo>
                      <a:pt x="181361" y="2204105"/>
                      <a:pt x="175530" y="2210551"/>
                      <a:pt x="169700" y="2216774"/>
                    </a:cubicBezTo>
                    <a:cubicBezTo>
                      <a:pt x="165989" y="2222108"/>
                      <a:pt x="162455" y="2227442"/>
                      <a:pt x="158745" y="2232776"/>
                    </a:cubicBezTo>
                    <a:cubicBezTo>
                      <a:pt x="156625" y="2235443"/>
                      <a:pt x="154504" y="2237887"/>
                      <a:pt x="152384" y="2240554"/>
                    </a:cubicBezTo>
                    <a:cubicBezTo>
                      <a:pt x="139802" y="2247207"/>
                      <a:pt x="108649" y="2281215"/>
                      <a:pt x="83252" y="2272697"/>
                    </a:cubicBezTo>
                    <a:cubicBezTo>
                      <a:pt x="57855" y="2264179"/>
                      <a:pt x="0" y="2235424"/>
                      <a:pt x="0" y="2189445"/>
                    </a:cubicBezTo>
                    <a:cubicBezTo>
                      <a:pt x="0" y="2174502"/>
                      <a:pt x="3937" y="2160478"/>
                      <a:pt x="11964" y="2148998"/>
                    </a:cubicBezTo>
                    <a:cubicBezTo>
                      <a:pt x="22019" y="2131068"/>
                      <a:pt x="42226" y="2101798"/>
                      <a:pt x="60329" y="2081868"/>
                    </a:cubicBezTo>
                    <a:lnTo>
                      <a:pt x="120580" y="2029417"/>
                    </a:lnTo>
                    <a:lnTo>
                      <a:pt x="190372" y="1986745"/>
                    </a:lnTo>
                    <a:lnTo>
                      <a:pt x="263521" y="1951629"/>
                    </a:lnTo>
                    <a:lnTo>
                      <a:pt x="338084" y="1923181"/>
                    </a:lnTo>
                    <a:lnTo>
                      <a:pt x="412647" y="1902512"/>
                    </a:lnTo>
                    <a:lnTo>
                      <a:pt x="487209" y="1888288"/>
                    </a:lnTo>
                    <a:lnTo>
                      <a:pt x="560359" y="1877176"/>
                    </a:lnTo>
                    <a:lnTo>
                      <a:pt x="626970" y="1870730"/>
                    </a:lnTo>
                    <a:lnTo>
                      <a:pt x="684218" y="1867619"/>
                    </a:lnTo>
                    <a:lnTo>
                      <a:pt x="733337" y="1867619"/>
                    </a:lnTo>
                    <a:lnTo>
                      <a:pt x="771502" y="1867619"/>
                    </a:lnTo>
                    <a:lnTo>
                      <a:pt x="796768" y="1870730"/>
                    </a:lnTo>
                    <a:lnTo>
                      <a:pt x="804719" y="1870730"/>
                    </a:lnTo>
                    <a:lnTo>
                      <a:pt x="917447" y="1873842"/>
                    </a:lnTo>
                    <a:lnTo>
                      <a:pt x="1022223" y="1867619"/>
                    </a:lnTo>
                    <a:lnTo>
                      <a:pt x="1114278" y="1853395"/>
                    </a:lnTo>
                    <a:lnTo>
                      <a:pt x="1195378" y="1834281"/>
                    </a:lnTo>
                    <a:lnTo>
                      <a:pt x="1263580" y="1807167"/>
                    </a:lnTo>
                    <a:lnTo>
                      <a:pt x="1325421" y="1781830"/>
                    </a:lnTo>
                    <a:lnTo>
                      <a:pt x="1376308" y="1753382"/>
                    </a:lnTo>
                    <a:lnTo>
                      <a:pt x="1420656" y="1724712"/>
                    </a:lnTo>
                    <a:lnTo>
                      <a:pt x="1452460" y="1694486"/>
                    </a:lnTo>
                    <a:lnTo>
                      <a:pt x="1477904" y="1672261"/>
                    </a:lnTo>
                    <a:lnTo>
                      <a:pt x="1495396" y="1651592"/>
                    </a:lnTo>
                    <a:cubicBezTo>
                      <a:pt x="1499106" y="1647814"/>
                      <a:pt x="1502817" y="1644258"/>
                      <a:pt x="1506527" y="1640479"/>
                    </a:cubicBezTo>
                    <a:cubicBezTo>
                      <a:pt x="1507587" y="1639368"/>
                      <a:pt x="1508647" y="1638479"/>
                      <a:pt x="1509708" y="1637368"/>
                    </a:cubicBezTo>
                    <a:lnTo>
                      <a:pt x="1549286" y="1567581"/>
                    </a:lnTo>
                    <a:lnTo>
                      <a:pt x="1579500" y="1496017"/>
                    </a:lnTo>
                    <a:cubicBezTo>
                      <a:pt x="1585330" y="1471125"/>
                      <a:pt x="1591161" y="1446455"/>
                      <a:pt x="1596992" y="1421563"/>
                    </a:cubicBezTo>
                    <a:cubicBezTo>
                      <a:pt x="1599642" y="1396226"/>
                      <a:pt x="1602292" y="1370668"/>
                      <a:pt x="1604943" y="1345331"/>
                    </a:cubicBezTo>
                    <a:lnTo>
                      <a:pt x="1604943" y="1270655"/>
                    </a:lnTo>
                    <a:lnTo>
                      <a:pt x="1596992" y="1199313"/>
                    </a:lnTo>
                    <a:cubicBezTo>
                      <a:pt x="1592751" y="1174865"/>
                      <a:pt x="1588511" y="1150640"/>
                      <a:pt x="1584270" y="1126193"/>
                    </a:cubicBezTo>
                    <a:cubicBezTo>
                      <a:pt x="1579500" y="1105079"/>
                      <a:pt x="1574729" y="1083743"/>
                      <a:pt x="1569958" y="1062629"/>
                    </a:cubicBezTo>
                    <a:cubicBezTo>
                      <a:pt x="1564128" y="1042627"/>
                      <a:pt x="1558297" y="1022402"/>
                      <a:pt x="1552466" y="1002399"/>
                    </a:cubicBezTo>
                    <a:lnTo>
                      <a:pt x="1533384" y="949948"/>
                    </a:lnTo>
                    <a:cubicBezTo>
                      <a:pt x="1528083" y="935724"/>
                      <a:pt x="1522959" y="921278"/>
                      <a:pt x="1517659" y="907054"/>
                    </a:cubicBezTo>
                    <a:cubicBezTo>
                      <a:pt x="1512888" y="896608"/>
                      <a:pt x="1508117" y="885940"/>
                      <a:pt x="1503347" y="875495"/>
                    </a:cubicBezTo>
                    <a:lnTo>
                      <a:pt x="1495396" y="854825"/>
                    </a:lnTo>
                    <a:cubicBezTo>
                      <a:pt x="1493276" y="853270"/>
                      <a:pt x="1491155" y="851492"/>
                      <a:pt x="1489035" y="849936"/>
                    </a:cubicBezTo>
                    <a:lnTo>
                      <a:pt x="1446100" y="734144"/>
                    </a:lnTo>
                    <a:lnTo>
                      <a:pt x="1414296" y="629242"/>
                    </a:lnTo>
                    <a:cubicBezTo>
                      <a:pt x="1407405" y="597015"/>
                      <a:pt x="1400691" y="564789"/>
                      <a:pt x="1393800" y="532563"/>
                    </a:cubicBezTo>
                    <a:lnTo>
                      <a:pt x="1382668" y="445218"/>
                    </a:lnTo>
                    <a:cubicBezTo>
                      <a:pt x="1381608" y="418326"/>
                      <a:pt x="1380548" y="391212"/>
                      <a:pt x="1379488" y="364319"/>
                    </a:cubicBezTo>
                    <a:cubicBezTo>
                      <a:pt x="1380548" y="340539"/>
                      <a:pt x="1381608" y="316536"/>
                      <a:pt x="1382668" y="292755"/>
                    </a:cubicBezTo>
                    <a:cubicBezTo>
                      <a:pt x="1385319" y="271641"/>
                      <a:pt x="1387969" y="250305"/>
                      <a:pt x="1390619" y="229191"/>
                    </a:cubicBezTo>
                    <a:cubicBezTo>
                      <a:pt x="1394860" y="210745"/>
                      <a:pt x="1399100" y="192076"/>
                      <a:pt x="1403341" y="173629"/>
                    </a:cubicBezTo>
                    <a:cubicBezTo>
                      <a:pt x="1408112" y="158294"/>
                      <a:pt x="1412705" y="142958"/>
                      <a:pt x="1417476" y="127623"/>
                    </a:cubicBezTo>
                    <a:lnTo>
                      <a:pt x="1434968" y="89618"/>
                    </a:lnTo>
                    <a:lnTo>
                      <a:pt x="1449280" y="60948"/>
                    </a:lnTo>
                    <a:lnTo>
                      <a:pt x="1456101" y="49373"/>
                    </a:lnTo>
                    <a:cubicBezTo>
                      <a:pt x="1456198" y="49028"/>
                      <a:pt x="1456346" y="48707"/>
                      <a:pt x="1456642" y="48454"/>
                    </a:cubicBezTo>
                    <a:cubicBezTo>
                      <a:pt x="1457894" y="46305"/>
                      <a:pt x="1459153" y="44168"/>
                      <a:pt x="1460411" y="42057"/>
                    </a:cubicBezTo>
                    <a:lnTo>
                      <a:pt x="1469953" y="26055"/>
                    </a:lnTo>
                    <a:cubicBezTo>
                      <a:pt x="1470483" y="25610"/>
                      <a:pt x="1471013" y="24944"/>
                      <a:pt x="1471543" y="24499"/>
                    </a:cubicBezTo>
                    <a:lnTo>
                      <a:pt x="1474027" y="24499"/>
                    </a:lnTo>
                    <a:cubicBezTo>
                      <a:pt x="1489607" y="9327"/>
                      <a:pt x="1511597" y="0"/>
                      <a:pt x="1535931" y="0"/>
                    </a:cubicBezTo>
                    <a:close/>
                  </a:path>
                </a:pathLst>
              </a:cu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5" name="Oval 39">
                <a:extLst>
                  <a:ext uri="{FF2B5EF4-FFF2-40B4-BE49-F238E27FC236}">
                    <a16:creationId xmlns:a16="http://schemas.microsoft.com/office/drawing/2014/main" xmlns="" id="{08C0A577-8A7A-4D3A-ADAA-F7350ABFB4F5}"/>
                  </a:ext>
                </a:extLst>
              </p:cNvPr>
              <p:cNvSpPr/>
              <p:nvPr/>
            </p:nvSpPr>
            <p:spPr>
              <a:xfrm flipH="1" flipV="1">
                <a:off x="1198193" y="2079887"/>
                <a:ext cx="1650866" cy="1912967"/>
              </a:xfrm>
              <a:custGeom>
                <a:avLst/>
                <a:gdLst/>
                <a:ahLst/>
                <a:cxnLst/>
                <a:rect l="l" t="t" r="r" b="b"/>
                <a:pathLst>
                  <a:path w="3393967" h="3932814">
                    <a:moveTo>
                      <a:pt x="1745685" y="3527152"/>
                    </a:moveTo>
                    <a:lnTo>
                      <a:pt x="1657171" y="3238316"/>
                    </a:lnTo>
                    <a:lnTo>
                      <a:pt x="1751363" y="3240672"/>
                    </a:lnTo>
                    <a:lnTo>
                      <a:pt x="1951375" y="3229909"/>
                    </a:lnTo>
                    <a:lnTo>
                      <a:pt x="2127104" y="3205310"/>
                    </a:lnTo>
                    <a:lnTo>
                      <a:pt x="2281920" y="3172254"/>
                    </a:lnTo>
                    <a:lnTo>
                      <a:pt x="2412114" y="3125362"/>
                    </a:lnTo>
                    <a:lnTo>
                      <a:pt x="2530166" y="3081544"/>
                    </a:lnTo>
                    <a:lnTo>
                      <a:pt x="2627307" y="3032345"/>
                    </a:lnTo>
                    <a:lnTo>
                      <a:pt x="2711965" y="2982762"/>
                    </a:lnTo>
                    <a:lnTo>
                      <a:pt x="2772677" y="2930489"/>
                    </a:lnTo>
                    <a:lnTo>
                      <a:pt x="2821249" y="2892052"/>
                    </a:lnTo>
                    <a:lnTo>
                      <a:pt x="2854640" y="2856307"/>
                    </a:lnTo>
                    <a:cubicBezTo>
                      <a:pt x="2861722" y="2849773"/>
                      <a:pt x="2868807" y="2843623"/>
                      <a:pt x="2875889" y="2837088"/>
                    </a:cubicBezTo>
                    <a:cubicBezTo>
                      <a:pt x="2877912" y="2835166"/>
                      <a:pt x="2879936" y="2833629"/>
                      <a:pt x="2881961" y="2831707"/>
                    </a:cubicBezTo>
                    <a:lnTo>
                      <a:pt x="2957514" y="2711016"/>
                    </a:lnTo>
                    <a:lnTo>
                      <a:pt x="3015191" y="2587251"/>
                    </a:lnTo>
                    <a:cubicBezTo>
                      <a:pt x="3026320" y="2544202"/>
                      <a:pt x="3037451" y="2501537"/>
                      <a:pt x="3048582" y="2458489"/>
                    </a:cubicBezTo>
                    <a:cubicBezTo>
                      <a:pt x="3053641" y="2414670"/>
                      <a:pt x="3058700" y="2370469"/>
                      <a:pt x="3063760" y="2326651"/>
                    </a:cubicBezTo>
                    <a:lnTo>
                      <a:pt x="3063760" y="2197504"/>
                    </a:lnTo>
                    <a:lnTo>
                      <a:pt x="3048582" y="2074124"/>
                    </a:lnTo>
                    <a:cubicBezTo>
                      <a:pt x="3040486" y="2031843"/>
                      <a:pt x="3032392" y="1989947"/>
                      <a:pt x="3024296" y="1947668"/>
                    </a:cubicBezTo>
                    <a:cubicBezTo>
                      <a:pt x="3015191" y="1911153"/>
                      <a:pt x="3006083" y="1874254"/>
                      <a:pt x="2996976" y="1837739"/>
                    </a:cubicBezTo>
                    <a:cubicBezTo>
                      <a:pt x="2985846" y="1803147"/>
                      <a:pt x="2974715" y="1768169"/>
                      <a:pt x="2963584" y="1733575"/>
                    </a:cubicBezTo>
                    <a:lnTo>
                      <a:pt x="2927157" y="1642865"/>
                    </a:lnTo>
                    <a:cubicBezTo>
                      <a:pt x="2917038" y="1618266"/>
                      <a:pt x="2907257" y="1593283"/>
                      <a:pt x="2897139" y="1568683"/>
                    </a:cubicBezTo>
                    <a:cubicBezTo>
                      <a:pt x="2888032" y="1550618"/>
                      <a:pt x="2878924" y="1532168"/>
                      <a:pt x="2869818" y="1514104"/>
                    </a:cubicBezTo>
                    <a:lnTo>
                      <a:pt x="2854640" y="1478357"/>
                    </a:lnTo>
                    <a:cubicBezTo>
                      <a:pt x="2850593" y="1475668"/>
                      <a:pt x="2846544" y="1472593"/>
                      <a:pt x="2842497" y="1469902"/>
                    </a:cubicBezTo>
                    <a:lnTo>
                      <a:pt x="2760536" y="1269648"/>
                    </a:lnTo>
                    <a:lnTo>
                      <a:pt x="2699824" y="1088228"/>
                    </a:lnTo>
                    <a:cubicBezTo>
                      <a:pt x="2686670" y="1032494"/>
                      <a:pt x="2673853" y="976761"/>
                      <a:pt x="2660698" y="921029"/>
                    </a:cubicBezTo>
                    <a:lnTo>
                      <a:pt x="2639448" y="769972"/>
                    </a:lnTo>
                    <a:cubicBezTo>
                      <a:pt x="2637424" y="723464"/>
                      <a:pt x="2635401" y="676573"/>
                      <a:pt x="2633377" y="630063"/>
                    </a:cubicBezTo>
                    <a:cubicBezTo>
                      <a:pt x="2635401" y="588937"/>
                      <a:pt x="2637424" y="547426"/>
                      <a:pt x="2639448" y="506298"/>
                    </a:cubicBezTo>
                    <a:cubicBezTo>
                      <a:pt x="2644508" y="469783"/>
                      <a:pt x="2649567" y="432884"/>
                      <a:pt x="2654626" y="396369"/>
                    </a:cubicBezTo>
                    <a:cubicBezTo>
                      <a:pt x="2662722" y="364468"/>
                      <a:pt x="2670816" y="332182"/>
                      <a:pt x="2678912" y="300279"/>
                    </a:cubicBezTo>
                    <a:cubicBezTo>
                      <a:pt x="2688019" y="273758"/>
                      <a:pt x="2696787" y="247236"/>
                      <a:pt x="2705895" y="220715"/>
                    </a:cubicBezTo>
                    <a:lnTo>
                      <a:pt x="2739286" y="154988"/>
                    </a:lnTo>
                    <a:lnTo>
                      <a:pt x="2766607" y="105405"/>
                    </a:lnTo>
                    <a:lnTo>
                      <a:pt x="2779628" y="85387"/>
                    </a:lnTo>
                    <a:cubicBezTo>
                      <a:pt x="2779813" y="84791"/>
                      <a:pt x="2780096" y="84235"/>
                      <a:pt x="2780661" y="83798"/>
                    </a:cubicBezTo>
                    <a:cubicBezTo>
                      <a:pt x="2783051" y="80081"/>
                      <a:pt x="2785454" y="76386"/>
                      <a:pt x="2787855" y="72735"/>
                    </a:cubicBezTo>
                    <a:lnTo>
                      <a:pt x="2806071" y="45060"/>
                    </a:lnTo>
                    <a:cubicBezTo>
                      <a:pt x="2807082" y="44291"/>
                      <a:pt x="2808094" y="43139"/>
                      <a:pt x="2809106" y="42369"/>
                    </a:cubicBezTo>
                    <a:lnTo>
                      <a:pt x="2813848" y="42369"/>
                    </a:lnTo>
                    <a:cubicBezTo>
                      <a:pt x="2843589" y="16131"/>
                      <a:pt x="2885567" y="0"/>
                      <a:pt x="2932020" y="0"/>
                    </a:cubicBezTo>
                    <a:cubicBezTo>
                      <a:pt x="3023300" y="0"/>
                      <a:pt x="3097299" y="62280"/>
                      <a:pt x="3097299" y="139107"/>
                    </a:cubicBezTo>
                    <a:cubicBezTo>
                      <a:pt x="3097299" y="158577"/>
                      <a:pt x="3092547" y="177113"/>
                      <a:pt x="3083814" y="193874"/>
                    </a:cubicBezTo>
                    <a:lnTo>
                      <a:pt x="3085009" y="196115"/>
                    </a:lnTo>
                    <a:lnTo>
                      <a:pt x="3024296" y="286826"/>
                    </a:lnTo>
                    <a:lnTo>
                      <a:pt x="2987870" y="385607"/>
                    </a:lnTo>
                    <a:cubicBezTo>
                      <a:pt x="2977750" y="422122"/>
                      <a:pt x="2967633" y="459021"/>
                      <a:pt x="2957514" y="495536"/>
                    </a:cubicBezTo>
                    <a:cubicBezTo>
                      <a:pt x="2956502" y="535894"/>
                      <a:pt x="2955490" y="575868"/>
                      <a:pt x="2954478" y="616226"/>
                    </a:cubicBezTo>
                    <a:cubicBezTo>
                      <a:pt x="2955490" y="655432"/>
                      <a:pt x="2956502" y="695022"/>
                      <a:pt x="2957514" y="734226"/>
                    </a:cubicBezTo>
                    <a:cubicBezTo>
                      <a:pt x="2963584" y="774584"/>
                      <a:pt x="2969657" y="814558"/>
                      <a:pt x="2975727" y="854918"/>
                    </a:cubicBezTo>
                    <a:lnTo>
                      <a:pt x="3003048" y="970227"/>
                    </a:lnTo>
                    <a:lnTo>
                      <a:pt x="3030369" y="1085537"/>
                    </a:lnTo>
                    <a:cubicBezTo>
                      <a:pt x="3041498" y="1118591"/>
                      <a:pt x="3052629" y="1151264"/>
                      <a:pt x="3063760" y="1184318"/>
                    </a:cubicBezTo>
                    <a:cubicBezTo>
                      <a:pt x="3074891" y="1214683"/>
                      <a:pt x="3085685" y="1244663"/>
                      <a:pt x="3096814" y="1275028"/>
                    </a:cubicBezTo>
                    <a:cubicBezTo>
                      <a:pt x="3105921" y="1299628"/>
                      <a:pt x="3115029" y="1324611"/>
                      <a:pt x="3124135" y="1349210"/>
                    </a:cubicBezTo>
                    <a:cubicBezTo>
                      <a:pt x="3133242" y="1369197"/>
                      <a:pt x="3142348" y="1389570"/>
                      <a:pt x="3151456" y="1409557"/>
                    </a:cubicBezTo>
                    <a:lnTo>
                      <a:pt x="3169669" y="1445302"/>
                    </a:lnTo>
                    <a:lnTo>
                      <a:pt x="3172704" y="1453374"/>
                    </a:lnTo>
                    <a:lnTo>
                      <a:pt x="3260737" y="1642865"/>
                    </a:lnTo>
                    <a:cubicBezTo>
                      <a:pt x="3283000" y="1701289"/>
                      <a:pt x="3304922" y="1760098"/>
                      <a:pt x="3327184" y="1818521"/>
                    </a:cubicBezTo>
                    <a:lnTo>
                      <a:pt x="3372718" y="1983413"/>
                    </a:lnTo>
                    <a:cubicBezTo>
                      <a:pt x="3377777" y="2034534"/>
                      <a:pt x="3382836" y="2086039"/>
                      <a:pt x="3387897" y="2137159"/>
                    </a:cubicBezTo>
                    <a:cubicBezTo>
                      <a:pt x="3389920" y="2185589"/>
                      <a:pt x="3391944" y="2234403"/>
                      <a:pt x="3393967" y="2282834"/>
                    </a:cubicBezTo>
                    <a:cubicBezTo>
                      <a:pt x="3389920" y="2325883"/>
                      <a:pt x="3385873" y="2368546"/>
                      <a:pt x="3381824" y="2411595"/>
                    </a:cubicBezTo>
                    <a:cubicBezTo>
                      <a:pt x="3374742" y="2453876"/>
                      <a:pt x="3367658" y="2495771"/>
                      <a:pt x="3360576" y="2538052"/>
                    </a:cubicBezTo>
                    <a:cubicBezTo>
                      <a:pt x="3349445" y="2574566"/>
                      <a:pt x="3338315" y="2611465"/>
                      <a:pt x="3327184" y="2647980"/>
                    </a:cubicBezTo>
                    <a:cubicBezTo>
                      <a:pt x="3316053" y="2679115"/>
                      <a:pt x="3305260" y="2709864"/>
                      <a:pt x="3294129" y="2740997"/>
                    </a:cubicBezTo>
                    <a:lnTo>
                      <a:pt x="3257702" y="2820945"/>
                    </a:lnTo>
                    <a:lnTo>
                      <a:pt x="3218238" y="2892052"/>
                    </a:lnTo>
                    <a:lnTo>
                      <a:pt x="3178777" y="2947017"/>
                    </a:lnTo>
                    <a:cubicBezTo>
                      <a:pt x="3169669" y="2959700"/>
                      <a:pt x="3160563" y="2972770"/>
                      <a:pt x="3151456" y="2985453"/>
                    </a:cubicBezTo>
                    <a:lnTo>
                      <a:pt x="3130207" y="3007362"/>
                    </a:lnTo>
                    <a:cubicBezTo>
                      <a:pt x="3128182" y="3010053"/>
                      <a:pt x="3126158" y="3013128"/>
                      <a:pt x="3124135" y="3015819"/>
                    </a:cubicBezTo>
                    <a:lnTo>
                      <a:pt x="3009118" y="3131128"/>
                    </a:lnTo>
                    <a:lnTo>
                      <a:pt x="2881961" y="3227218"/>
                    </a:lnTo>
                    <a:lnTo>
                      <a:pt x="2733216" y="3306782"/>
                    </a:lnTo>
                    <a:lnTo>
                      <a:pt x="2584808" y="3367127"/>
                    </a:lnTo>
                    <a:lnTo>
                      <a:pt x="2430328" y="3422092"/>
                    </a:lnTo>
                    <a:lnTo>
                      <a:pt x="2275850" y="3455146"/>
                    </a:lnTo>
                    <a:lnTo>
                      <a:pt x="2127104" y="3485128"/>
                    </a:lnTo>
                    <a:lnTo>
                      <a:pt x="1987804" y="3504345"/>
                    </a:lnTo>
                    <a:lnTo>
                      <a:pt x="1863680" y="3520873"/>
                    </a:lnTo>
                    <a:lnTo>
                      <a:pt x="1757433" y="3526255"/>
                    </a:lnTo>
                    <a:close/>
                    <a:moveTo>
                      <a:pt x="158924" y="3930462"/>
                    </a:moveTo>
                    <a:cubicBezTo>
                      <a:pt x="110443" y="3915731"/>
                      <a:pt x="0" y="3866001"/>
                      <a:pt x="0" y="3786484"/>
                    </a:cubicBezTo>
                    <a:cubicBezTo>
                      <a:pt x="0" y="3760641"/>
                      <a:pt x="7516" y="3736388"/>
                      <a:pt x="22839" y="3716534"/>
                    </a:cubicBezTo>
                    <a:cubicBezTo>
                      <a:pt x="42033" y="3685525"/>
                      <a:pt x="80608" y="3634905"/>
                      <a:pt x="115165" y="3600437"/>
                    </a:cubicBezTo>
                    <a:lnTo>
                      <a:pt x="230182" y="3509727"/>
                    </a:lnTo>
                    <a:lnTo>
                      <a:pt x="363411" y="3435929"/>
                    </a:lnTo>
                    <a:lnTo>
                      <a:pt x="503049" y="3375199"/>
                    </a:lnTo>
                    <a:lnTo>
                      <a:pt x="645387" y="3326000"/>
                    </a:lnTo>
                    <a:lnTo>
                      <a:pt x="787724" y="3290254"/>
                    </a:lnTo>
                    <a:lnTo>
                      <a:pt x="930059" y="3265655"/>
                    </a:lnTo>
                    <a:lnTo>
                      <a:pt x="1069699" y="3246438"/>
                    </a:lnTo>
                    <a:lnTo>
                      <a:pt x="1196856" y="3235290"/>
                    </a:lnTo>
                    <a:lnTo>
                      <a:pt x="1306140" y="3229909"/>
                    </a:lnTo>
                    <a:lnTo>
                      <a:pt x="1322155" y="3229909"/>
                    </a:lnTo>
                    <a:lnTo>
                      <a:pt x="1387858" y="3520878"/>
                    </a:lnTo>
                    <a:lnTo>
                      <a:pt x="1387763" y="3520873"/>
                    </a:lnTo>
                    <a:lnTo>
                      <a:pt x="1196856" y="3526255"/>
                    </a:lnTo>
                    <a:lnTo>
                      <a:pt x="1024165" y="3545473"/>
                    </a:lnTo>
                    <a:lnTo>
                      <a:pt x="869685" y="3570456"/>
                    </a:lnTo>
                    <a:lnTo>
                      <a:pt x="745225" y="3600437"/>
                    </a:lnTo>
                    <a:lnTo>
                      <a:pt x="633244" y="3641565"/>
                    </a:lnTo>
                    <a:lnTo>
                      <a:pt x="539140" y="3680001"/>
                    </a:lnTo>
                    <a:lnTo>
                      <a:pt x="469658" y="3721127"/>
                    </a:lnTo>
                    <a:lnTo>
                      <a:pt x="408946" y="3759564"/>
                    </a:lnTo>
                    <a:lnTo>
                      <a:pt x="357341" y="3801075"/>
                    </a:lnTo>
                    <a:cubicBezTo>
                      <a:pt x="346210" y="3811837"/>
                      <a:pt x="335079" y="3822985"/>
                      <a:pt x="323949" y="3833747"/>
                    </a:cubicBezTo>
                    <a:cubicBezTo>
                      <a:pt x="316865" y="3842972"/>
                      <a:pt x="310119" y="3852197"/>
                      <a:pt x="303037" y="3861422"/>
                    </a:cubicBezTo>
                    <a:cubicBezTo>
                      <a:pt x="298990" y="3866034"/>
                      <a:pt x="294941" y="3870261"/>
                      <a:pt x="290894" y="3874873"/>
                    </a:cubicBezTo>
                    <a:cubicBezTo>
                      <a:pt x="266876" y="3886379"/>
                      <a:pt x="207406" y="3945193"/>
                      <a:pt x="158924" y="3930462"/>
                    </a:cubicBezTo>
                    <a:close/>
                  </a:path>
                </a:pathLst>
              </a:cu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grpSp>
          <p:nvGrpSpPr>
            <p:cNvPr id="10" name="Group 11">
              <a:extLst>
                <a:ext uri="{FF2B5EF4-FFF2-40B4-BE49-F238E27FC236}">
                  <a16:creationId xmlns:a16="http://schemas.microsoft.com/office/drawing/2014/main" xmlns="" id="{CAB54B28-9E55-4BFD-83B5-961C33D159B4}"/>
                </a:ext>
              </a:extLst>
            </p:cNvPr>
            <p:cNvGrpSpPr/>
            <p:nvPr/>
          </p:nvGrpSpPr>
          <p:grpSpPr>
            <a:xfrm rot="532827">
              <a:off x="2526045" y="950876"/>
              <a:ext cx="3619070" cy="3396495"/>
              <a:chOff x="509678" y="1797347"/>
              <a:chExt cx="2339381" cy="2195507"/>
            </a:xfrm>
          </p:grpSpPr>
          <p:sp>
            <p:nvSpPr>
              <p:cNvPr id="13" name="Rounded Rectangle 16">
                <a:extLst>
                  <a:ext uri="{FF2B5EF4-FFF2-40B4-BE49-F238E27FC236}">
                    <a16:creationId xmlns:a16="http://schemas.microsoft.com/office/drawing/2014/main" xmlns="" id="{AFCE442C-EA2F-4BD1-A6D8-64781E226658}"/>
                  </a:ext>
                </a:extLst>
              </p:cNvPr>
              <p:cNvSpPr/>
              <p:nvPr/>
            </p:nvSpPr>
            <p:spPr>
              <a:xfrm rot="18063644">
                <a:off x="1724663" y="2419627"/>
                <a:ext cx="73094" cy="82300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4" name="Rounded Rectangle 17">
                <a:extLst>
                  <a:ext uri="{FF2B5EF4-FFF2-40B4-BE49-F238E27FC236}">
                    <a16:creationId xmlns:a16="http://schemas.microsoft.com/office/drawing/2014/main" xmlns="" id="{4E15B7BA-F5C9-4FED-8767-2A867AD98B79}"/>
                  </a:ext>
                </a:extLst>
              </p:cNvPr>
              <p:cNvSpPr/>
              <p:nvPr/>
            </p:nvSpPr>
            <p:spPr>
              <a:xfrm rot="18060000">
                <a:off x="1820802" y="2253850"/>
                <a:ext cx="73094" cy="73545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5" name="Rounded Rectangle 18">
                <a:extLst>
                  <a:ext uri="{FF2B5EF4-FFF2-40B4-BE49-F238E27FC236}">
                    <a16:creationId xmlns:a16="http://schemas.microsoft.com/office/drawing/2014/main" xmlns="" id="{D9CFEEB6-D739-4864-A4CD-EA6B6C2375DC}"/>
                  </a:ext>
                </a:extLst>
              </p:cNvPr>
              <p:cNvSpPr/>
              <p:nvPr/>
            </p:nvSpPr>
            <p:spPr>
              <a:xfrm rot="18063644">
                <a:off x="1939567" y="2260617"/>
                <a:ext cx="73094" cy="40274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6" name="Rounded Rectangle 19">
                <a:extLst>
                  <a:ext uri="{FF2B5EF4-FFF2-40B4-BE49-F238E27FC236}">
                    <a16:creationId xmlns:a16="http://schemas.microsoft.com/office/drawing/2014/main" xmlns="" id="{B361D4FE-7387-4BF3-8D11-A6D1DFB04478}"/>
                  </a:ext>
                </a:extLst>
              </p:cNvPr>
              <p:cNvSpPr/>
              <p:nvPr/>
            </p:nvSpPr>
            <p:spPr>
              <a:xfrm rot="18063644">
                <a:off x="1574952" y="2602544"/>
                <a:ext cx="73094" cy="805498"/>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7" name="Rounded Rectangle 20">
                <a:extLst>
                  <a:ext uri="{FF2B5EF4-FFF2-40B4-BE49-F238E27FC236}">
                    <a16:creationId xmlns:a16="http://schemas.microsoft.com/office/drawing/2014/main" xmlns="" id="{E9F38B96-AD04-4636-B547-7A036F727549}"/>
                  </a:ext>
                </a:extLst>
              </p:cNvPr>
              <p:cNvSpPr/>
              <p:nvPr/>
            </p:nvSpPr>
            <p:spPr>
              <a:xfrm rot="18063644">
                <a:off x="1516856" y="2958046"/>
                <a:ext cx="73094" cy="501410"/>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8" name="Rounded Rectangle 21">
                <a:extLst>
                  <a:ext uri="{FF2B5EF4-FFF2-40B4-BE49-F238E27FC236}">
                    <a16:creationId xmlns:a16="http://schemas.microsoft.com/office/drawing/2014/main" xmlns="" id="{5E20016C-2127-4A00-90B7-5863966C762E}"/>
                  </a:ext>
                </a:extLst>
              </p:cNvPr>
              <p:cNvSpPr/>
              <p:nvPr/>
            </p:nvSpPr>
            <p:spPr>
              <a:xfrm rot="18063644">
                <a:off x="1091076" y="3196078"/>
                <a:ext cx="73094" cy="735402"/>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sp>
            <p:nvSpPr>
              <p:cNvPr id="19" name="Rounded Rectangle 22">
                <a:extLst>
                  <a:ext uri="{FF2B5EF4-FFF2-40B4-BE49-F238E27FC236}">
                    <a16:creationId xmlns:a16="http://schemas.microsoft.com/office/drawing/2014/main" xmlns="" id="{D50821E4-CEDD-451C-9B84-F8B105BF1CC1}"/>
                  </a:ext>
                </a:extLst>
              </p:cNvPr>
              <p:cNvSpPr/>
              <p:nvPr/>
            </p:nvSpPr>
            <p:spPr>
              <a:xfrm rot="18063644">
                <a:off x="1223216" y="3180593"/>
                <a:ext cx="73094" cy="50141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0" name="Rounded Rectangle 23">
                <a:extLst>
                  <a:ext uri="{FF2B5EF4-FFF2-40B4-BE49-F238E27FC236}">
                    <a16:creationId xmlns:a16="http://schemas.microsoft.com/office/drawing/2014/main" xmlns="" id="{739AE10A-ACDB-4574-B898-D643DD4E8163}"/>
                  </a:ext>
                </a:extLst>
              </p:cNvPr>
              <p:cNvSpPr/>
              <p:nvPr/>
            </p:nvSpPr>
            <p:spPr>
              <a:xfrm rot="18063644">
                <a:off x="2321860" y="1676143"/>
                <a:ext cx="73094" cy="735455"/>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1" name="Rounded Rectangle 24">
                <a:extLst>
                  <a:ext uri="{FF2B5EF4-FFF2-40B4-BE49-F238E27FC236}">
                    <a16:creationId xmlns:a16="http://schemas.microsoft.com/office/drawing/2014/main" xmlns="" id="{1158B5C1-6374-4E85-8842-5E72973A78DF}"/>
                  </a:ext>
                </a:extLst>
              </p:cNvPr>
              <p:cNvSpPr/>
              <p:nvPr/>
            </p:nvSpPr>
            <p:spPr>
              <a:xfrm rot="18063644">
                <a:off x="2213789" y="1953823"/>
                <a:ext cx="73094" cy="50141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2" name="Oval 39">
                <a:extLst>
                  <a:ext uri="{FF2B5EF4-FFF2-40B4-BE49-F238E27FC236}">
                    <a16:creationId xmlns:a16="http://schemas.microsoft.com/office/drawing/2014/main" xmlns="" id="{A89BF971-67D7-4F1B-AA35-7AB2147C04C6}"/>
                  </a:ext>
                </a:extLst>
              </p:cNvPr>
              <p:cNvSpPr/>
              <p:nvPr/>
            </p:nvSpPr>
            <p:spPr>
              <a:xfrm rot="15291151" flipH="1">
                <a:off x="640729" y="1666296"/>
                <a:ext cx="1650865" cy="1912967"/>
              </a:xfrm>
              <a:custGeom>
                <a:avLst/>
                <a:gdLst/>
                <a:ahLst/>
                <a:cxnLst/>
                <a:rect l="l" t="t" r="r" b="b"/>
                <a:pathLst>
                  <a:path w="1777921" h="2274057">
                    <a:moveTo>
                      <a:pt x="1535931" y="0"/>
                    </a:moveTo>
                    <a:cubicBezTo>
                      <a:pt x="1583748" y="0"/>
                      <a:pt x="1622512" y="36012"/>
                      <a:pt x="1622512" y="80435"/>
                    </a:cubicBezTo>
                    <a:cubicBezTo>
                      <a:pt x="1622512" y="91693"/>
                      <a:pt x="1620023" y="102411"/>
                      <a:pt x="1615448" y="112103"/>
                    </a:cubicBezTo>
                    <a:lnTo>
                      <a:pt x="1616074" y="113399"/>
                    </a:lnTo>
                    <a:lnTo>
                      <a:pt x="1584270" y="165850"/>
                    </a:lnTo>
                    <a:lnTo>
                      <a:pt x="1565188" y="222968"/>
                    </a:lnTo>
                    <a:cubicBezTo>
                      <a:pt x="1559887" y="244082"/>
                      <a:pt x="1554587" y="265418"/>
                      <a:pt x="1549286" y="286532"/>
                    </a:cubicBezTo>
                    <a:cubicBezTo>
                      <a:pt x="1548756" y="309868"/>
                      <a:pt x="1548226" y="332982"/>
                      <a:pt x="1547696" y="356318"/>
                    </a:cubicBezTo>
                    <a:cubicBezTo>
                      <a:pt x="1548226" y="378988"/>
                      <a:pt x="1548756" y="401880"/>
                      <a:pt x="1549286" y="424549"/>
                    </a:cubicBezTo>
                    <a:cubicBezTo>
                      <a:pt x="1552466" y="447885"/>
                      <a:pt x="1555647" y="470999"/>
                      <a:pt x="1558827" y="494336"/>
                    </a:cubicBezTo>
                    <a:lnTo>
                      <a:pt x="1573139" y="561011"/>
                    </a:lnTo>
                    <a:lnTo>
                      <a:pt x="1587451" y="627686"/>
                    </a:lnTo>
                    <a:cubicBezTo>
                      <a:pt x="1593281" y="646799"/>
                      <a:pt x="1599112" y="665691"/>
                      <a:pt x="1604943" y="684804"/>
                    </a:cubicBezTo>
                    <a:cubicBezTo>
                      <a:pt x="1610774" y="702362"/>
                      <a:pt x="1616428" y="719697"/>
                      <a:pt x="1622258" y="737255"/>
                    </a:cubicBezTo>
                    <a:cubicBezTo>
                      <a:pt x="1627029" y="751479"/>
                      <a:pt x="1631800" y="765925"/>
                      <a:pt x="1636570" y="780149"/>
                    </a:cubicBezTo>
                    <a:cubicBezTo>
                      <a:pt x="1641341" y="791706"/>
                      <a:pt x="1646111" y="803486"/>
                      <a:pt x="1650882" y="815043"/>
                    </a:cubicBezTo>
                    <a:lnTo>
                      <a:pt x="1660423" y="835712"/>
                    </a:lnTo>
                    <a:lnTo>
                      <a:pt x="1662013" y="840379"/>
                    </a:lnTo>
                    <a:lnTo>
                      <a:pt x="1708129" y="949948"/>
                    </a:lnTo>
                    <a:cubicBezTo>
                      <a:pt x="1719791" y="983730"/>
                      <a:pt x="1731275" y="1017735"/>
                      <a:pt x="1742937" y="1051517"/>
                    </a:cubicBezTo>
                    <a:lnTo>
                      <a:pt x="1766790" y="1146862"/>
                    </a:lnTo>
                    <a:cubicBezTo>
                      <a:pt x="1769440" y="1176421"/>
                      <a:pt x="1772090" y="1206203"/>
                      <a:pt x="1774741" y="1235762"/>
                    </a:cubicBezTo>
                    <a:cubicBezTo>
                      <a:pt x="1775801" y="1263765"/>
                      <a:pt x="1776861" y="1291991"/>
                      <a:pt x="1777921" y="1319995"/>
                    </a:cubicBezTo>
                    <a:cubicBezTo>
                      <a:pt x="1775801" y="1344887"/>
                      <a:pt x="1773681" y="1369556"/>
                      <a:pt x="1771560" y="1394448"/>
                    </a:cubicBezTo>
                    <a:cubicBezTo>
                      <a:pt x="1767850" y="1418896"/>
                      <a:pt x="1764139" y="1443121"/>
                      <a:pt x="1760429" y="1467569"/>
                    </a:cubicBezTo>
                    <a:cubicBezTo>
                      <a:pt x="1754598" y="1488682"/>
                      <a:pt x="1748768" y="1510018"/>
                      <a:pt x="1742937" y="1531132"/>
                    </a:cubicBezTo>
                    <a:cubicBezTo>
                      <a:pt x="1737106" y="1549135"/>
                      <a:pt x="1731452" y="1566915"/>
                      <a:pt x="1725621" y="1584917"/>
                    </a:cubicBezTo>
                    <a:lnTo>
                      <a:pt x="1706539" y="1631145"/>
                    </a:lnTo>
                    <a:lnTo>
                      <a:pt x="1685866" y="1672261"/>
                    </a:lnTo>
                    <a:lnTo>
                      <a:pt x="1665194" y="1704043"/>
                    </a:lnTo>
                    <a:cubicBezTo>
                      <a:pt x="1660423" y="1711377"/>
                      <a:pt x="1655653" y="1718934"/>
                      <a:pt x="1650882" y="1726268"/>
                    </a:cubicBezTo>
                    <a:lnTo>
                      <a:pt x="1639751" y="1738936"/>
                    </a:lnTo>
                    <a:cubicBezTo>
                      <a:pt x="1638690" y="1740492"/>
                      <a:pt x="1637630" y="1742270"/>
                      <a:pt x="1636570" y="1743826"/>
                    </a:cubicBezTo>
                    <a:lnTo>
                      <a:pt x="1576319" y="1810501"/>
                    </a:lnTo>
                    <a:lnTo>
                      <a:pt x="1509708" y="1866063"/>
                    </a:lnTo>
                    <a:lnTo>
                      <a:pt x="1431788" y="1912069"/>
                    </a:lnTo>
                    <a:lnTo>
                      <a:pt x="1354045" y="1946962"/>
                    </a:lnTo>
                    <a:lnTo>
                      <a:pt x="1273121" y="1978744"/>
                    </a:lnTo>
                    <a:lnTo>
                      <a:pt x="1192198" y="1997857"/>
                    </a:lnTo>
                    <a:lnTo>
                      <a:pt x="1114278" y="2015193"/>
                    </a:lnTo>
                    <a:lnTo>
                      <a:pt x="1041306" y="2026305"/>
                    </a:lnTo>
                    <a:lnTo>
                      <a:pt x="976284" y="2035862"/>
                    </a:lnTo>
                    <a:lnTo>
                      <a:pt x="920627" y="2038974"/>
                    </a:lnTo>
                    <a:lnTo>
                      <a:pt x="881049" y="2042307"/>
                    </a:lnTo>
                    <a:lnTo>
                      <a:pt x="850835" y="2042307"/>
                    </a:lnTo>
                    <a:lnTo>
                      <a:pt x="842884" y="2042307"/>
                    </a:lnTo>
                    <a:lnTo>
                      <a:pt x="726976" y="2035862"/>
                    </a:lnTo>
                    <a:lnTo>
                      <a:pt x="626970" y="2038974"/>
                    </a:lnTo>
                    <a:lnTo>
                      <a:pt x="536506" y="2050086"/>
                    </a:lnTo>
                    <a:lnTo>
                      <a:pt x="455582" y="2064532"/>
                    </a:lnTo>
                    <a:lnTo>
                      <a:pt x="390384" y="2081868"/>
                    </a:lnTo>
                    <a:lnTo>
                      <a:pt x="331723" y="2105649"/>
                    </a:lnTo>
                    <a:lnTo>
                      <a:pt x="282427" y="2127874"/>
                    </a:lnTo>
                    <a:lnTo>
                      <a:pt x="246029" y="2151654"/>
                    </a:lnTo>
                    <a:lnTo>
                      <a:pt x="214225" y="2173879"/>
                    </a:lnTo>
                    <a:lnTo>
                      <a:pt x="187192" y="2197882"/>
                    </a:lnTo>
                    <a:cubicBezTo>
                      <a:pt x="181361" y="2204105"/>
                      <a:pt x="175530" y="2210551"/>
                      <a:pt x="169700" y="2216774"/>
                    </a:cubicBezTo>
                    <a:cubicBezTo>
                      <a:pt x="165989" y="2222108"/>
                      <a:pt x="162455" y="2227442"/>
                      <a:pt x="158745" y="2232776"/>
                    </a:cubicBezTo>
                    <a:cubicBezTo>
                      <a:pt x="156625" y="2235443"/>
                      <a:pt x="154504" y="2237887"/>
                      <a:pt x="152384" y="2240554"/>
                    </a:cubicBezTo>
                    <a:cubicBezTo>
                      <a:pt x="139802" y="2247207"/>
                      <a:pt x="108649" y="2281215"/>
                      <a:pt x="83252" y="2272697"/>
                    </a:cubicBezTo>
                    <a:cubicBezTo>
                      <a:pt x="57855" y="2264179"/>
                      <a:pt x="0" y="2235424"/>
                      <a:pt x="0" y="2189445"/>
                    </a:cubicBezTo>
                    <a:cubicBezTo>
                      <a:pt x="0" y="2174502"/>
                      <a:pt x="3937" y="2160478"/>
                      <a:pt x="11964" y="2148998"/>
                    </a:cubicBezTo>
                    <a:cubicBezTo>
                      <a:pt x="22019" y="2131068"/>
                      <a:pt x="42226" y="2101798"/>
                      <a:pt x="60329" y="2081868"/>
                    </a:cubicBezTo>
                    <a:lnTo>
                      <a:pt x="120580" y="2029417"/>
                    </a:lnTo>
                    <a:lnTo>
                      <a:pt x="190372" y="1986745"/>
                    </a:lnTo>
                    <a:lnTo>
                      <a:pt x="263521" y="1951629"/>
                    </a:lnTo>
                    <a:lnTo>
                      <a:pt x="338084" y="1923181"/>
                    </a:lnTo>
                    <a:lnTo>
                      <a:pt x="412647" y="1902512"/>
                    </a:lnTo>
                    <a:lnTo>
                      <a:pt x="487209" y="1888288"/>
                    </a:lnTo>
                    <a:lnTo>
                      <a:pt x="560359" y="1877176"/>
                    </a:lnTo>
                    <a:lnTo>
                      <a:pt x="626970" y="1870730"/>
                    </a:lnTo>
                    <a:lnTo>
                      <a:pt x="684218" y="1867619"/>
                    </a:lnTo>
                    <a:lnTo>
                      <a:pt x="733337" y="1867619"/>
                    </a:lnTo>
                    <a:lnTo>
                      <a:pt x="771502" y="1867619"/>
                    </a:lnTo>
                    <a:lnTo>
                      <a:pt x="796768" y="1870730"/>
                    </a:lnTo>
                    <a:lnTo>
                      <a:pt x="804719" y="1870730"/>
                    </a:lnTo>
                    <a:lnTo>
                      <a:pt x="917447" y="1873842"/>
                    </a:lnTo>
                    <a:lnTo>
                      <a:pt x="1022223" y="1867619"/>
                    </a:lnTo>
                    <a:lnTo>
                      <a:pt x="1114278" y="1853395"/>
                    </a:lnTo>
                    <a:lnTo>
                      <a:pt x="1195378" y="1834281"/>
                    </a:lnTo>
                    <a:lnTo>
                      <a:pt x="1263580" y="1807167"/>
                    </a:lnTo>
                    <a:lnTo>
                      <a:pt x="1325421" y="1781830"/>
                    </a:lnTo>
                    <a:lnTo>
                      <a:pt x="1376308" y="1753382"/>
                    </a:lnTo>
                    <a:lnTo>
                      <a:pt x="1420656" y="1724712"/>
                    </a:lnTo>
                    <a:lnTo>
                      <a:pt x="1452460" y="1694486"/>
                    </a:lnTo>
                    <a:lnTo>
                      <a:pt x="1477904" y="1672261"/>
                    </a:lnTo>
                    <a:lnTo>
                      <a:pt x="1495396" y="1651592"/>
                    </a:lnTo>
                    <a:cubicBezTo>
                      <a:pt x="1499106" y="1647814"/>
                      <a:pt x="1502817" y="1644258"/>
                      <a:pt x="1506527" y="1640479"/>
                    </a:cubicBezTo>
                    <a:cubicBezTo>
                      <a:pt x="1507587" y="1639368"/>
                      <a:pt x="1508647" y="1638479"/>
                      <a:pt x="1509708" y="1637368"/>
                    </a:cubicBezTo>
                    <a:lnTo>
                      <a:pt x="1549286" y="1567581"/>
                    </a:lnTo>
                    <a:lnTo>
                      <a:pt x="1579500" y="1496017"/>
                    </a:lnTo>
                    <a:cubicBezTo>
                      <a:pt x="1585330" y="1471125"/>
                      <a:pt x="1591161" y="1446455"/>
                      <a:pt x="1596992" y="1421563"/>
                    </a:cubicBezTo>
                    <a:cubicBezTo>
                      <a:pt x="1599642" y="1396226"/>
                      <a:pt x="1602292" y="1370668"/>
                      <a:pt x="1604943" y="1345331"/>
                    </a:cubicBezTo>
                    <a:lnTo>
                      <a:pt x="1604943" y="1270655"/>
                    </a:lnTo>
                    <a:lnTo>
                      <a:pt x="1596992" y="1199313"/>
                    </a:lnTo>
                    <a:cubicBezTo>
                      <a:pt x="1592751" y="1174865"/>
                      <a:pt x="1588511" y="1150640"/>
                      <a:pt x="1584270" y="1126193"/>
                    </a:cubicBezTo>
                    <a:cubicBezTo>
                      <a:pt x="1579500" y="1105079"/>
                      <a:pt x="1574729" y="1083743"/>
                      <a:pt x="1569958" y="1062629"/>
                    </a:cubicBezTo>
                    <a:cubicBezTo>
                      <a:pt x="1564128" y="1042627"/>
                      <a:pt x="1558297" y="1022402"/>
                      <a:pt x="1552466" y="1002399"/>
                    </a:cubicBezTo>
                    <a:lnTo>
                      <a:pt x="1533384" y="949948"/>
                    </a:lnTo>
                    <a:cubicBezTo>
                      <a:pt x="1528083" y="935724"/>
                      <a:pt x="1522959" y="921278"/>
                      <a:pt x="1517659" y="907054"/>
                    </a:cubicBezTo>
                    <a:cubicBezTo>
                      <a:pt x="1512888" y="896608"/>
                      <a:pt x="1508117" y="885940"/>
                      <a:pt x="1503347" y="875495"/>
                    </a:cubicBezTo>
                    <a:lnTo>
                      <a:pt x="1495396" y="854825"/>
                    </a:lnTo>
                    <a:cubicBezTo>
                      <a:pt x="1493276" y="853270"/>
                      <a:pt x="1491155" y="851492"/>
                      <a:pt x="1489035" y="849936"/>
                    </a:cubicBezTo>
                    <a:lnTo>
                      <a:pt x="1446100" y="734144"/>
                    </a:lnTo>
                    <a:lnTo>
                      <a:pt x="1414296" y="629242"/>
                    </a:lnTo>
                    <a:cubicBezTo>
                      <a:pt x="1407405" y="597015"/>
                      <a:pt x="1400691" y="564789"/>
                      <a:pt x="1393800" y="532563"/>
                    </a:cubicBezTo>
                    <a:lnTo>
                      <a:pt x="1382668" y="445218"/>
                    </a:lnTo>
                    <a:cubicBezTo>
                      <a:pt x="1381608" y="418326"/>
                      <a:pt x="1380548" y="391212"/>
                      <a:pt x="1379488" y="364319"/>
                    </a:cubicBezTo>
                    <a:cubicBezTo>
                      <a:pt x="1380548" y="340539"/>
                      <a:pt x="1381608" y="316536"/>
                      <a:pt x="1382668" y="292755"/>
                    </a:cubicBezTo>
                    <a:cubicBezTo>
                      <a:pt x="1385319" y="271641"/>
                      <a:pt x="1387969" y="250305"/>
                      <a:pt x="1390619" y="229191"/>
                    </a:cubicBezTo>
                    <a:cubicBezTo>
                      <a:pt x="1394860" y="210745"/>
                      <a:pt x="1399100" y="192076"/>
                      <a:pt x="1403341" y="173629"/>
                    </a:cubicBezTo>
                    <a:cubicBezTo>
                      <a:pt x="1408112" y="158294"/>
                      <a:pt x="1412705" y="142958"/>
                      <a:pt x="1417476" y="127623"/>
                    </a:cubicBezTo>
                    <a:lnTo>
                      <a:pt x="1434968" y="89618"/>
                    </a:lnTo>
                    <a:lnTo>
                      <a:pt x="1449280" y="60948"/>
                    </a:lnTo>
                    <a:lnTo>
                      <a:pt x="1456101" y="49373"/>
                    </a:lnTo>
                    <a:cubicBezTo>
                      <a:pt x="1456198" y="49028"/>
                      <a:pt x="1456346" y="48707"/>
                      <a:pt x="1456642" y="48454"/>
                    </a:cubicBezTo>
                    <a:cubicBezTo>
                      <a:pt x="1457894" y="46305"/>
                      <a:pt x="1459153" y="44168"/>
                      <a:pt x="1460411" y="42057"/>
                    </a:cubicBezTo>
                    <a:lnTo>
                      <a:pt x="1469953" y="26055"/>
                    </a:lnTo>
                    <a:cubicBezTo>
                      <a:pt x="1470483" y="25610"/>
                      <a:pt x="1471013" y="24944"/>
                      <a:pt x="1471543" y="24499"/>
                    </a:cubicBezTo>
                    <a:lnTo>
                      <a:pt x="1474027" y="24499"/>
                    </a:lnTo>
                    <a:cubicBezTo>
                      <a:pt x="1489607" y="9327"/>
                      <a:pt x="1511597" y="0"/>
                      <a:pt x="1535931" y="0"/>
                    </a:cubicBezTo>
                    <a:close/>
                  </a:path>
                </a:pathLst>
              </a:cu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3" name="Oval 39">
                <a:extLst>
                  <a:ext uri="{FF2B5EF4-FFF2-40B4-BE49-F238E27FC236}">
                    <a16:creationId xmlns:a16="http://schemas.microsoft.com/office/drawing/2014/main" xmlns="" id="{7B3A4C72-05BF-4208-A9E4-70CCBCE45114}"/>
                  </a:ext>
                </a:extLst>
              </p:cNvPr>
              <p:cNvSpPr/>
              <p:nvPr/>
            </p:nvSpPr>
            <p:spPr>
              <a:xfrm flipH="1" flipV="1">
                <a:off x="1198193" y="2079887"/>
                <a:ext cx="1650866" cy="1912967"/>
              </a:xfrm>
              <a:custGeom>
                <a:avLst/>
                <a:gdLst/>
                <a:ahLst/>
                <a:cxnLst/>
                <a:rect l="l" t="t" r="r" b="b"/>
                <a:pathLst>
                  <a:path w="3393967" h="3932814">
                    <a:moveTo>
                      <a:pt x="1745685" y="3527152"/>
                    </a:moveTo>
                    <a:lnTo>
                      <a:pt x="1657171" y="3238316"/>
                    </a:lnTo>
                    <a:lnTo>
                      <a:pt x="1751363" y="3240672"/>
                    </a:lnTo>
                    <a:lnTo>
                      <a:pt x="1951375" y="3229909"/>
                    </a:lnTo>
                    <a:lnTo>
                      <a:pt x="2127104" y="3205310"/>
                    </a:lnTo>
                    <a:lnTo>
                      <a:pt x="2281920" y="3172254"/>
                    </a:lnTo>
                    <a:lnTo>
                      <a:pt x="2412114" y="3125362"/>
                    </a:lnTo>
                    <a:lnTo>
                      <a:pt x="2530166" y="3081544"/>
                    </a:lnTo>
                    <a:lnTo>
                      <a:pt x="2627307" y="3032345"/>
                    </a:lnTo>
                    <a:lnTo>
                      <a:pt x="2711965" y="2982762"/>
                    </a:lnTo>
                    <a:lnTo>
                      <a:pt x="2772677" y="2930489"/>
                    </a:lnTo>
                    <a:lnTo>
                      <a:pt x="2821249" y="2892052"/>
                    </a:lnTo>
                    <a:lnTo>
                      <a:pt x="2854640" y="2856307"/>
                    </a:lnTo>
                    <a:cubicBezTo>
                      <a:pt x="2861722" y="2849773"/>
                      <a:pt x="2868807" y="2843623"/>
                      <a:pt x="2875889" y="2837088"/>
                    </a:cubicBezTo>
                    <a:cubicBezTo>
                      <a:pt x="2877912" y="2835166"/>
                      <a:pt x="2879936" y="2833629"/>
                      <a:pt x="2881961" y="2831707"/>
                    </a:cubicBezTo>
                    <a:lnTo>
                      <a:pt x="2957514" y="2711016"/>
                    </a:lnTo>
                    <a:lnTo>
                      <a:pt x="3015191" y="2587251"/>
                    </a:lnTo>
                    <a:cubicBezTo>
                      <a:pt x="3026320" y="2544202"/>
                      <a:pt x="3037451" y="2501537"/>
                      <a:pt x="3048582" y="2458489"/>
                    </a:cubicBezTo>
                    <a:cubicBezTo>
                      <a:pt x="3053641" y="2414670"/>
                      <a:pt x="3058700" y="2370469"/>
                      <a:pt x="3063760" y="2326651"/>
                    </a:cubicBezTo>
                    <a:lnTo>
                      <a:pt x="3063760" y="2197504"/>
                    </a:lnTo>
                    <a:lnTo>
                      <a:pt x="3048582" y="2074124"/>
                    </a:lnTo>
                    <a:cubicBezTo>
                      <a:pt x="3040486" y="2031843"/>
                      <a:pt x="3032392" y="1989947"/>
                      <a:pt x="3024296" y="1947668"/>
                    </a:cubicBezTo>
                    <a:cubicBezTo>
                      <a:pt x="3015191" y="1911153"/>
                      <a:pt x="3006083" y="1874254"/>
                      <a:pt x="2996976" y="1837739"/>
                    </a:cubicBezTo>
                    <a:cubicBezTo>
                      <a:pt x="2985846" y="1803147"/>
                      <a:pt x="2974715" y="1768169"/>
                      <a:pt x="2963584" y="1733575"/>
                    </a:cubicBezTo>
                    <a:lnTo>
                      <a:pt x="2927157" y="1642865"/>
                    </a:lnTo>
                    <a:cubicBezTo>
                      <a:pt x="2917038" y="1618266"/>
                      <a:pt x="2907257" y="1593283"/>
                      <a:pt x="2897139" y="1568683"/>
                    </a:cubicBezTo>
                    <a:cubicBezTo>
                      <a:pt x="2888032" y="1550618"/>
                      <a:pt x="2878924" y="1532168"/>
                      <a:pt x="2869818" y="1514104"/>
                    </a:cubicBezTo>
                    <a:lnTo>
                      <a:pt x="2854640" y="1478357"/>
                    </a:lnTo>
                    <a:cubicBezTo>
                      <a:pt x="2850593" y="1475668"/>
                      <a:pt x="2846544" y="1472593"/>
                      <a:pt x="2842497" y="1469902"/>
                    </a:cubicBezTo>
                    <a:lnTo>
                      <a:pt x="2760536" y="1269648"/>
                    </a:lnTo>
                    <a:lnTo>
                      <a:pt x="2699824" y="1088228"/>
                    </a:lnTo>
                    <a:cubicBezTo>
                      <a:pt x="2686670" y="1032494"/>
                      <a:pt x="2673853" y="976761"/>
                      <a:pt x="2660698" y="921029"/>
                    </a:cubicBezTo>
                    <a:lnTo>
                      <a:pt x="2639448" y="769972"/>
                    </a:lnTo>
                    <a:cubicBezTo>
                      <a:pt x="2637424" y="723464"/>
                      <a:pt x="2635401" y="676573"/>
                      <a:pt x="2633377" y="630063"/>
                    </a:cubicBezTo>
                    <a:cubicBezTo>
                      <a:pt x="2635401" y="588937"/>
                      <a:pt x="2637424" y="547426"/>
                      <a:pt x="2639448" y="506298"/>
                    </a:cubicBezTo>
                    <a:cubicBezTo>
                      <a:pt x="2644508" y="469783"/>
                      <a:pt x="2649567" y="432884"/>
                      <a:pt x="2654626" y="396369"/>
                    </a:cubicBezTo>
                    <a:cubicBezTo>
                      <a:pt x="2662722" y="364468"/>
                      <a:pt x="2670816" y="332182"/>
                      <a:pt x="2678912" y="300279"/>
                    </a:cubicBezTo>
                    <a:cubicBezTo>
                      <a:pt x="2688019" y="273758"/>
                      <a:pt x="2696787" y="247236"/>
                      <a:pt x="2705895" y="220715"/>
                    </a:cubicBezTo>
                    <a:lnTo>
                      <a:pt x="2739286" y="154988"/>
                    </a:lnTo>
                    <a:lnTo>
                      <a:pt x="2766607" y="105405"/>
                    </a:lnTo>
                    <a:lnTo>
                      <a:pt x="2779628" y="85387"/>
                    </a:lnTo>
                    <a:cubicBezTo>
                      <a:pt x="2779813" y="84791"/>
                      <a:pt x="2780096" y="84235"/>
                      <a:pt x="2780661" y="83798"/>
                    </a:cubicBezTo>
                    <a:cubicBezTo>
                      <a:pt x="2783051" y="80081"/>
                      <a:pt x="2785454" y="76386"/>
                      <a:pt x="2787855" y="72735"/>
                    </a:cubicBezTo>
                    <a:lnTo>
                      <a:pt x="2806071" y="45060"/>
                    </a:lnTo>
                    <a:cubicBezTo>
                      <a:pt x="2807082" y="44291"/>
                      <a:pt x="2808094" y="43139"/>
                      <a:pt x="2809106" y="42369"/>
                    </a:cubicBezTo>
                    <a:lnTo>
                      <a:pt x="2813848" y="42369"/>
                    </a:lnTo>
                    <a:cubicBezTo>
                      <a:pt x="2843589" y="16131"/>
                      <a:pt x="2885567" y="0"/>
                      <a:pt x="2932020" y="0"/>
                    </a:cubicBezTo>
                    <a:cubicBezTo>
                      <a:pt x="3023300" y="0"/>
                      <a:pt x="3097299" y="62280"/>
                      <a:pt x="3097299" y="139107"/>
                    </a:cubicBezTo>
                    <a:cubicBezTo>
                      <a:pt x="3097299" y="158577"/>
                      <a:pt x="3092547" y="177113"/>
                      <a:pt x="3083814" y="193874"/>
                    </a:cubicBezTo>
                    <a:lnTo>
                      <a:pt x="3085009" y="196115"/>
                    </a:lnTo>
                    <a:lnTo>
                      <a:pt x="3024296" y="286826"/>
                    </a:lnTo>
                    <a:lnTo>
                      <a:pt x="2987870" y="385607"/>
                    </a:lnTo>
                    <a:cubicBezTo>
                      <a:pt x="2977750" y="422122"/>
                      <a:pt x="2967633" y="459021"/>
                      <a:pt x="2957514" y="495536"/>
                    </a:cubicBezTo>
                    <a:cubicBezTo>
                      <a:pt x="2956502" y="535894"/>
                      <a:pt x="2955490" y="575868"/>
                      <a:pt x="2954478" y="616226"/>
                    </a:cubicBezTo>
                    <a:cubicBezTo>
                      <a:pt x="2955490" y="655432"/>
                      <a:pt x="2956502" y="695022"/>
                      <a:pt x="2957514" y="734226"/>
                    </a:cubicBezTo>
                    <a:cubicBezTo>
                      <a:pt x="2963584" y="774584"/>
                      <a:pt x="2969657" y="814558"/>
                      <a:pt x="2975727" y="854918"/>
                    </a:cubicBezTo>
                    <a:lnTo>
                      <a:pt x="3003048" y="970227"/>
                    </a:lnTo>
                    <a:lnTo>
                      <a:pt x="3030369" y="1085537"/>
                    </a:lnTo>
                    <a:cubicBezTo>
                      <a:pt x="3041498" y="1118591"/>
                      <a:pt x="3052629" y="1151264"/>
                      <a:pt x="3063760" y="1184318"/>
                    </a:cubicBezTo>
                    <a:cubicBezTo>
                      <a:pt x="3074891" y="1214683"/>
                      <a:pt x="3085685" y="1244663"/>
                      <a:pt x="3096814" y="1275028"/>
                    </a:cubicBezTo>
                    <a:cubicBezTo>
                      <a:pt x="3105921" y="1299628"/>
                      <a:pt x="3115029" y="1324611"/>
                      <a:pt x="3124135" y="1349210"/>
                    </a:cubicBezTo>
                    <a:cubicBezTo>
                      <a:pt x="3133242" y="1369197"/>
                      <a:pt x="3142348" y="1389570"/>
                      <a:pt x="3151456" y="1409557"/>
                    </a:cubicBezTo>
                    <a:lnTo>
                      <a:pt x="3169669" y="1445302"/>
                    </a:lnTo>
                    <a:lnTo>
                      <a:pt x="3172704" y="1453374"/>
                    </a:lnTo>
                    <a:lnTo>
                      <a:pt x="3260737" y="1642865"/>
                    </a:lnTo>
                    <a:cubicBezTo>
                      <a:pt x="3283000" y="1701289"/>
                      <a:pt x="3304922" y="1760098"/>
                      <a:pt x="3327184" y="1818521"/>
                    </a:cubicBezTo>
                    <a:lnTo>
                      <a:pt x="3372718" y="1983413"/>
                    </a:lnTo>
                    <a:cubicBezTo>
                      <a:pt x="3377777" y="2034534"/>
                      <a:pt x="3382836" y="2086039"/>
                      <a:pt x="3387897" y="2137159"/>
                    </a:cubicBezTo>
                    <a:cubicBezTo>
                      <a:pt x="3389920" y="2185589"/>
                      <a:pt x="3391944" y="2234403"/>
                      <a:pt x="3393967" y="2282834"/>
                    </a:cubicBezTo>
                    <a:cubicBezTo>
                      <a:pt x="3389920" y="2325883"/>
                      <a:pt x="3385873" y="2368546"/>
                      <a:pt x="3381824" y="2411595"/>
                    </a:cubicBezTo>
                    <a:cubicBezTo>
                      <a:pt x="3374742" y="2453876"/>
                      <a:pt x="3367658" y="2495771"/>
                      <a:pt x="3360576" y="2538052"/>
                    </a:cubicBezTo>
                    <a:cubicBezTo>
                      <a:pt x="3349445" y="2574566"/>
                      <a:pt x="3338315" y="2611465"/>
                      <a:pt x="3327184" y="2647980"/>
                    </a:cubicBezTo>
                    <a:cubicBezTo>
                      <a:pt x="3316053" y="2679115"/>
                      <a:pt x="3305260" y="2709864"/>
                      <a:pt x="3294129" y="2740997"/>
                    </a:cubicBezTo>
                    <a:lnTo>
                      <a:pt x="3257702" y="2820945"/>
                    </a:lnTo>
                    <a:lnTo>
                      <a:pt x="3218238" y="2892052"/>
                    </a:lnTo>
                    <a:lnTo>
                      <a:pt x="3178777" y="2947017"/>
                    </a:lnTo>
                    <a:cubicBezTo>
                      <a:pt x="3169669" y="2959700"/>
                      <a:pt x="3160563" y="2972770"/>
                      <a:pt x="3151456" y="2985453"/>
                    </a:cubicBezTo>
                    <a:lnTo>
                      <a:pt x="3130207" y="3007362"/>
                    </a:lnTo>
                    <a:cubicBezTo>
                      <a:pt x="3128182" y="3010053"/>
                      <a:pt x="3126158" y="3013128"/>
                      <a:pt x="3124135" y="3015819"/>
                    </a:cubicBezTo>
                    <a:lnTo>
                      <a:pt x="3009118" y="3131128"/>
                    </a:lnTo>
                    <a:lnTo>
                      <a:pt x="2881961" y="3227218"/>
                    </a:lnTo>
                    <a:lnTo>
                      <a:pt x="2733216" y="3306782"/>
                    </a:lnTo>
                    <a:lnTo>
                      <a:pt x="2584808" y="3367127"/>
                    </a:lnTo>
                    <a:lnTo>
                      <a:pt x="2430328" y="3422092"/>
                    </a:lnTo>
                    <a:lnTo>
                      <a:pt x="2275850" y="3455146"/>
                    </a:lnTo>
                    <a:lnTo>
                      <a:pt x="2127104" y="3485128"/>
                    </a:lnTo>
                    <a:lnTo>
                      <a:pt x="1987804" y="3504345"/>
                    </a:lnTo>
                    <a:lnTo>
                      <a:pt x="1863680" y="3520873"/>
                    </a:lnTo>
                    <a:lnTo>
                      <a:pt x="1757433" y="3526255"/>
                    </a:lnTo>
                    <a:close/>
                    <a:moveTo>
                      <a:pt x="158924" y="3930462"/>
                    </a:moveTo>
                    <a:cubicBezTo>
                      <a:pt x="110443" y="3915731"/>
                      <a:pt x="0" y="3866001"/>
                      <a:pt x="0" y="3786484"/>
                    </a:cubicBezTo>
                    <a:cubicBezTo>
                      <a:pt x="0" y="3760641"/>
                      <a:pt x="7516" y="3736388"/>
                      <a:pt x="22839" y="3716534"/>
                    </a:cubicBezTo>
                    <a:cubicBezTo>
                      <a:pt x="42033" y="3685525"/>
                      <a:pt x="80608" y="3634905"/>
                      <a:pt x="115165" y="3600437"/>
                    </a:cubicBezTo>
                    <a:lnTo>
                      <a:pt x="230182" y="3509727"/>
                    </a:lnTo>
                    <a:lnTo>
                      <a:pt x="363411" y="3435929"/>
                    </a:lnTo>
                    <a:lnTo>
                      <a:pt x="503049" y="3375199"/>
                    </a:lnTo>
                    <a:lnTo>
                      <a:pt x="645387" y="3326000"/>
                    </a:lnTo>
                    <a:lnTo>
                      <a:pt x="787724" y="3290254"/>
                    </a:lnTo>
                    <a:lnTo>
                      <a:pt x="930059" y="3265655"/>
                    </a:lnTo>
                    <a:lnTo>
                      <a:pt x="1069699" y="3246438"/>
                    </a:lnTo>
                    <a:lnTo>
                      <a:pt x="1196856" y="3235290"/>
                    </a:lnTo>
                    <a:lnTo>
                      <a:pt x="1306140" y="3229909"/>
                    </a:lnTo>
                    <a:lnTo>
                      <a:pt x="1322155" y="3229909"/>
                    </a:lnTo>
                    <a:lnTo>
                      <a:pt x="1387858" y="3520878"/>
                    </a:lnTo>
                    <a:lnTo>
                      <a:pt x="1387763" y="3520873"/>
                    </a:lnTo>
                    <a:lnTo>
                      <a:pt x="1196856" y="3526255"/>
                    </a:lnTo>
                    <a:lnTo>
                      <a:pt x="1024165" y="3545473"/>
                    </a:lnTo>
                    <a:lnTo>
                      <a:pt x="869685" y="3570456"/>
                    </a:lnTo>
                    <a:lnTo>
                      <a:pt x="745225" y="3600437"/>
                    </a:lnTo>
                    <a:lnTo>
                      <a:pt x="633244" y="3641565"/>
                    </a:lnTo>
                    <a:lnTo>
                      <a:pt x="539140" y="3680001"/>
                    </a:lnTo>
                    <a:lnTo>
                      <a:pt x="469658" y="3721127"/>
                    </a:lnTo>
                    <a:lnTo>
                      <a:pt x="408946" y="3759564"/>
                    </a:lnTo>
                    <a:lnTo>
                      <a:pt x="357341" y="3801075"/>
                    </a:lnTo>
                    <a:cubicBezTo>
                      <a:pt x="346210" y="3811837"/>
                      <a:pt x="335079" y="3822985"/>
                      <a:pt x="323949" y="3833747"/>
                    </a:cubicBezTo>
                    <a:cubicBezTo>
                      <a:pt x="316865" y="3842972"/>
                      <a:pt x="310119" y="3852197"/>
                      <a:pt x="303037" y="3861422"/>
                    </a:cubicBezTo>
                    <a:cubicBezTo>
                      <a:pt x="298990" y="3866034"/>
                      <a:pt x="294941" y="3870261"/>
                      <a:pt x="290894" y="3874873"/>
                    </a:cubicBezTo>
                    <a:cubicBezTo>
                      <a:pt x="266876" y="3886379"/>
                      <a:pt x="207406" y="3945193"/>
                      <a:pt x="158924" y="3930462"/>
                    </a:cubicBezTo>
                    <a:close/>
                  </a:path>
                </a:pathLst>
              </a:cu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24" name="Rounded Rectangle 21">
                <a:extLst>
                  <a:ext uri="{FF2B5EF4-FFF2-40B4-BE49-F238E27FC236}">
                    <a16:creationId xmlns:a16="http://schemas.microsoft.com/office/drawing/2014/main" xmlns="" id="{4330962B-51C2-4813-95AD-8B1BB7066BE7}"/>
                  </a:ext>
                </a:extLst>
              </p:cNvPr>
              <p:cNvSpPr/>
              <p:nvPr/>
            </p:nvSpPr>
            <p:spPr>
              <a:xfrm rot="18063644">
                <a:off x="1029053" y="3391349"/>
                <a:ext cx="73094" cy="73540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grpSp>
      </p:grpSp>
      <p:grpSp>
        <p:nvGrpSpPr>
          <p:cNvPr id="11" name="Group 38">
            <a:extLst>
              <a:ext uri="{FF2B5EF4-FFF2-40B4-BE49-F238E27FC236}">
                <a16:creationId xmlns:a16="http://schemas.microsoft.com/office/drawing/2014/main" xmlns="" id="{9F13DB3F-69A2-427A-8C8C-DE0955138D2A}"/>
              </a:ext>
            </a:extLst>
          </p:cNvPr>
          <p:cNvGrpSpPr/>
          <p:nvPr/>
        </p:nvGrpSpPr>
        <p:grpSpPr>
          <a:xfrm>
            <a:off x="5276990" y="2954062"/>
            <a:ext cx="513000" cy="684000"/>
            <a:chOff x="6078081" y="1847059"/>
            <a:chExt cx="684000" cy="684000"/>
          </a:xfrm>
        </p:grpSpPr>
        <p:sp>
          <p:nvSpPr>
            <p:cNvPr id="40" name="Oval 39">
              <a:extLst>
                <a:ext uri="{FF2B5EF4-FFF2-40B4-BE49-F238E27FC236}">
                  <a16:creationId xmlns:a16="http://schemas.microsoft.com/office/drawing/2014/main" xmlns="" id="{660EE885-71E4-47BE-8253-2F2ABFEB546E}"/>
                </a:ext>
              </a:extLst>
            </p:cNvPr>
            <p:cNvSpPr/>
            <p:nvPr/>
          </p:nvSpPr>
          <p:spPr>
            <a:xfrm>
              <a:off x="6078081" y="1847059"/>
              <a:ext cx="684000" cy="684000"/>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41" name="Oval 40">
              <a:extLst>
                <a:ext uri="{FF2B5EF4-FFF2-40B4-BE49-F238E27FC236}">
                  <a16:creationId xmlns:a16="http://schemas.microsoft.com/office/drawing/2014/main" xmlns="" id="{AF73458E-E827-4916-AA18-23257CB66BF5}"/>
                </a:ext>
              </a:extLst>
            </p:cNvPr>
            <p:cNvSpPr/>
            <p:nvPr/>
          </p:nvSpPr>
          <p:spPr>
            <a:xfrm>
              <a:off x="6150081" y="1919059"/>
              <a:ext cx="540000" cy="5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42" name="Text Placeholder 14">
            <a:extLst>
              <a:ext uri="{FF2B5EF4-FFF2-40B4-BE49-F238E27FC236}">
                <a16:creationId xmlns:a16="http://schemas.microsoft.com/office/drawing/2014/main" xmlns="" id="{9920709B-87B0-4F1B-8D84-C1DCB244A6DD}"/>
              </a:ext>
            </a:extLst>
          </p:cNvPr>
          <p:cNvSpPr txBox="1">
            <a:spLocks/>
          </p:cNvSpPr>
          <p:nvPr/>
        </p:nvSpPr>
        <p:spPr>
          <a:xfrm>
            <a:off x="5375892" y="3072606"/>
            <a:ext cx="3717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00" b="1" dirty="0" smtClean="0">
                <a:solidFill>
                  <a:schemeClr val="bg1"/>
                </a:solidFill>
                <a:cs typeface="Arial" pitchFamily="34" charset="0"/>
              </a:rPr>
              <a:t>01</a:t>
            </a:r>
            <a:endParaRPr lang="en-US" sz="1400" b="1" dirty="0">
              <a:solidFill>
                <a:schemeClr val="bg1"/>
              </a:solidFill>
              <a:cs typeface="Arial" pitchFamily="34" charset="0"/>
            </a:endParaRPr>
          </a:p>
        </p:txBody>
      </p:sp>
      <p:grpSp>
        <p:nvGrpSpPr>
          <p:cNvPr id="12" name="Group 45">
            <a:extLst>
              <a:ext uri="{FF2B5EF4-FFF2-40B4-BE49-F238E27FC236}">
                <a16:creationId xmlns:a16="http://schemas.microsoft.com/office/drawing/2014/main" xmlns="" id="{390C2371-1038-4683-8B06-719C62CC23AB}"/>
              </a:ext>
            </a:extLst>
          </p:cNvPr>
          <p:cNvGrpSpPr/>
          <p:nvPr/>
        </p:nvGrpSpPr>
        <p:grpSpPr>
          <a:xfrm>
            <a:off x="4857098" y="4067294"/>
            <a:ext cx="513000" cy="684000"/>
            <a:chOff x="6078081" y="1847059"/>
            <a:chExt cx="684000" cy="684000"/>
          </a:xfrm>
        </p:grpSpPr>
        <p:sp>
          <p:nvSpPr>
            <p:cNvPr id="47" name="Oval 46">
              <a:extLst>
                <a:ext uri="{FF2B5EF4-FFF2-40B4-BE49-F238E27FC236}">
                  <a16:creationId xmlns:a16="http://schemas.microsoft.com/office/drawing/2014/main" xmlns="" id="{22A3D1A6-D22C-46A9-A029-B845F3110DC7}"/>
                </a:ext>
              </a:extLst>
            </p:cNvPr>
            <p:cNvSpPr/>
            <p:nvPr/>
          </p:nvSpPr>
          <p:spPr>
            <a:xfrm>
              <a:off x="6078081" y="1847059"/>
              <a:ext cx="684000" cy="684000"/>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48" name="Oval 47">
              <a:extLst>
                <a:ext uri="{FF2B5EF4-FFF2-40B4-BE49-F238E27FC236}">
                  <a16:creationId xmlns:a16="http://schemas.microsoft.com/office/drawing/2014/main" xmlns="" id="{6CD54133-1AFF-4374-BA6E-D729D123F3F1}"/>
                </a:ext>
              </a:extLst>
            </p:cNvPr>
            <p:cNvSpPr/>
            <p:nvPr/>
          </p:nvSpPr>
          <p:spPr>
            <a:xfrm>
              <a:off x="6150081" y="1919059"/>
              <a:ext cx="540000" cy="5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49" name="Text Placeholder 14">
            <a:extLst>
              <a:ext uri="{FF2B5EF4-FFF2-40B4-BE49-F238E27FC236}">
                <a16:creationId xmlns:a16="http://schemas.microsoft.com/office/drawing/2014/main" xmlns="" id="{D8DF2B41-8E32-489F-B1E6-923D19CA69BD}"/>
              </a:ext>
            </a:extLst>
          </p:cNvPr>
          <p:cNvSpPr txBox="1">
            <a:spLocks/>
          </p:cNvSpPr>
          <p:nvPr/>
        </p:nvSpPr>
        <p:spPr>
          <a:xfrm>
            <a:off x="4944401" y="4183828"/>
            <a:ext cx="3717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00" b="1" dirty="0" smtClean="0">
                <a:solidFill>
                  <a:schemeClr val="bg1"/>
                </a:solidFill>
                <a:cs typeface="Arial" pitchFamily="34" charset="0"/>
              </a:rPr>
              <a:t>02</a:t>
            </a:r>
            <a:endParaRPr lang="en-US" sz="1400" b="1" dirty="0">
              <a:solidFill>
                <a:schemeClr val="bg1"/>
              </a:solidFill>
              <a:cs typeface="Arial" pitchFamily="34" charset="0"/>
            </a:endParaRPr>
          </a:p>
        </p:txBody>
      </p:sp>
      <p:grpSp>
        <p:nvGrpSpPr>
          <p:cNvPr id="36" name="Group 52">
            <a:extLst>
              <a:ext uri="{FF2B5EF4-FFF2-40B4-BE49-F238E27FC236}">
                <a16:creationId xmlns:a16="http://schemas.microsoft.com/office/drawing/2014/main" xmlns="" id="{C9096C91-73BE-4A0F-9F03-A3B29F5DFC54}"/>
              </a:ext>
            </a:extLst>
          </p:cNvPr>
          <p:cNvGrpSpPr/>
          <p:nvPr/>
        </p:nvGrpSpPr>
        <p:grpSpPr>
          <a:xfrm>
            <a:off x="4383955" y="5233023"/>
            <a:ext cx="513000" cy="684000"/>
            <a:chOff x="6078081" y="1847059"/>
            <a:chExt cx="684000" cy="684000"/>
          </a:xfrm>
        </p:grpSpPr>
        <p:sp>
          <p:nvSpPr>
            <p:cNvPr id="54" name="Oval 53">
              <a:extLst>
                <a:ext uri="{FF2B5EF4-FFF2-40B4-BE49-F238E27FC236}">
                  <a16:creationId xmlns:a16="http://schemas.microsoft.com/office/drawing/2014/main" xmlns="" id="{9D18B204-3370-4E6B-9AB8-24F8C5BECC59}"/>
                </a:ext>
              </a:extLst>
            </p:cNvPr>
            <p:cNvSpPr/>
            <p:nvPr/>
          </p:nvSpPr>
          <p:spPr>
            <a:xfrm>
              <a:off x="6078081" y="1847059"/>
              <a:ext cx="684000" cy="684000"/>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5" name="Oval 54">
              <a:extLst>
                <a:ext uri="{FF2B5EF4-FFF2-40B4-BE49-F238E27FC236}">
                  <a16:creationId xmlns:a16="http://schemas.microsoft.com/office/drawing/2014/main" xmlns="" id="{13CF1E15-9CC5-4D4B-BA88-8696C421D520}"/>
                </a:ext>
              </a:extLst>
            </p:cNvPr>
            <p:cNvSpPr/>
            <p:nvPr/>
          </p:nvSpPr>
          <p:spPr>
            <a:xfrm>
              <a:off x="6150081" y="1919059"/>
              <a:ext cx="540000" cy="5400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56" name="Text Placeholder 14">
            <a:extLst>
              <a:ext uri="{FF2B5EF4-FFF2-40B4-BE49-F238E27FC236}">
                <a16:creationId xmlns:a16="http://schemas.microsoft.com/office/drawing/2014/main" xmlns="" id="{C7D867FE-229C-4F4C-8906-8A15E8C3B1A6}"/>
              </a:ext>
            </a:extLst>
          </p:cNvPr>
          <p:cNvSpPr txBox="1">
            <a:spLocks/>
          </p:cNvSpPr>
          <p:nvPr/>
        </p:nvSpPr>
        <p:spPr>
          <a:xfrm>
            <a:off x="4494580" y="5325141"/>
            <a:ext cx="3717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00" b="1" dirty="0" smtClean="0">
                <a:solidFill>
                  <a:schemeClr val="bg1"/>
                </a:solidFill>
                <a:cs typeface="Arial" pitchFamily="34" charset="0"/>
              </a:rPr>
              <a:t>03</a:t>
            </a:r>
            <a:endParaRPr lang="en-US" sz="1400" b="1" dirty="0">
              <a:solidFill>
                <a:schemeClr val="bg1"/>
              </a:solidFill>
              <a:cs typeface="Arial" pitchFamily="34" charset="0"/>
            </a:endParaRPr>
          </a:p>
        </p:txBody>
      </p:sp>
      <p:grpSp>
        <p:nvGrpSpPr>
          <p:cNvPr id="37" name="Group 59">
            <a:extLst>
              <a:ext uri="{FF2B5EF4-FFF2-40B4-BE49-F238E27FC236}">
                <a16:creationId xmlns:a16="http://schemas.microsoft.com/office/drawing/2014/main" xmlns="" id="{A98C5284-43D4-4207-AFC5-18CF85BB77E1}"/>
              </a:ext>
            </a:extLst>
          </p:cNvPr>
          <p:cNvGrpSpPr/>
          <p:nvPr/>
        </p:nvGrpSpPr>
        <p:grpSpPr>
          <a:xfrm>
            <a:off x="4181455" y="2016062"/>
            <a:ext cx="513000" cy="684000"/>
            <a:chOff x="3754587" y="1709861"/>
            <a:chExt cx="684000" cy="684000"/>
          </a:xfrm>
        </p:grpSpPr>
        <p:sp>
          <p:nvSpPr>
            <p:cNvPr id="61" name="Oval 60">
              <a:extLst>
                <a:ext uri="{FF2B5EF4-FFF2-40B4-BE49-F238E27FC236}">
                  <a16:creationId xmlns:a16="http://schemas.microsoft.com/office/drawing/2014/main" xmlns="" id="{109FA658-F31E-4DD7-AC02-37433C393414}"/>
                </a:ext>
              </a:extLst>
            </p:cNvPr>
            <p:cNvSpPr/>
            <p:nvPr/>
          </p:nvSpPr>
          <p:spPr>
            <a:xfrm>
              <a:off x="3754587" y="1709861"/>
              <a:ext cx="684000" cy="6840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sp>
          <p:nvSpPr>
            <p:cNvPr id="62" name="Oval 61">
              <a:extLst>
                <a:ext uri="{FF2B5EF4-FFF2-40B4-BE49-F238E27FC236}">
                  <a16:creationId xmlns:a16="http://schemas.microsoft.com/office/drawing/2014/main" xmlns="" id="{ECAD3A45-FEEB-4BC7-91CF-AAEFA1B53283}"/>
                </a:ext>
              </a:extLst>
            </p:cNvPr>
            <p:cNvSpPr/>
            <p:nvPr/>
          </p:nvSpPr>
          <p:spPr>
            <a:xfrm>
              <a:off x="3826587" y="1781861"/>
              <a:ext cx="540000" cy="54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63" name="Text Placeholder 14">
              <a:extLst>
                <a:ext uri="{FF2B5EF4-FFF2-40B4-BE49-F238E27FC236}">
                  <a16:creationId xmlns:a16="http://schemas.microsoft.com/office/drawing/2014/main" xmlns="" id="{1E53ABAC-A530-4EB4-A562-C96D30C8C46D}"/>
                </a:ext>
              </a:extLst>
            </p:cNvPr>
            <p:cNvSpPr txBox="1">
              <a:spLocks/>
            </p:cNvSpPr>
            <p:nvPr/>
          </p:nvSpPr>
          <p:spPr>
            <a:xfrm>
              <a:off x="3840276" y="1826389"/>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00" b="1" dirty="0">
                  <a:solidFill>
                    <a:schemeClr val="bg1"/>
                  </a:solidFill>
                  <a:cs typeface="Arial" pitchFamily="34" charset="0"/>
                </a:rPr>
                <a:t>01</a:t>
              </a:r>
            </a:p>
          </p:txBody>
        </p:sp>
      </p:grpSp>
      <p:grpSp>
        <p:nvGrpSpPr>
          <p:cNvPr id="38" name="Group 66">
            <a:extLst>
              <a:ext uri="{FF2B5EF4-FFF2-40B4-BE49-F238E27FC236}">
                <a16:creationId xmlns:a16="http://schemas.microsoft.com/office/drawing/2014/main" xmlns="" id="{C143D5AC-5E1D-438B-8418-32CE7A52A2A8}"/>
              </a:ext>
            </a:extLst>
          </p:cNvPr>
          <p:cNvGrpSpPr/>
          <p:nvPr/>
        </p:nvGrpSpPr>
        <p:grpSpPr>
          <a:xfrm>
            <a:off x="3678000" y="3553104"/>
            <a:ext cx="513000" cy="684000"/>
            <a:chOff x="3754587" y="1709861"/>
            <a:chExt cx="684000" cy="684000"/>
          </a:xfrm>
        </p:grpSpPr>
        <p:sp>
          <p:nvSpPr>
            <p:cNvPr id="68" name="Oval 67">
              <a:extLst>
                <a:ext uri="{FF2B5EF4-FFF2-40B4-BE49-F238E27FC236}">
                  <a16:creationId xmlns:a16="http://schemas.microsoft.com/office/drawing/2014/main" xmlns="" id="{D1CCBA64-939C-4378-B9EC-ED0B251ECE71}"/>
                </a:ext>
              </a:extLst>
            </p:cNvPr>
            <p:cNvSpPr/>
            <p:nvPr/>
          </p:nvSpPr>
          <p:spPr>
            <a:xfrm>
              <a:off x="3754587" y="1709861"/>
              <a:ext cx="684000" cy="6840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sp>
          <p:nvSpPr>
            <p:cNvPr id="69" name="Oval 68">
              <a:extLst>
                <a:ext uri="{FF2B5EF4-FFF2-40B4-BE49-F238E27FC236}">
                  <a16:creationId xmlns:a16="http://schemas.microsoft.com/office/drawing/2014/main" xmlns="" id="{68B65B16-A6AE-404A-B003-6DDBC9F2BDF0}"/>
                </a:ext>
              </a:extLst>
            </p:cNvPr>
            <p:cNvSpPr/>
            <p:nvPr/>
          </p:nvSpPr>
          <p:spPr>
            <a:xfrm>
              <a:off x="3826587" y="1781861"/>
              <a:ext cx="540000" cy="54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dirty="0"/>
            </a:p>
          </p:txBody>
        </p:sp>
        <p:sp>
          <p:nvSpPr>
            <p:cNvPr id="70" name="Text Placeholder 14">
              <a:extLst>
                <a:ext uri="{FF2B5EF4-FFF2-40B4-BE49-F238E27FC236}">
                  <a16:creationId xmlns:a16="http://schemas.microsoft.com/office/drawing/2014/main" xmlns="" id="{63CE7CD5-0ACC-4664-86D1-E132A4CB4041}"/>
                </a:ext>
              </a:extLst>
            </p:cNvPr>
            <p:cNvSpPr txBox="1">
              <a:spLocks/>
            </p:cNvSpPr>
            <p:nvPr/>
          </p:nvSpPr>
          <p:spPr>
            <a:xfrm>
              <a:off x="3840276" y="1826389"/>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00" b="1" dirty="0">
                  <a:solidFill>
                    <a:schemeClr val="bg1"/>
                  </a:solidFill>
                  <a:cs typeface="Arial" pitchFamily="34" charset="0"/>
                </a:rPr>
                <a:t>02</a:t>
              </a:r>
            </a:p>
          </p:txBody>
        </p:sp>
      </p:grpSp>
      <p:grpSp>
        <p:nvGrpSpPr>
          <p:cNvPr id="39" name="Group 73">
            <a:extLst>
              <a:ext uri="{FF2B5EF4-FFF2-40B4-BE49-F238E27FC236}">
                <a16:creationId xmlns:a16="http://schemas.microsoft.com/office/drawing/2014/main" xmlns="" id="{7AE8A0AA-85AE-444C-9658-A5BD6432A1F8}"/>
              </a:ext>
            </a:extLst>
          </p:cNvPr>
          <p:cNvGrpSpPr/>
          <p:nvPr/>
        </p:nvGrpSpPr>
        <p:grpSpPr>
          <a:xfrm>
            <a:off x="3220800" y="5090147"/>
            <a:ext cx="513000" cy="684000"/>
            <a:chOff x="3754587" y="1709861"/>
            <a:chExt cx="684000" cy="684000"/>
          </a:xfrm>
        </p:grpSpPr>
        <p:sp>
          <p:nvSpPr>
            <p:cNvPr id="75" name="Oval 74">
              <a:extLst>
                <a:ext uri="{FF2B5EF4-FFF2-40B4-BE49-F238E27FC236}">
                  <a16:creationId xmlns:a16="http://schemas.microsoft.com/office/drawing/2014/main" xmlns="" id="{2B3869E1-1074-4AB4-82B5-BF4B9A949A26}"/>
                </a:ext>
              </a:extLst>
            </p:cNvPr>
            <p:cNvSpPr/>
            <p:nvPr/>
          </p:nvSpPr>
          <p:spPr>
            <a:xfrm>
              <a:off x="3754587" y="1709861"/>
              <a:ext cx="684000" cy="68400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76" name="Oval 75">
              <a:extLst>
                <a:ext uri="{FF2B5EF4-FFF2-40B4-BE49-F238E27FC236}">
                  <a16:creationId xmlns:a16="http://schemas.microsoft.com/office/drawing/2014/main" xmlns="" id="{1302D9EF-E672-45A0-80D4-0BCAB69F1F48}"/>
                </a:ext>
              </a:extLst>
            </p:cNvPr>
            <p:cNvSpPr/>
            <p:nvPr/>
          </p:nvSpPr>
          <p:spPr>
            <a:xfrm>
              <a:off x="3826587" y="1781861"/>
              <a:ext cx="540000" cy="5400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77" name="Text Placeholder 14">
              <a:extLst>
                <a:ext uri="{FF2B5EF4-FFF2-40B4-BE49-F238E27FC236}">
                  <a16:creationId xmlns:a16="http://schemas.microsoft.com/office/drawing/2014/main" xmlns="" id="{128694B0-2413-4FB4-B9E8-A8E0E6CD2EFF}"/>
                </a:ext>
              </a:extLst>
            </p:cNvPr>
            <p:cNvSpPr txBox="1">
              <a:spLocks/>
            </p:cNvSpPr>
            <p:nvPr/>
          </p:nvSpPr>
          <p:spPr>
            <a:xfrm>
              <a:off x="3840276" y="1826389"/>
              <a:ext cx="495601" cy="450945"/>
            </a:xfrm>
            <a:prstGeom prst="rect">
              <a:avLst/>
            </a:prstGeom>
          </p:spPr>
          <p:txBody>
            <a:bodyPr anchor="ctr"/>
            <a:lstStyle>
              <a:lvl1pPr marL="342900" indent="-342900" algn="l" defTabSz="914400" rtl="0" eaLnBrk="1" latinLnBrk="1"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1"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1"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sz="1400" b="1" dirty="0">
                  <a:solidFill>
                    <a:schemeClr val="bg1"/>
                  </a:solidFill>
                  <a:cs typeface="Arial" pitchFamily="34" charset="0"/>
                </a:rPr>
                <a:t>03</a:t>
              </a:r>
            </a:p>
          </p:txBody>
        </p:sp>
      </p:grpSp>
      <p:sp>
        <p:nvSpPr>
          <p:cNvPr id="78" name="Up Ribbon 77"/>
          <p:cNvSpPr/>
          <p:nvPr/>
        </p:nvSpPr>
        <p:spPr>
          <a:xfrm>
            <a:off x="-228600" y="-76200"/>
            <a:ext cx="9372600" cy="1400045"/>
          </a:xfrm>
          <a:prstGeom prst="ribbon2">
            <a:avLst/>
          </a:prstGeom>
          <a:solidFill>
            <a:srgbClr val="00B0F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000" b="1" dirty="0" smtClean="0"/>
              <a:t>3</a:t>
            </a:r>
            <a:r>
              <a:rPr lang="nl-NL" sz="2000" b="1" dirty="0"/>
              <a:t>. Có nền kinh tế phát triển cao dựa trên lực lượng sản xuất hiện đại và quan hệ sản xuất tiến bộ phù hợp</a:t>
            </a:r>
            <a:endParaRPr lang="en-US" sz="2000" b="1" dirty="0"/>
          </a:p>
        </p:txBody>
      </p:sp>
      <p:sp>
        <p:nvSpPr>
          <p:cNvPr id="4" name="Rectangle 3"/>
          <p:cNvSpPr/>
          <p:nvPr/>
        </p:nvSpPr>
        <p:spPr>
          <a:xfrm>
            <a:off x="113555" y="1537865"/>
            <a:ext cx="4146200" cy="461665"/>
          </a:xfrm>
          <a:prstGeom prst="rect">
            <a:avLst/>
          </a:prstGeom>
        </p:spPr>
        <p:txBody>
          <a:bodyPr wrap="none">
            <a:spAutoFit/>
          </a:bodyPr>
          <a:lstStyle/>
          <a:p>
            <a:pPr marL="342900" indent="-342900">
              <a:buFont typeface="Wingdings" panose="05000000000000000000" pitchFamily="2" charset="2"/>
              <a:buChar char="q"/>
            </a:pPr>
            <a:r>
              <a:rPr lang="nl-NL" sz="2400" b="1" dirty="0">
                <a:solidFill>
                  <a:srgbClr val="FF0000"/>
                </a:solidFill>
                <a:latin typeface="+mj-lt"/>
                <a:ea typeface="Calibri" panose="020F0502020204030204" pitchFamily="34" charset="0"/>
              </a:rPr>
              <a:t>Lực lượng sản xuất hiện đại </a:t>
            </a:r>
            <a:endParaRPr lang="en-US" sz="2400" b="1" dirty="0">
              <a:solidFill>
                <a:srgbClr val="FF0000"/>
              </a:solidFill>
              <a:latin typeface="+mj-lt"/>
            </a:endParaRPr>
          </a:p>
        </p:txBody>
      </p:sp>
      <p:sp>
        <p:nvSpPr>
          <p:cNvPr id="5" name="Rectangle 4"/>
          <p:cNvSpPr/>
          <p:nvPr/>
        </p:nvSpPr>
        <p:spPr>
          <a:xfrm>
            <a:off x="4267200" y="1493617"/>
            <a:ext cx="4952510" cy="461665"/>
          </a:xfrm>
          <a:prstGeom prst="rect">
            <a:avLst/>
          </a:prstGeom>
        </p:spPr>
        <p:txBody>
          <a:bodyPr wrap="none">
            <a:spAutoFit/>
          </a:bodyPr>
          <a:lstStyle/>
          <a:p>
            <a:pPr marL="342900" indent="-342900">
              <a:buFont typeface="Wingdings" panose="05000000000000000000" pitchFamily="2" charset="2"/>
              <a:buChar char="q"/>
            </a:pPr>
            <a:r>
              <a:rPr lang="en-US" sz="2400" b="1" dirty="0" err="1">
                <a:solidFill>
                  <a:srgbClr val="FF0000"/>
                </a:solidFill>
                <a:latin typeface="+mj-lt"/>
                <a:ea typeface="Times New Roman" panose="02020603050405020304" pitchFamily="18" charset="0"/>
              </a:rPr>
              <a:t>Quan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hệ</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sản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xuất</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tiến</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bộ</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phù</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hợp</a:t>
            </a:r>
            <a:r>
              <a:rPr lang="en-US" sz="2400" b="1" dirty="0">
                <a:solidFill>
                  <a:srgbClr val="FF0000"/>
                </a:solidFill>
                <a:latin typeface="+mj-lt"/>
                <a:ea typeface="Times New Roman" panose="02020603050405020304" pitchFamily="18" charset="0"/>
              </a:rPr>
              <a:t> </a:t>
            </a:r>
            <a:endParaRPr lang="en-US" sz="2400" b="1" dirty="0">
              <a:solidFill>
                <a:srgbClr val="FF0000"/>
              </a:solidFill>
              <a:latin typeface="+mj-lt"/>
            </a:endParaRPr>
          </a:p>
        </p:txBody>
      </p:sp>
      <p:sp>
        <p:nvSpPr>
          <p:cNvPr id="6" name="Rectangle 5"/>
          <p:cNvSpPr/>
          <p:nvPr/>
        </p:nvSpPr>
        <p:spPr>
          <a:xfrm>
            <a:off x="76250" y="2057400"/>
            <a:ext cx="3809949" cy="1015663"/>
          </a:xfrm>
          <a:prstGeom prst="rect">
            <a:avLst/>
          </a:prstGeom>
        </p:spPr>
        <p:txBody>
          <a:bodyPr wrap="square">
            <a:spAutoFit/>
          </a:bodyPr>
          <a:lstStyle/>
          <a:p>
            <a:pPr marL="342900" indent="-342900" algn="ctr">
              <a:buFont typeface="Wingdings" panose="05000000000000000000" pitchFamily="2" charset="2"/>
              <a:buChar char="Ø"/>
            </a:pPr>
            <a:r>
              <a:rPr lang="nl-NL" sz="2000" dirty="0" smtClean="0"/>
              <a:t>nền sản xuất dựa trên hệ thống công nghệ tiên tiến và nguồn nhân lực chất lượng cao</a:t>
            </a:r>
            <a:r>
              <a:rPr lang="nl-NL" sz="2000" dirty="0" smtClean="0">
                <a:solidFill>
                  <a:srgbClr val="663300"/>
                </a:solidFill>
                <a:latin typeface="+mj-lt"/>
                <a:ea typeface="Calibri" panose="020F0502020204030204" pitchFamily="34" charset="0"/>
              </a:rPr>
              <a:t>.</a:t>
            </a:r>
            <a:endParaRPr lang="en-US" sz="2000" dirty="0">
              <a:solidFill>
                <a:srgbClr val="663300"/>
              </a:solidFill>
              <a:latin typeface="+mj-lt"/>
            </a:endParaRPr>
          </a:p>
        </p:txBody>
      </p:sp>
      <p:sp>
        <p:nvSpPr>
          <p:cNvPr id="7" name="Rectangle 6"/>
          <p:cNvSpPr/>
          <p:nvPr/>
        </p:nvSpPr>
        <p:spPr>
          <a:xfrm>
            <a:off x="113556" y="3048000"/>
            <a:ext cx="3467843" cy="707886"/>
          </a:xfrm>
          <a:prstGeom prst="rect">
            <a:avLst/>
          </a:prstGeom>
        </p:spPr>
        <p:txBody>
          <a:bodyPr wrap="square">
            <a:spAutoFit/>
          </a:bodyPr>
          <a:lstStyle/>
          <a:p>
            <a:pPr marL="342900" indent="-342900" algn="ctr">
              <a:buFont typeface="Wingdings" panose="05000000000000000000" pitchFamily="2" charset="2"/>
              <a:buChar char="Ø"/>
            </a:pPr>
            <a:r>
              <a:rPr lang="nl-NL" sz="2000" dirty="0" smtClean="0"/>
              <a:t>năng suất, hiệu quả lớn, bảo vệ môi trường sinh thái.</a:t>
            </a:r>
            <a:endParaRPr lang="en-US" sz="2000" dirty="0">
              <a:solidFill>
                <a:srgbClr val="CC0099"/>
              </a:solidFill>
              <a:latin typeface="+mj-lt"/>
            </a:endParaRPr>
          </a:p>
        </p:txBody>
      </p:sp>
      <p:sp>
        <p:nvSpPr>
          <p:cNvPr id="8" name="Rectangle 7"/>
          <p:cNvSpPr/>
          <p:nvPr/>
        </p:nvSpPr>
        <p:spPr>
          <a:xfrm>
            <a:off x="-228600" y="4343400"/>
            <a:ext cx="3429000" cy="1938992"/>
          </a:xfrm>
          <a:prstGeom prst="rect">
            <a:avLst/>
          </a:prstGeom>
        </p:spPr>
        <p:txBody>
          <a:bodyPr wrap="square">
            <a:spAutoFit/>
          </a:bodyPr>
          <a:lstStyle/>
          <a:p>
            <a:pPr marL="342900" indent="-342900" algn="ctr">
              <a:spcAft>
                <a:spcPts val="0"/>
              </a:spcAft>
            </a:pPr>
            <a:r>
              <a:rPr lang="en-US" sz="2000" dirty="0" smtClean="0"/>
              <a:t>       P</a:t>
            </a:r>
            <a:r>
              <a:rPr lang="pl-PL" sz="2000" dirty="0" smtClean="0"/>
              <a:t>hát triển khoa học và công nghệ, phát triển kinh tế tri thức gắn với đào tạo nguồn nhân lực chất lượng cao, có kỹ thuật, có kỷ luật, có </a:t>
            </a:r>
            <a:r>
              <a:rPr lang="nl-NL" sz="2000" dirty="0" smtClean="0"/>
              <a:t>năng suất cao</a:t>
            </a:r>
            <a:r>
              <a:rPr lang="nl-NL" sz="2000" dirty="0" smtClean="0">
                <a:solidFill>
                  <a:srgbClr val="7030A0"/>
                </a:solidFill>
                <a:latin typeface="+mj-lt"/>
                <a:ea typeface="Calibri" panose="020F0502020204030204" pitchFamily="34" charset="0"/>
                <a:cs typeface="Times New Roman" panose="02020603050405020304" pitchFamily="18" charset="0"/>
              </a:rPr>
              <a:t>. </a:t>
            </a:r>
            <a:endParaRPr lang="en-US" sz="2000" dirty="0">
              <a:solidFill>
                <a:srgbClr val="7030A0"/>
              </a:solidFill>
              <a:effectLst/>
              <a:latin typeface="+mj-lt"/>
              <a:ea typeface="Calibri" panose="020F0502020204030204" pitchFamily="34" charset="0"/>
              <a:cs typeface="Times New Roman" panose="02020603050405020304" pitchFamily="18" charset="0"/>
            </a:endParaRPr>
          </a:p>
        </p:txBody>
      </p:sp>
      <p:sp>
        <p:nvSpPr>
          <p:cNvPr id="9" name="Down Arrow 8"/>
          <p:cNvSpPr/>
          <p:nvPr/>
        </p:nvSpPr>
        <p:spPr>
          <a:xfrm>
            <a:off x="1600200" y="3733800"/>
            <a:ext cx="253361" cy="58975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5780171" y="2021082"/>
            <a:ext cx="3125573" cy="1015663"/>
          </a:xfrm>
          <a:prstGeom prst="rect">
            <a:avLst/>
          </a:prstGeom>
        </p:spPr>
        <p:txBody>
          <a:bodyPr wrap="square">
            <a:spAutoFit/>
          </a:bodyPr>
          <a:lstStyle/>
          <a:p>
            <a:pPr algn="ctr"/>
            <a:r>
              <a:rPr lang="en-US" sz="2000" dirty="0" err="1" smtClean="0">
                <a:solidFill>
                  <a:srgbClr val="008000"/>
                </a:solidFill>
                <a:latin typeface="+mj-lt"/>
                <a:ea typeface="Times New Roman" panose="02020603050405020304" pitchFamily="18" charset="0"/>
              </a:rPr>
              <a:t>Là</a:t>
            </a:r>
            <a:r>
              <a:rPr lang="en-US" sz="2000" dirty="0" smtClean="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quan</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hệ</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sản</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xuất</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được</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xét</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trong</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chỉnh</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thể</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trên</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cả</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ba</a:t>
            </a:r>
            <a:r>
              <a:rPr lang="en-US" sz="2000" dirty="0">
                <a:solidFill>
                  <a:srgbClr val="008000"/>
                </a:solidFill>
                <a:latin typeface="+mj-lt"/>
                <a:ea typeface="Times New Roman" panose="02020603050405020304" pitchFamily="18" charset="0"/>
              </a:rPr>
              <a:t> </a:t>
            </a:r>
            <a:r>
              <a:rPr lang="en-US" sz="2000" dirty="0" err="1">
                <a:solidFill>
                  <a:srgbClr val="008000"/>
                </a:solidFill>
                <a:latin typeface="+mj-lt"/>
                <a:ea typeface="Times New Roman" panose="02020603050405020304" pitchFamily="18" charset="0"/>
              </a:rPr>
              <a:t>mặt</a:t>
            </a:r>
            <a:r>
              <a:rPr lang="en-US" sz="2000" dirty="0">
                <a:solidFill>
                  <a:srgbClr val="008000"/>
                </a:solidFill>
                <a:latin typeface="+mj-lt"/>
                <a:ea typeface="Times New Roman" panose="02020603050405020304" pitchFamily="18" charset="0"/>
              </a:rPr>
              <a:t>:</a:t>
            </a:r>
            <a:endParaRPr lang="en-US" sz="2000" dirty="0">
              <a:solidFill>
                <a:srgbClr val="008000"/>
              </a:solidFill>
              <a:latin typeface="+mj-lt"/>
            </a:endParaRPr>
          </a:p>
        </p:txBody>
      </p:sp>
      <p:sp>
        <p:nvSpPr>
          <p:cNvPr id="80" name="Rectangle 79"/>
          <p:cNvSpPr/>
          <p:nvPr/>
        </p:nvSpPr>
        <p:spPr>
          <a:xfrm>
            <a:off x="5715000" y="3084445"/>
            <a:ext cx="1696298" cy="369332"/>
          </a:xfrm>
          <a:prstGeom prst="rect">
            <a:avLst/>
          </a:prstGeom>
        </p:spPr>
        <p:txBody>
          <a:bodyPr wrap="none">
            <a:spAutoFit/>
          </a:bodyPr>
          <a:lstStyle/>
          <a:p>
            <a:r>
              <a:rPr lang="en-US" dirty="0" err="1" smtClean="0">
                <a:solidFill>
                  <a:srgbClr val="7030A0"/>
                </a:solidFill>
                <a:latin typeface="+mj-lt"/>
                <a:ea typeface="Times New Roman" panose="02020603050405020304" pitchFamily="18" charset="0"/>
              </a:rPr>
              <a:t>Quan</a:t>
            </a:r>
            <a:r>
              <a:rPr lang="en-US" dirty="0" smtClean="0">
                <a:solidFill>
                  <a:srgbClr val="7030A0"/>
                </a:solidFill>
                <a:latin typeface="+mj-lt"/>
                <a:ea typeface="Times New Roman" panose="02020603050405020304" pitchFamily="18" charset="0"/>
              </a:rPr>
              <a:t> </a:t>
            </a:r>
            <a:r>
              <a:rPr lang="en-US" dirty="0" err="1">
                <a:solidFill>
                  <a:srgbClr val="7030A0"/>
                </a:solidFill>
                <a:latin typeface="+mj-lt"/>
                <a:ea typeface="Times New Roman" panose="02020603050405020304" pitchFamily="18" charset="0"/>
              </a:rPr>
              <a:t>hệ</a:t>
            </a:r>
            <a:r>
              <a:rPr lang="en-US" dirty="0">
                <a:solidFill>
                  <a:srgbClr val="7030A0"/>
                </a:solidFill>
                <a:latin typeface="+mj-lt"/>
                <a:ea typeface="Times New Roman" panose="02020603050405020304" pitchFamily="18" charset="0"/>
              </a:rPr>
              <a:t> </a:t>
            </a:r>
            <a:r>
              <a:rPr lang="en-US" dirty="0" err="1">
                <a:solidFill>
                  <a:srgbClr val="7030A0"/>
                </a:solidFill>
                <a:latin typeface="+mj-lt"/>
                <a:ea typeface="Times New Roman" panose="02020603050405020304" pitchFamily="18" charset="0"/>
              </a:rPr>
              <a:t>sở</a:t>
            </a:r>
            <a:r>
              <a:rPr lang="en-US" dirty="0">
                <a:solidFill>
                  <a:srgbClr val="7030A0"/>
                </a:solidFill>
                <a:latin typeface="+mj-lt"/>
                <a:ea typeface="Times New Roman" panose="02020603050405020304" pitchFamily="18" charset="0"/>
              </a:rPr>
              <a:t> </a:t>
            </a:r>
            <a:r>
              <a:rPr lang="en-US" dirty="0" err="1">
                <a:solidFill>
                  <a:srgbClr val="7030A0"/>
                </a:solidFill>
                <a:latin typeface="+mj-lt"/>
                <a:ea typeface="Times New Roman" panose="02020603050405020304" pitchFamily="18" charset="0"/>
              </a:rPr>
              <a:t>hữu</a:t>
            </a:r>
            <a:endParaRPr lang="en-US" dirty="0">
              <a:solidFill>
                <a:srgbClr val="7030A0"/>
              </a:solidFill>
              <a:latin typeface="+mj-lt"/>
            </a:endParaRPr>
          </a:p>
        </p:txBody>
      </p:sp>
      <p:sp>
        <p:nvSpPr>
          <p:cNvPr id="81" name="Rectangle 80"/>
          <p:cNvSpPr/>
          <p:nvPr/>
        </p:nvSpPr>
        <p:spPr>
          <a:xfrm>
            <a:off x="5569088" y="4237104"/>
            <a:ext cx="1723549" cy="369332"/>
          </a:xfrm>
          <a:prstGeom prst="rect">
            <a:avLst/>
          </a:prstGeom>
        </p:spPr>
        <p:txBody>
          <a:bodyPr wrap="none">
            <a:spAutoFit/>
          </a:bodyPr>
          <a:lstStyle/>
          <a:p>
            <a:r>
              <a:rPr lang="en-US" dirty="0" err="1" smtClean="0">
                <a:solidFill>
                  <a:srgbClr val="663300"/>
                </a:solidFill>
                <a:latin typeface="+mj-lt"/>
                <a:ea typeface="Times New Roman" panose="02020603050405020304" pitchFamily="18" charset="0"/>
              </a:rPr>
              <a:t>Quan</a:t>
            </a:r>
            <a:r>
              <a:rPr lang="en-US" dirty="0" smtClean="0">
                <a:solidFill>
                  <a:srgbClr val="663300"/>
                </a:solidFill>
                <a:latin typeface="+mj-lt"/>
                <a:ea typeface="Times New Roman" panose="02020603050405020304" pitchFamily="18" charset="0"/>
              </a:rPr>
              <a:t> </a:t>
            </a:r>
            <a:r>
              <a:rPr lang="en-US" dirty="0" err="1">
                <a:solidFill>
                  <a:srgbClr val="663300"/>
                </a:solidFill>
                <a:latin typeface="+mj-lt"/>
                <a:ea typeface="Times New Roman" panose="02020603050405020304" pitchFamily="18" charset="0"/>
              </a:rPr>
              <a:t>hệ</a:t>
            </a:r>
            <a:r>
              <a:rPr lang="en-US" dirty="0">
                <a:solidFill>
                  <a:srgbClr val="663300"/>
                </a:solidFill>
                <a:latin typeface="+mj-lt"/>
                <a:ea typeface="Times New Roman" panose="02020603050405020304" pitchFamily="18" charset="0"/>
              </a:rPr>
              <a:t> </a:t>
            </a:r>
            <a:r>
              <a:rPr lang="en-US" dirty="0" err="1">
                <a:solidFill>
                  <a:srgbClr val="663300"/>
                </a:solidFill>
                <a:latin typeface="+mj-lt"/>
                <a:ea typeface="Times New Roman" panose="02020603050405020304" pitchFamily="18" charset="0"/>
              </a:rPr>
              <a:t>quản</a:t>
            </a:r>
            <a:r>
              <a:rPr lang="en-US" dirty="0">
                <a:solidFill>
                  <a:srgbClr val="663300"/>
                </a:solidFill>
                <a:latin typeface="+mj-lt"/>
                <a:ea typeface="Times New Roman" panose="02020603050405020304" pitchFamily="18" charset="0"/>
              </a:rPr>
              <a:t> </a:t>
            </a:r>
            <a:r>
              <a:rPr lang="en-US" dirty="0" err="1">
                <a:solidFill>
                  <a:srgbClr val="663300"/>
                </a:solidFill>
                <a:latin typeface="+mj-lt"/>
                <a:ea typeface="Times New Roman" panose="02020603050405020304" pitchFamily="18" charset="0"/>
              </a:rPr>
              <a:t>lý</a:t>
            </a:r>
            <a:endParaRPr lang="en-US" dirty="0">
              <a:solidFill>
                <a:srgbClr val="663300"/>
              </a:solidFill>
              <a:latin typeface="+mj-lt"/>
            </a:endParaRPr>
          </a:p>
        </p:txBody>
      </p:sp>
      <p:sp>
        <p:nvSpPr>
          <p:cNvPr id="82" name="Rectangle 81"/>
          <p:cNvSpPr/>
          <p:nvPr/>
        </p:nvSpPr>
        <p:spPr>
          <a:xfrm>
            <a:off x="5018451" y="5305023"/>
            <a:ext cx="1984839" cy="369332"/>
          </a:xfrm>
          <a:prstGeom prst="rect">
            <a:avLst/>
          </a:prstGeom>
        </p:spPr>
        <p:txBody>
          <a:bodyPr wrap="none">
            <a:spAutoFit/>
          </a:bodyPr>
          <a:lstStyle/>
          <a:p>
            <a:r>
              <a:rPr lang="en-US" dirty="0" err="1" smtClean="0">
                <a:solidFill>
                  <a:srgbClr val="002060"/>
                </a:solidFill>
                <a:latin typeface="+mj-lt"/>
                <a:ea typeface="Times New Roman" panose="02020603050405020304" pitchFamily="18" charset="0"/>
              </a:rPr>
              <a:t>Quan</a:t>
            </a:r>
            <a:r>
              <a:rPr lang="en-US" dirty="0" smtClean="0">
                <a:solidFill>
                  <a:srgbClr val="002060"/>
                </a:solidFill>
                <a:latin typeface="+mj-lt"/>
                <a:ea typeface="Times New Roman" panose="02020603050405020304" pitchFamily="18" charset="0"/>
              </a:rPr>
              <a:t> </a:t>
            </a:r>
            <a:r>
              <a:rPr lang="en-US" dirty="0" err="1">
                <a:solidFill>
                  <a:srgbClr val="002060"/>
                </a:solidFill>
                <a:latin typeface="+mj-lt"/>
                <a:ea typeface="Times New Roman" panose="02020603050405020304" pitchFamily="18" charset="0"/>
              </a:rPr>
              <a:t>hệ</a:t>
            </a:r>
            <a:r>
              <a:rPr lang="en-US" dirty="0">
                <a:solidFill>
                  <a:srgbClr val="002060"/>
                </a:solidFill>
                <a:latin typeface="+mj-lt"/>
                <a:ea typeface="Times New Roman" panose="02020603050405020304" pitchFamily="18" charset="0"/>
              </a:rPr>
              <a:t> </a:t>
            </a:r>
            <a:r>
              <a:rPr lang="en-US" dirty="0" err="1">
                <a:solidFill>
                  <a:srgbClr val="002060"/>
                </a:solidFill>
                <a:latin typeface="+mj-lt"/>
                <a:ea typeface="Times New Roman" panose="02020603050405020304" pitchFamily="18" charset="0"/>
              </a:rPr>
              <a:t>phân</a:t>
            </a:r>
            <a:r>
              <a:rPr lang="en-US" dirty="0">
                <a:solidFill>
                  <a:srgbClr val="002060"/>
                </a:solidFill>
                <a:latin typeface="+mj-lt"/>
                <a:ea typeface="Times New Roman" panose="02020603050405020304" pitchFamily="18" charset="0"/>
              </a:rPr>
              <a:t> </a:t>
            </a:r>
            <a:r>
              <a:rPr lang="en-US" dirty="0" err="1">
                <a:solidFill>
                  <a:srgbClr val="002060"/>
                </a:solidFill>
                <a:latin typeface="+mj-lt"/>
                <a:ea typeface="Times New Roman" panose="02020603050405020304" pitchFamily="18" charset="0"/>
              </a:rPr>
              <a:t>phối</a:t>
            </a:r>
            <a:endParaRPr lang="en-US" dirty="0">
              <a:solidFill>
                <a:srgbClr val="002060"/>
              </a:solidFill>
              <a:latin typeface="+mj-lt"/>
            </a:endParaRPr>
          </a:p>
        </p:txBody>
      </p:sp>
      <p:sp>
        <p:nvSpPr>
          <p:cNvPr id="83" name="Right Brace 82"/>
          <p:cNvSpPr/>
          <p:nvPr/>
        </p:nvSpPr>
        <p:spPr>
          <a:xfrm>
            <a:off x="7139881" y="3056240"/>
            <a:ext cx="387644" cy="2601387"/>
          </a:xfrm>
          <a:prstGeom prst="rightBrace">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4" name="Rectangle 83"/>
          <p:cNvSpPr/>
          <p:nvPr/>
        </p:nvSpPr>
        <p:spPr>
          <a:xfrm>
            <a:off x="7041137" y="5354976"/>
            <a:ext cx="1864605" cy="605294"/>
          </a:xfrm>
          <a:prstGeom prst="rect">
            <a:avLst/>
          </a:prstGeom>
        </p:spPr>
        <p:txBody>
          <a:bodyPr wrap="square">
            <a:spAutoFit/>
          </a:bodyPr>
          <a:lstStyle/>
          <a:p>
            <a:pPr indent="457200" algn="ctr">
              <a:lnSpc>
                <a:spcPts val="2000"/>
              </a:lnSpc>
              <a:spcAft>
                <a:spcPts val="0"/>
              </a:spcAft>
            </a:pPr>
            <a:r>
              <a:rPr lang="en-US" dirty="0" smtClean="0">
                <a:solidFill>
                  <a:srgbClr val="00B050"/>
                </a:solidFill>
                <a:latin typeface="+mj-lt"/>
                <a:ea typeface="Times New Roman" panose="02020603050405020304" pitchFamily="18" charset="0"/>
                <a:cs typeface="Times New Roman" panose="02020603050405020304" pitchFamily="18" charset="0"/>
              </a:rPr>
              <a:t>+ </a:t>
            </a:r>
            <a:r>
              <a:rPr lang="en-US" dirty="0" err="1" smtClean="0">
                <a:solidFill>
                  <a:srgbClr val="00B050"/>
                </a:solidFill>
                <a:latin typeface="+mj-lt"/>
                <a:ea typeface="Times New Roman" panose="02020603050405020304" pitchFamily="18" charset="0"/>
                <a:cs typeface="Times New Roman" panose="02020603050405020304" pitchFamily="18" charset="0"/>
              </a:rPr>
              <a:t>Đặc</a:t>
            </a:r>
            <a:r>
              <a:rPr lang="en-US" dirty="0" smtClean="0">
                <a:solidFill>
                  <a:srgbClr val="00B050"/>
                </a:solidFill>
                <a:latin typeface="+mj-lt"/>
                <a:ea typeface="Times New Roman" panose="02020603050405020304" pitchFamily="18" charset="0"/>
                <a:cs typeface="Times New Roman" panose="02020603050405020304" pitchFamily="18" charset="0"/>
              </a:rPr>
              <a:t> </a:t>
            </a:r>
            <a:r>
              <a:rPr lang="en-US" dirty="0" err="1">
                <a:solidFill>
                  <a:srgbClr val="00B050"/>
                </a:solidFill>
                <a:latin typeface="+mj-lt"/>
                <a:ea typeface="Times New Roman" panose="02020603050405020304" pitchFamily="18" charset="0"/>
                <a:cs typeface="Times New Roman" panose="02020603050405020304" pitchFamily="18" charset="0"/>
              </a:rPr>
              <a:t>thù</a:t>
            </a:r>
            <a:r>
              <a:rPr lang="en-US" dirty="0">
                <a:solidFill>
                  <a:srgbClr val="00B050"/>
                </a:solidFill>
                <a:latin typeface="+mj-lt"/>
                <a:ea typeface="Times New Roman" panose="02020603050405020304" pitchFamily="18" charset="0"/>
                <a:cs typeface="Times New Roman" panose="02020603050405020304" pitchFamily="18" charset="0"/>
              </a:rPr>
              <a:t> </a:t>
            </a:r>
            <a:r>
              <a:rPr lang="en-US" dirty="0" err="1">
                <a:solidFill>
                  <a:srgbClr val="00B050"/>
                </a:solidFill>
                <a:latin typeface="+mj-lt"/>
                <a:ea typeface="Times New Roman" panose="02020603050405020304" pitchFamily="18" charset="0"/>
                <a:cs typeface="Times New Roman" panose="02020603050405020304" pitchFamily="18" charset="0"/>
              </a:rPr>
              <a:t>dân</a:t>
            </a:r>
            <a:r>
              <a:rPr lang="en-US" dirty="0">
                <a:solidFill>
                  <a:srgbClr val="00B050"/>
                </a:solidFill>
                <a:latin typeface="+mj-lt"/>
                <a:ea typeface="Times New Roman" panose="02020603050405020304" pitchFamily="18" charset="0"/>
                <a:cs typeface="Times New Roman" panose="02020603050405020304" pitchFamily="18" charset="0"/>
              </a:rPr>
              <a:t> </a:t>
            </a:r>
            <a:r>
              <a:rPr lang="en-US" dirty="0" err="1">
                <a:solidFill>
                  <a:srgbClr val="00B050"/>
                </a:solidFill>
                <a:latin typeface="+mj-lt"/>
                <a:ea typeface="Times New Roman" panose="02020603050405020304" pitchFamily="18" charset="0"/>
                <a:cs typeface="Times New Roman" panose="02020603050405020304" pitchFamily="18" charset="0"/>
              </a:rPr>
              <a:t>tộc</a:t>
            </a:r>
            <a:r>
              <a:rPr lang="en-US" dirty="0">
                <a:solidFill>
                  <a:srgbClr val="00B050"/>
                </a:solidFill>
                <a:latin typeface="+mj-lt"/>
                <a:ea typeface="Times New Roman" panose="02020603050405020304" pitchFamily="18" charset="0"/>
                <a:cs typeface="Times New Roman" panose="02020603050405020304" pitchFamily="18" charset="0"/>
              </a:rPr>
              <a:t>...</a:t>
            </a:r>
            <a:endParaRPr lang="en-US" sz="2000" dirty="0">
              <a:solidFill>
                <a:srgbClr val="00B050"/>
              </a:solidFill>
              <a:effectLst/>
              <a:latin typeface="+mj-lt"/>
              <a:ea typeface="Calibri" panose="020F0502020204030204" pitchFamily="34" charset="0"/>
              <a:cs typeface="Times New Roman" panose="02020603050405020304" pitchFamily="18" charset="0"/>
            </a:endParaRPr>
          </a:p>
        </p:txBody>
      </p:sp>
      <p:sp>
        <p:nvSpPr>
          <p:cNvPr id="85" name="Rectangle 84"/>
          <p:cNvSpPr/>
          <p:nvPr/>
        </p:nvSpPr>
        <p:spPr>
          <a:xfrm>
            <a:off x="7669372" y="2772346"/>
            <a:ext cx="1426481" cy="369332"/>
          </a:xfrm>
          <a:prstGeom prst="rect">
            <a:avLst/>
          </a:prstGeom>
        </p:spPr>
        <p:txBody>
          <a:bodyPr wrap="none">
            <a:spAutoFit/>
          </a:bodyPr>
          <a:lstStyle/>
          <a:p>
            <a:r>
              <a:rPr lang="en-US" b="1" dirty="0" err="1">
                <a:solidFill>
                  <a:srgbClr val="CC0099"/>
                </a:solidFill>
                <a:ea typeface="Times New Roman" panose="02020603050405020304" pitchFamily="18" charset="0"/>
                <a:cs typeface="Times New Roman" panose="02020603050405020304" pitchFamily="18" charset="0"/>
              </a:rPr>
              <a:t>P</a:t>
            </a:r>
            <a:r>
              <a:rPr lang="en-US" b="1" dirty="0" err="1" smtClean="0">
                <a:solidFill>
                  <a:srgbClr val="CC0099"/>
                </a:solidFill>
                <a:ea typeface="Times New Roman" panose="02020603050405020304" pitchFamily="18" charset="0"/>
                <a:cs typeface="Times New Roman" panose="02020603050405020304" pitchFamily="18" charset="0"/>
              </a:rPr>
              <a:t>hù</a:t>
            </a:r>
            <a:r>
              <a:rPr lang="en-US" b="1" dirty="0" smtClean="0">
                <a:solidFill>
                  <a:srgbClr val="CC0099"/>
                </a:solidFill>
                <a:ea typeface="Times New Roman" panose="02020603050405020304" pitchFamily="18" charset="0"/>
                <a:cs typeface="Times New Roman" panose="02020603050405020304" pitchFamily="18" charset="0"/>
              </a:rPr>
              <a:t> </a:t>
            </a:r>
            <a:r>
              <a:rPr lang="en-US" b="1" dirty="0" err="1" smtClean="0">
                <a:solidFill>
                  <a:srgbClr val="CC0099"/>
                </a:solidFill>
                <a:ea typeface="Times New Roman" panose="02020603050405020304" pitchFamily="18" charset="0"/>
                <a:cs typeface="Times New Roman" panose="02020603050405020304" pitchFamily="18" charset="0"/>
              </a:rPr>
              <a:t>hợp</a:t>
            </a:r>
            <a:r>
              <a:rPr lang="en-US" b="1" dirty="0" smtClean="0">
                <a:solidFill>
                  <a:srgbClr val="CC0099"/>
                </a:solidFill>
                <a:ea typeface="Times New Roman" panose="02020603050405020304" pitchFamily="18" charset="0"/>
                <a:cs typeface="Times New Roman" panose="02020603050405020304" pitchFamily="18" charset="0"/>
              </a:rPr>
              <a:t> </a:t>
            </a:r>
            <a:r>
              <a:rPr lang="en-US" b="1" dirty="0" err="1" smtClean="0">
                <a:solidFill>
                  <a:srgbClr val="CC0099"/>
                </a:solidFill>
                <a:ea typeface="Times New Roman" panose="02020603050405020304" pitchFamily="18" charset="0"/>
                <a:cs typeface="Times New Roman" panose="02020603050405020304" pitchFamily="18" charset="0"/>
              </a:rPr>
              <a:t>với</a:t>
            </a:r>
            <a:r>
              <a:rPr lang="en-US" b="1" dirty="0" smtClean="0">
                <a:solidFill>
                  <a:srgbClr val="CC0099"/>
                </a:solidFill>
                <a:ea typeface="Times New Roman" panose="02020603050405020304" pitchFamily="18" charset="0"/>
                <a:cs typeface="Times New Roman" panose="02020603050405020304" pitchFamily="18" charset="0"/>
              </a:rPr>
              <a:t>:</a:t>
            </a:r>
            <a:endParaRPr lang="en-US" b="1" dirty="0">
              <a:solidFill>
                <a:srgbClr val="CC0099"/>
              </a:solidFill>
            </a:endParaRPr>
          </a:p>
        </p:txBody>
      </p:sp>
      <p:sp>
        <p:nvSpPr>
          <p:cNvPr id="86" name="Rectangle 85"/>
          <p:cNvSpPr/>
          <p:nvPr/>
        </p:nvSpPr>
        <p:spPr>
          <a:xfrm>
            <a:off x="7162800" y="3160193"/>
            <a:ext cx="1776014" cy="861774"/>
          </a:xfrm>
          <a:prstGeom prst="rect">
            <a:avLst/>
          </a:prstGeom>
        </p:spPr>
        <p:txBody>
          <a:bodyPr wrap="square">
            <a:spAutoFit/>
          </a:bodyPr>
          <a:lstStyle/>
          <a:p>
            <a:pPr indent="457200" algn="ctr">
              <a:lnSpc>
                <a:spcPts val="2000"/>
              </a:lnSpc>
              <a:spcAft>
                <a:spcPts val="0"/>
              </a:spcAft>
            </a:pPr>
            <a:r>
              <a:rPr lang="en-US" dirty="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T</a:t>
            </a:r>
            <a:r>
              <a:rPr lang="en-US" dirty="0" err="1" smtClean="0">
                <a:solidFill>
                  <a:srgbClr val="3333CC"/>
                </a:solidFill>
                <a:ea typeface="Times New Roman" panose="02020603050405020304" pitchFamily="18" charset="0"/>
                <a:cs typeface="Times New Roman" panose="02020603050405020304" pitchFamily="18" charset="0"/>
              </a:rPr>
              <a:t>rình</a:t>
            </a:r>
            <a:r>
              <a:rPr lang="en-US" dirty="0" smtClean="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độ</a:t>
            </a:r>
            <a:r>
              <a:rPr lang="en-US" dirty="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phát</a:t>
            </a:r>
            <a:r>
              <a:rPr lang="en-US" dirty="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triển</a:t>
            </a:r>
            <a:r>
              <a:rPr lang="en-US" dirty="0">
                <a:solidFill>
                  <a:srgbClr val="3333CC"/>
                </a:solidFill>
                <a:ea typeface="Times New Roman" panose="02020603050405020304" pitchFamily="18" charset="0"/>
                <a:cs typeface="Times New Roman" panose="02020603050405020304" pitchFamily="18" charset="0"/>
              </a:rPr>
              <a:t> </a:t>
            </a:r>
            <a:r>
              <a:rPr lang="en-US" dirty="0" err="1">
                <a:solidFill>
                  <a:srgbClr val="3333CC"/>
                </a:solidFill>
                <a:ea typeface="Times New Roman" panose="02020603050405020304" pitchFamily="18" charset="0"/>
                <a:cs typeface="Times New Roman" panose="02020603050405020304" pitchFamily="18" charset="0"/>
              </a:rPr>
              <a:t>của</a:t>
            </a:r>
            <a:r>
              <a:rPr lang="en-US" dirty="0">
                <a:solidFill>
                  <a:srgbClr val="3333CC"/>
                </a:solidFill>
                <a:ea typeface="Times New Roman" panose="02020603050405020304" pitchFamily="18" charset="0"/>
                <a:cs typeface="Times New Roman" panose="02020603050405020304" pitchFamily="18" charset="0"/>
              </a:rPr>
              <a:t> LLSX, </a:t>
            </a:r>
          </a:p>
        </p:txBody>
      </p:sp>
      <p:sp>
        <p:nvSpPr>
          <p:cNvPr id="88" name="Rectangle 87"/>
          <p:cNvSpPr/>
          <p:nvPr/>
        </p:nvSpPr>
        <p:spPr>
          <a:xfrm>
            <a:off x="7113844" y="4001871"/>
            <a:ext cx="2195474" cy="348813"/>
          </a:xfrm>
          <a:prstGeom prst="rect">
            <a:avLst/>
          </a:prstGeom>
        </p:spPr>
        <p:txBody>
          <a:bodyPr wrap="none">
            <a:spAutoFit/>
          </a:bodyPr>
          <a:lstStyle/>
          <a:p>
            <a:pPr indent="457200" algn="ctr">
              <a:lnSpc>
                <a:spcPts val="2000"/>
              </a:lnSpc>
              <a:spcAft>
                <a:spcPts val="0"/>
              </a:spcAft>
            </a:pPr>
            <a:r>
              <a:rPr lang="en-US" dirty="0">
                <a:solidFill>
                  <a:srgbClr val="663300"/>
                </a:solidFill>
                <a:ea typeface="Times New Roman" panose="02020603050405020304" pitchFamily="18" charset="0"/>
                <a:cs typeface="Times New Roman" panose="02020603050405020304" pitchFamily="18" charset="0"/>
              </a:rPr>
              <a:t>+ </a:t>
            </a:r>
            <a:r>
              <a:rPr lang="en-US" dirty="0" err="1">
                <a:solidFill>
                  <a:srgbClr val="663300"/>
                </a:solidFill>
                <a:ea typeface="Times New Roman" panose="02020603050405020304" pitchFamily="18" charset="0"/>
                <a:cs typeface="Times New Roman" panose="02020603050405020304" pitchFamily="18" charset="0"/>
              </a:rPr>
              <a:t>C</a:t>
            </a:r>
            <a:r>
              <a:rPr lang="en-US" dirty="0" err="1" smtClean="0">
                <a:solidFill>
                  <a:srgbClr val="663300"/>
                </a:solidFill>
                <a:ea typeface="Times New Roman" panose="02020603050405020304" pitchFamily="18" charset="0"/>
                <a:cs typeface="Times New Roman" panose="02020603050405020304" pitchFamily="18" charset="0"/>
              </a:rPr>
              <a:t>hế</a:t>
            </a:r>
            <a:r>
              <a:rPr lang="en-US" dirty="0" smtClean="0">
                <a:solidFill>
                  <a:srgbClr val="663300"/>
                </a:solidFill>
                <a:ea typeface="Times New Roman" panose="02020603050405020304" pitchFamily="18" charset="0"/>
                <a:cs typeface="Times New Roman" panose="02020603050405020304" pitchFamily="18" charset="0"/>
              </a:rPr>
              <a:t> </a:t>
            </a:r>
            <a:r>
              <a:rPr lang="en-US" dirty="0" err="1">
                <a:solidFill>
                  <a:srgbClr val="663300"/>
                </a:solidFill>
                <a:ea typeface="Times New Roman" panose="02020603050405020304" pitchFamily="18" charset="0"/>
                <a:cs typeface="Times New Roman" panose="02020603050405020304" pitchFamily="18" charset="0"/>
              </a:rPr>
              <a:t>độ</a:t>
            </a:r>
            <a:r>
              <a:rPr lang="en-US" dirty="0">
                <a:solidFill>
                  <a:srgbClr val="663300"/>
                </a:solidFill>
                <a:ea typeface="Times New Roman" panose="02020603050405020304" pitchFamily="18" charset="0"/>
                <a:cs typeface="Times New Roman" panose="02020603050405020304" pitchFamily="18" charset="0"/>
              </a:rPr>
              <a:t> </a:t>
            </a:r>
            <a:r>
              <a:rPr lang="en-US" dirty="0" err="1">
                <a:solidFill>
                  <a:srgbClr val="663300"/>
                </a:solidFill>
                <a:ea typeface="Times New Roman" panose="02020603050405020304" pitchFamily="18" charset="0"/>
                <a:cs typeface="Times New Roman" panose="02020603050405020304" pitchFamily="18" charset="0"/>
              </a:rPr>
              <a:t>xã</a:t>
            </a:r>
            <a:r>
              <a:rPr lang="en-US" dirty="0">
                <a:solidFill>
                  <a:srgbClr val="663300"/>
                </a:solidFill>
                <a:ea typeface="Times New Roman" panose="02020603050405020304" pitchFamily="18" charset="0"/>
                <a:cs typeface="Times New Roman" panose="02020603050405020304" pitchFamily="18" charset="0"/>
              </a:rPr>
              <a:t> </a:t>
            </a:r>
            <a:r>
              <a:rPr lang="en-US" dirty="0" err="1">
                <a:solidFill>
                  <a:srgbClr val="663300"/>
                </a:solidFill>
                <a:ea typeface="Times New Roman" panose="02020603050405020304" pitchFamily="18" charset="0"/>
                <a:cs typeface="Times New Roman" panose="02020603050405020304" pitchFamily="18" charset="0"/>
              </a:rPr>
              <a:t>hội</a:t>
            </a:r>
            <a:r>
              <a:rPr lang="en-US" dirty="0">
                <a:solidFill>
                  <a:srgbClr val="663300"/>
                </a:solidFill>
                <a:ea typeface="Times New Roman" panose="02020603050405020304" pitchFamily="18" charset="0"/>
                <a:cs typeface="Times New Roman" panose="02020603050405020304" pitchFamily="18" charset="0"/>
              </a:rPr>
              <a:t>, </a:t>
            </a:r>
          </a:p>
        </p:txBody>
      </p:sp>
      <p:sp>
        <p:nvSpPr>
          <p:cNvPr id="89" name="Rectangle 88"/>
          <p:cNvSpPr/>
          <p:nvPr/>
        </p:nvSpPr>
        <p:spPr>
          <a:xfrm>
            <a:off x="7414960" y="4504450"/>
            <a:ext cx="1472912" cy="861774"/>
          </a:xfrm>
          <a:prstGeom prst="rect">
            <a:avLst/>
          </a:prstGeom>
        </p:spPr>
        <p:txBody>
          <a:bodyPr wrap="square">
            <a:spAutoFit/>
          </a:bodyPr>
          <a:lstStyle/>
          <a:p>
            <a:pPr indent="457200" algn="ctr">
              <a:lnSpc>
                <a:spcPts val="2000"/>
              </a:lnSpc>
              <a:spcAft>
                <a:spcPts val="0"/>
              </a:spcAft>
            </a:pPr>
            <a:r>
              <a:rPr lang="en-US" dirty="0">
                <a:solidFill>
                  <a:srgbClr val="996633"/>
                </a:solidFill>
                <a:ea typeface="Times New Roman" panose="02020603050405020304" pitchFamily="18" charset="0"/>
                <a:cs typeface="Times New Roman" panose="02020603050405020304" pitchFamily="18" charset="0"/>
              </a:rPr>
              <a:t>+ </a:t>
            </a:r>
            <a:r>
              <a:rPr lang="en-US" dirty="0" err="1">
                <a:solidFill>
                  <a:srgbClr val="996633"/>
                </a:solidFill>
                <a:ea typeface="Times New Roman" panose="02020603050405020304" pitchFamily="18" charset="0"/>
                <a:cs typeface="Times New Roman" panose="02020603050405020304" pitchFamily="18" charset="0"/>
              </a:rPr>
              <a:t>T</a:t>
            </a:r>
            <a:r>
              <a:rPr lang="en-US" dirty="0" err="1" smtClean="0">
                <a:solidFill>
                  <a:srgbClr val="996633"/>
                </a:solidFill>
                <a:ea typeface="Times New Roman" panose="02020603050405020304" pitchFamily="18" charset="0"/>
                <a:cs typeface="Times New Roman" panose="02020603050405020304" pitchFamily="18" charset="0"/>
              </a:rPr>
              <a:t>ừng</a:t>
            </a:r>
            <a:r>
              <a:rPr lang="en-US" dirty="0" smtClean="0">
                <a:solidFill>
                  <a:srgbClr val="996633"/>
                </a:solidFill>
                <a:ea typeface="Times New Roman" panose="02020603050405020304" pitchFamily="18" charset="0"/>
                <a:cs typeface="Times New Roman" panose="02020603050405020304" pitchFamily="18" charset="0"/>
              </a:rPr>
              <a:t> </a:t>
            </a:r>
            <a:r>
              <a:rPr lang="en-US" dirty="0" err="1">
                <a:solidFill>
                  <a:srgbClr val="996633"/>
                </a:solidFill>
                <a:ea typeface="Times New Roman" panose="02020603050405020304" pitchFamily="18" charset="0"/>
                <a:cs typeface="Times New Roman" panose="02020603050405020304" pitchFamily="18" charset="0"/>
              </a:rPr>
              <a:t>điều</a:t>
            </a:r>
            <a:r>
              <a:rPr lang="en-US" dirty="0">
                <a:solidFill>
                  <a:srgbClr val="996633"/>
                </a:solidFill>
                <a:ea typeface="Times New Roman" panose="02020603050405020304" pitchFamily="18" charset="0"/>
                <a:cs typeface="Times New Roman" panose="02020603050405020304" pitchFamily="18" charset="0"/>
              </a:rPr>
              <a:t> </a:t>
            </a:r>
            <a:r>
              <a:rPr lang="en-US" dirty="0" err="1">
                <a:solidFill>
                  <a:srgbClr val="996633"/>
                </a:solidFill>
                <a:ea typeface="Times New Roman" panose="02020603050405020304" pitchFamily="18" charset="0"/>
                <a:cs typeface="Times New Roman" panose="02020603050405020304" pitchFamily="18" charset="0"/>
              </a:rPr>
              <a:t>kiện</a:t>
            </a:r>
            <a:r>
              <a:rPr lang="en-US" dirty="0">
                <a:solidFill>
                  <a:srgbClr val="996633"/>
                </a:solidFill>
                <a:ea typeface="Times New Roman" panose="02020603050405020304" pitchFamily="18" charset="0"/>
                <a:cs typeface="Times New Roman" panose="02020603050405020304" pitchFamily="18" charset="0"/>
              </a:rPr>
              <a:t> </a:t>
            </a:r>
            <a:r>
              <a:rPr lang="en-US" dirty="0" err="1">
                <a:solidFill>
                  <a:srgbClr val="996633"/>
                </a:solidFill>
                <a:ea typeface="Times New Roman" panose="02020603050405020304" pitchFamily="18" charset="0"/>
                <a:cs typeface="Times New Roman" panose="02020603050405020304" pitchFamily="18" charset="0"/>
              </a:rPr>
              <a:t>lịch</a:t>
            </a:r>
            <a:r>
              <a:rPr lang="en-US" dirty="0">
                <a:solidFill>
                  <a:srgbClr val="996633"/>
                </a:solidFill>
                <a:ea typeface="Times New Roman" panose="02020603050405020304" pitchFamily="18" charset="0"/>
                <a:cs typeface="Times New Roman" panose="02020603050405020304" pitchFamily="18" charset="0"/>
              </a:rPr>
              <a:t> </a:t>
            </a:r>
            <a:r>
              <a:rPr lang="en-US" dirty="0" err="1">
                <a:solidFill>
                  <a:srgbClr val="996633"/>
                </a:solidFill>
                <a:ea typeface="Times New Roman" panose="02020603050405020304" pitchFamily="18" charset="0"/>
                <a:cs typeface="Times New Roman" panose="02020603050405020304" pitchFamily="18" charset="0"/>
              </a:rPr>
              <a:t>sử</a:t>
            </a:r>
            <a:r>
              <a:rPr lang="en-US" dirty="0">
                <a:solidFill>
                  <a:srgbClr val="996633"/>
                </a:solidFill>
                <a:ea typeface="Times New Roman" panose="02020603050405020304" pitchFamily="18" charset="0"/>
                <a:cs typeface="Times New Roman" panose="02020603050405020304" pitchFamily="18" charset="0"/>
              </a:rPr>
              <a:t> - </a:t>
            </a:r>
            <a:r>
              <a:rPr lang="en-US" dirty="0" err="1">
                <a:solidFill>
                  <a:srgbClr val="996633"/>
                </a:solidFill>
                <a:ea typeface="Times New Roman" panose="02020603050405020304" pitchFamily="18" charset="0"/>
                <a:cs typeface="Times New Roman" panose="02020603050405020304" pitchFamily="18" charset="0"/>
              </a:rPr>
              <a:t>cụ</a:t>
            </a:r>
            <a:r>
              <a:rPr lang="en-US" dirty="0">
                <a:solidFill>
                  <a:srgbClr val="996633"/>
                </a:solidFill>
                <a:ea typeface="Times New Roman" panose="02020603050405020304" pitchFamily="18" charset="0"/>
                <a:cs typeface="Times New Roman" panose="02020603050405020304" pitchFamily="18" charset="0"/>
              </a:rPr>
              <a:t> </a:t>
            </a:r>
            <a:r>
              <a:rPr lang="en-US" dirty="0" err="1">
                <a:solidFill>
                  <a:srgbClr val="996633"/>
                </a:solidFill>
                <a:ea typeface="Times New Roman" panose="02020603050405020304" pitchFamily="18" charset="0"/>
                <a:cs typeface="Times New Roman" panose="02020603050405020304" pitchFamily="18" charset="0"/>
              </a:rPr>
              <a:t>thể</a:t>
            </a:r>
            <a:r>
              <a:rPr lang="en-US" dirty="0">
                <a:solidFill>
                  <a:srgbClr val="996633"/>
                </a:solidFill>
                <a:ea typeface="Times New Roman" panose="02020603050405020304" pitchFamily="18" charset="0"/>
                <a:cs typeface="Times New Roman" panose="02020603050405020304" pitchFamily="18" charset="0"/>
              </a:rPr>
              <a:t>, </a:t>
            </a:r>
          </a:p>
        </p:txBody>
      </p:sp>
    </p:spTree>
    <p:extLst>
      <p:ext uri="{BB962C8B-B14F-4D97-AF65-F5344CB8AC3E}">
        <p14:creationId xmlns="" xmlns:p14="http://schemas.microsoft.com/office/powerpoint/2010/main" val="24516677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85000" lnSpcReduction="10000"/>
          </a:bodyPr>
          <a:lstStyle/>
          <a:p>
            <a:r>
              <a:rPr lang="pl-PL" dirty="0" smtClean="0">
                <a:solidFill>
                  <a:srgbClr val="0000FF"/>
                </a:solidFill>
              </a:rPr>
              <a:t>Quan hệ sản xuất tiến bộ phù hợp</a:t>
            </a:r>
            <a:endParaRPr lang="en-US" dirty="0">
              <a:solidFill>
                <a:srgbClr val="0000FF"/>
              </a:solidFill>
            </a:endParaRPr>
          </a:p>
        </p:txBody>
      </p:sp>
      <p:sp>
        <p:nvSpPr>
          <p:cNvPr id="3" name="Rectangle 2"/>
          <p:cNvSpPr/>
          <p:nvPr/>
        </p:nvSpPr>
        <p:spPr>
          <a:xfrm>
            <a:off x="838200" y="2133600"/>
            <a:ext cx="7696200" cy="1569660"/>
          </a:xfrm>
          <a:prstGeom prst="rect">
            <a:avLst/>
          </a:prstGeom>
        </p:spPr>
        <p:txBody>
          <a:bodyPr wrap="square">
            <a:spAutoFit/>
          </a:bodyPr>
          <a:lstStyle/>
          <a:p>
            <a:pPr>
              <a:buFont typeface="Wingdings" pitchFamily="2" charset="2"/>
              <a:buChar char="ü"/>
            </a:pPr>
            <a:r>
              <a:rPr lang="en-US" sz="2400" dirty="0" smtClean="0"/>
              <a:t> C</a:t>
            </a:r>
            <a:r>
              <a:rPr lang="pl-PL" sz="2400" dirty="0" smtClean="0"/>
              <a:t>ó nhiều hình thức sở hữu về tư liệu sản xuất, cách thức quản lý dân chủ, có chế độ phân phối ngày càng hoàn thiện phù hợp với trình độ phát triển của lực lượng sản xuất với kiến trúc thượng tầng</a:t>
            </a:r>
            <a:endParaRPr lang="en-US" sz="2400" dirty="0"/>
          </a:p>
        </p:txBody>
      </p:sp>
      <p:sp>
        <p:nvSpPr>
          <p:cNvPr id="169985" name="Rectangle 1"/>
          <p:cNvSpPr>
            <a:spLocks noChangeArrowheads="1"/>
          </p:cNvSpPr>
          <p:nvPr/>
        </p:nvSpPr>
        <p:spPr bwMode="auto">
          <a:xfrm>
            <a:off x="152400" y="4648200"/>
            <a:ext cx="87630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 typeface="Wingdings" pitchFamily="2" charset="2"/>
              <a:buChar char="ü"/>
              <a:tabLst/>
            </a:pPr>
            <a:r>
              <a:rPr kumimoji="0" lang="pl-PL" sz="2400" b="0" i="0" u="none" strike="noStrike" cap="none" normalizeH="0" baseline="0" dirty="0" smtClean="0">
                <a:ln>
                  <a:noFill/>
                </a:ln>
                <a:solidFill>
                  <a:srgbClr val="C00000"/>
                </a:solidFill>
                <a:effectLst/>
                <a:latin typeface="Arial" pitchFamily="34" charset="0"/>
                <a:ea typeface="Calibri" pitchFamily="34" charset="0"/>
                <a:cs typeface="Times New Roman" pitchFamily="18" charset="0"/>
              </a:rPr>
              <a:t>Đó chính là nền kinh tế thị trường định hướng xã hội chủ nghĩa ngày càng hoàn thiện. </a:t>
            </a:r>
            <a:endParaRPr kumimoji="0" lang="pl-PL" sz="2400" b="0" i="0" u="none" strike="noStrike" cap="none" normalizeH="0" baseline="0" dirty="0" smtClean="0">
              <a:ln>
                <a:noFill/>
              </a:ln>
              <a:solidFill>
                <a:srgbClr val="C00000"/>
              </a:solidFill>
              <a:effectLst/>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3698084" y="736600"/>
            <a:ext cx="1738313" cy="1009650"/>
          </a:xfrm>
          <a:prstGeom prst="roundRec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3600" b="1" dirty="0">
                <a:solidFill>
                  <a:srgbClr val="FFFF00"/>
                </a:solidFill>
                <a:latin typeface="Arial" panose="020B0604020202020204" pitchFamily="34" charset="0"/>
                <a:cs typeface="Arial" panose="020B0604020202020204" pitchFamily="34" charset="0"/>
              </a:rPr>
              <a:t>Tiên tiến</a:t>
            </a:r>
            <a:endParaRPr lang="en-US" sz="3600" b="1" dirty="0">
              <a:solidFill>
                <a:srgbClr val="FFFF00"/>
              </a:solidFill>
              <a:latin typeface="Arial" panose="020B0604020202020204" pitchFamily="34" charset="0"/>
              <a:cs typeface="Arial" panose="020B0604020202020204" pitchFamily="34" charset="0"/>
            </a:endParaRPr>
          </a:p>
        </p:txBody>
      </p:sp>
      <p:sp>
        <p:nvSpPr>
          <p:cNvPr id="6" name="Rounded Rectangle 5"/>
          <p:cNvSpPr/>
          <p:nvPr/>
        </p:nvSpPr>
        <p:spPr>
          <a:xfrm>
            <a:off x="6030520" y="1908175"/>
            <a:ext cx="1674019" cy="792162"/>
          </a:xfrm>
          <a:prstGeom prst="roundRect">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800" b="1" dirty="0">
                <a:solidFill>
                  <a:schemeClr val="bg1"/>
                </a:solidFill>
                <a:latin typeface="Roboto"/>
              </a:rPr>
              <a:t>T</a:t>
            </a:r>
            <a:r>
              <a:rPr lang="vi-VN" sz="2800" b="1" dirty="0">
                <a:solidFill>
                  <a:schemeClr val="bg1"/>
                </a:solidFill>
                <a:latin typeface="Roboto"/>
              </a:rPr>
              <a:t>iến bộ</a:t>
            </a:r>
            <a:endParaRPr lang="en-US" sz="2800" b="1" dirty="0">
              <a:solidFill>
                <a:schemeClr val="bg1"/>
              </a:solidFill>
            </a:endParaRPr>
          </a:p>
        </p:txBody>
      </p:sp>
      <p:sp>
        <p:nvSpPr>
          <p:cNvPr id="7" name="Rounded Rectangle 6"/>
          <p:cNvSpPr/>
          <p:nvPr/>
        </p:nvSpPr>
        <p:spPr>
          <a:xfrm>
            <a:off x="1439470" y="1908175"/>
            <a:ext cx="1674019" cy="792162"/>
          </a:xfrm>
          <a:prstGeom prst="roundRect">
            <a:avLst/>
          </a:prstGeom>
          <a:solidFill>
            <a:srgbClr val="CC006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sz="2800" b="1" dirty="0">
                <a:solidFill>
                  <a:schemeClr val="bg1"/>
                </a:solidFill>
                <a:latin typeface="Arial" panose="020B0604020202020204" pitchFamily="34" charset="0"/>
                <a:cs typeface="Arial" panose="020B0604020202020204" pitchFamily="34" charset="0"/>
              </a:rPr>
              <a:t>Y</a:t>
            </a:r>
            <a:r>
              <a:rPr lang="vi-VN" sz="2800" b="1" dirty="0">
                <a:solidFill>
                  <a:schemeClr val="bg1"/>
                </a:solidFill>
                <a:latin typeface="Arial" panose="020B0604020202020204" pitchFamily="34" charset="0"/>
                <a:cs typeface="Arial" panose="020B0604020202020204" pitchFamily="34" charset="0"/>
              </a:rPr>
              <a:t>êu nước</a:t>
            </a:r>
            <a:endParaRPr lang="en-US" sz="2800" b="1" dirty="0">
              <a:solidFill>
                <a:schemeClr val="bg1"/>
              </a:solidFill>
              <a:latin typeface="Arial" panose="020B0604020202020204" pitchFamily="34" charset="0"/>
              <a:cs typeface="Arial" panose="020B0604020202020204" pitchFamily="34" charset="0"/>
            </a:endParaRPr>
          </a:p>
        </p:txBody>
      </p:sp>
      <p:sp>
        <p:nvSpPr>
          <p:cNvPr id="8" name="Rounded Rectangle 7"/>
          <p:cNvSpPr/>
          <p:nvPr/>
        </p:nvSpPr>
        <p:spPr>
          <a:xfrm>
            <a:off x="1876426" y="3305175"/>
            <a:ext cx="5185172" cy="1200150"/>
          </a:xfrm>
          <a:prstGeom prst="roundRect">
            <a:avLst/>
          </a:prstGeom>
          <a:solidFill>
            <a:srgbClr val="8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2400" b="1" dirty="0">
                <a:solidFill>
                  <a:schemeClr val="bg1"/>
                </a:solidFill>
                <a:latin typeface="Roboto"/>
              </a:rPr>
              <a:t>cốt lõi là lý tưởng độc lập dân tộc và CNXH theo chủ nghĩa Mác - Lênin và tư tưởng Hồ Chí Minh</a:t>
            </a:r>
            <a:endParaRPr lang="en-US" sz="2400" b="1" dirty="0">
              <a:solidFill>
                <a:schemeClr val="bg1"/>
              </a:solidFill>
            </a:endParaRPr>
          </a:p>
        </p:txBody>
      </p:sp>
      <p:sp>
        <p:nvSpPr>
          <p:cNvPr id="9" name="Rounded Rectangle 8"/>
          <p:cNvSpPr/>
          <p:nvPr/>
        </p:nvSpPr>
        <p:spPr>
          <a:xfrm>
            <a:off x="1871662" y="5562600"/>
            <a:ext cx="5454254" cy="1295400"/>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vi-VN" sz="2400" b="1" dirty="0">
                <a:solidFill>
                  <a:schemeClr val="bg1"/>
                </a:solidFill>
                <a:latin typeface="Roboto"/>
              </a:rPr>
              <a:t>tất cả vì con người, vì hạnh phúc và sự phát triển phong phú, tự do, toàn diện của con người</a:t>
            </a:r>
            <a:endParaRPr lang="en-US" sz="2400" b="1" dirty="0">
              <a:solidFill>
                <a:schemeClr val="bg1"/>
              </a:solidFill>
            </a:endParaRPr>
          </a:p>
        </p:txBody>
      </p:sp>
      <p:sp>
        <p:nvSpPr>
          <p:cNvPr id="82951" name="Freeform 3"/>
          <p:cNvSpPr>
            <a:spLocks/>
          </p:cNvSpPr>
          <p:nvPr/>
        </p:nvSpPr>
        <p:spPr bwMode="gray">
          <a:xfrm>
            <a:off x="4275535" y="4505333"/>
            <a:ext cx="323850" cy="1057275"/>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C00000"/>
          </a:solidFill>
          <a:ln>
            <a:noFill/>
          </a:ln>
        </p:spPr>
        <p:txBody>
          <a:bodyPr wrap="none" anchor="ctr"/>
          <a:lstStyle/>
          <a:p>
            <a:endParaRPr lang="en-US"/>
          </a:p>
        </p:txBody>
      </p:sp>
      <p:sp>
        <p:nvSpPr>
          <p:cNvPr id="82952" name="Freeform 2"/>
          <p:cNvSpPr>
            <a:spLocks/>
          </p:cNvSpPr>
          <p:nvPr/>
        </p:nvSpPr>
        <p:spPr bwMode="gray">
          <a:xfrm>
            <a:off x="5317334" y="1201737"/>
            <a:ext cx="1425179" cy="687388"/>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00000"/>
          </a:solidFill>
          <a:ln>
            <a:noFill/>
          </a:ln>
        </p:spPr>
        <p:txBody>
          <a:bodyPr wrap="none" anchor="ctr"/>
          <a:lstStyle/>
          <a:p>
            <a:endParaRPr lang="en-US"/>
          </a:p>
        </p:txBody>
      </p:sp>
      <p:sp>
        <p:nvSpPr>
          <p:cNvPr id="82953" name="Freeform 4"/>
          <p:cNvSpPr>
            <a:spLocks/>
          </p:cNvSpPr>
          <p:nvPr/>
        </p:nvSpPr>
        <p:spPr bwMode="gray">
          <a:xfrm flipH="1">
            <a:off x="2268142" y="1201737"/>
            <a:ext cx="1429940" cy="706438"/>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C00000"/>
          </a:solidFill>
          <a:ln>
            <a:noFill/>
          </a:ln>
        </p:spPr>
        <p:txBody>
          <a:bodyPr wrap="none" anchor="ctr"/>
          <a:lstStyle/>
          <a:p>
            <a:endParaRPr lang="en-US"/>
          </a:p>
        </p:txBody>
      </p:sp>
      <p:sp>
        <p:nvSpPr>
          <p:cNvPr id="82954" name="Freeform 3"/>
          <p:cNvSpPr>
            <a:spLocks/>
          </p:cNvSpPr>
          <p:nvPr/>
        </p:nvSpPr>
        <p:spPr bwMode="gray">
          <a:xfrm>
            <a:off x="4306491" y="1751020"/>
            <a:ext cx="323850" cy="1458913"/>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C00000"/>
          </a:solidFill>
          <a:ln>
            <a:noFill/>
          </a:ln>
        </p:spPr>
        <p:txBody>
          <a:bodyPr wrap="none" anchor="ctr"/>
          <a:lstStyle/>
          <a:p>
            <a:endParaRPr lang="en-US"/>
          </a:p>
        </p:txBody>
      </p:sp>
      <p:sp>
        <p:nvSpPr>
          <p:cNvPr id="11" name="Rounded Rectangle 10"/>
          <p:cNvSpPr/>
          <p:nvPr/>
        </p:nvSpPr>
        <p:spPr>
          <a:xfrm>
            <a:off x="415444" y="-76200"/>
            <a:ext cx="8195156" cy="762000"/>
          </a:xfrm>
          <a:prstGeom prst="roundRect">
            <a:avLst/>
          </a:prstGeom>
        </p:spPr>
        <p:style>
          <a:lnRef idx="0">
            <a:schemeClr val="accent4"/>
          </a:lnRef>
          <a:fillRef idx="3">
            <a:schemeClr val="accent4"/>
          </a:fillRef>
          <a:effectRef idx="3">
            <a:schemeClr val="accent4"/>
          </a:effectRef>
          <a:fontRef idx="minor">
            <a:schemeClr val="lt1"/>
          </a:fontRef>
        </p:style>
        <p:txBody>
          <a:bodyPr anchor="ctr"/>
          <a:lstStyle/>
          <a:p>
            <a:r>
              <a:rPr lang="nl-NL" sz="2400" b="1" i="1" dirty="0" smtClean="0">
                <a:solidFill>
                  <a:srgbClr val="FFFF00"/>
                </a:solidFill>
                <a:latin typeface="Times New Roman" pitchFamily="18" charset="0"/>
                <a:cs typeface="Times New Roman" pitchFamily="18" charset="0"/>
              </a:rPr>
              <a:t>4.Có </a:t>
            </a:r>
            <a:r>
              <a:rPr lang="nl-NL" sz="2400" b="1" i="1" dirty="0">
                <a:solidFill>
                  <a:srgbClr val="FFFF00"/>
                </a:solidFill>
                <a:latin typeface="Times New Roman" pitchFamily="18" charset="0"/>
                <a:cs typeface="Times New Roman" pitchFamily="18" charset="0"/>
              </a:rPr>
              <a:t>nền văn hóa tiên tiến, đậm đà bản sắc dân tộc</a:t>
            </a:r>
            <a:endParaRPr lang="en-US" sz="2400" b="1" dirty="0">
              <a:solidFill>
                <a:srgbClr val="FFFF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3526694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2953"/>
                                        </p:tgtEl>
                                        <p:attrNameLst>
                                          <p:attrName>style.visibility</p:attrName>
                                        </p:attrNameLst>
                                      </p:cBhvr>
                                      <p:to>
                                        <p:strVal val="visible"/>
                                      </p:to>
                                    </p:set>
                                    <p:anim calcmode="lin" valueType="num">
                                      <p:cBhvr additive="base">
                                        <p:cTn id="11" dur="500" fill="hold"/>
                                        <p:tgtEl>
                                          <p:spTgt spid="82953"/>
                                        </p:tgtEl>
                                        <p:attrNameLst>
                                          <p:attrName>ppt_x</p:attrName>
                                        </p:attrNameLst>
                                      </p:cBhvr>
                                      <p:tavLst>
                                        <p:tav tm="0">
                                          <p:val>
                                            <p:strVal val="#ppt_x"/>
                                          </p:val>
                                        </p:tav>
                                        <p:tav tm="100000">
                                          <p:val>
                                            <p:strVal val="#ppt_x"/>
                                          </p:val>
                                        </p:tav>
                                      </p:tavLst>
                                    </p:anim>
                                    <p:anim calcmode="lin" valueType="num">
                                      <p:cBhvr additive="base">
                                        <p:cTn id="12" dur="500" fill="hold"/>
                                        <p:tgtEl>
                                          <p:spTgt spid="8295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2952"/>
                                        </p:tgtEl>
                                        <p:attrNameLst>
                                          <p:attrName>style.visibility</p:attrName>
                                        </p:attrNameLst>
                                      </p:cBhvr>
                                      <p:to>
                                        <p:strVal val="visible"/>
                                      </p:to>
                                    </p:set>
                                    <p:anim calcmode="lin" valueType="num">
                                      <p:cBhvr additive="base">
                                        <p:cTn id="15" dur="500" fill="hold"/>
                                        <p:tgtEl>
                                          <p:spTgt spid="82952"/>
                                        </p:tgtEl>
                                        <p:attrNameLst>
                                          <p:attrName>ppt_x</p:attrName>
                                        </p:attrNameLst>
                                      </p:cBhvr>
                                      <p:tavLst>
                                        <p:tav tm="0">
                                          <p:val>
                                            <p:strVal val="#ppt_x"/>
                                          </p:val>
                                        </p:tav>
                                        <p:tav tm="100000">
                                          <p:val>
                                            <p:strVal val="#ppt_x"/>
                                          </p:val>
                                        </p:tav>
                                      </p:tavLst>
                                    </p:anim>
                                    <p:anim calcmode="lin" valueType="num">
                                      <p:cBhvr additive="base">
                                        <p:cTn id="16" dur="500" fill="hold"/>
                                        <p:tgtEl>
                                          <p:spTgt spid="8295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0" presetClass="entr" presetSubtype="0" fill="hold" grpId="0" nodeType="clickEffect">
                                  <p:stCondLst>
                                    <p:cond delay="0"/>
                                  </p:stCondLst>
                                  <p:childTnLst>
                                    <p:set>
                                      <p:cBhvr>
                                        <p:cTn id="28" dur="1" fill="hold">
                                          <p:stCondLst>
                                            <p:cond delay="0"/>
                                          </p:stCondLst>
                                        </p:cTn>
                                        <p:tgtEl>
                                          <p:spTgt spid="82954"/>
                                        </p:tgtEl>
                                        <p:attrNameLst>
                                          <p:attrName>style.visibility</p:attrName>
                                        </p:attrNameLst>
                                      </p:cBhvr>
                                      <p:to>
                                        <p:strVal val="visible"/>
                                      </p:to>
                                    </p:set>
                                    <p:animEffect transition="in" filter="wedge">
                                      <p:cBhvr>
                                        <p:cTn id="29" dur="2000"/>
                                        <p:tgtEl>
                                          <p:spTgt spid="82954"/>
                                        </p:tgtEl>
                                      </p:cBhvr>
                                    </p:animEffect>
                                  </p:childTnLst>
                                </p:cTn>
                              </p:par>
                              <p:par>
                                <p:cTn id="30" presetID="20"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edge">
                                      <p:cBhvr>
                                        <p:cTn id="32" dur="2000"/>
                                        <p:tgtEl>
                                          <p:spTgt spid="8"/>
                                        </p:tgtEl>
                                      </p:cBhvr>
                                    </p:animEffect>
                                  </p:childTnLst>
                                </p:cTn>
                              </p:par>
                              <p:par>
                                <p:cTn id="33" presetID="20" presetClass="entr" presetSubtype="0" fill="hold" grpId="0" nodeType="withEffect">
                                  <p:stCondLst>
                                    <p:cond delay="0"/>
                                  </p:stCondLst>
                                  <p:childTnLst>
                                    <p:set>
                                      <p:cBhvr>
                                        <p:cTn id="34" dur="1" fill="hold">
                                          <p:stCondLst>
                                            <p:cond delay="0"/>
                                          </p:stCondLst>
                                        </p:cTn>
                                        <p:tgtEl>
                                          <p:spTgt spid="82951"/>
                                        </p:tgtEl>
                                        <p:attrNameLst>
                                          <p:attrName>style.visibility</p:attrName>
                                        </p:attrNameLst>
                                      </p:cBhvr>
                                      <p:to>
                                        <p:strVal val="visible"/>
                                      </p:to>
                                    </p:set>
                                    <p:animEffect transition="in" filter="wedge">
                                      <p:cBhvr>
                                        <p:cTn id="35" dur="2000"/>
                                        <p:tgtEl>
                                          <p:spTgt spid="82951"/>
                                        </p:tgtEl>
                                      </p:cBhvr>
                                    </p:animEffect>
                                  </p:childTnLst>
                                </p:cTn>
                              </p:par>
                              <p:par>
                                <p:cTn id="36" presetID="20" presetClass="entr" presetSubtype="0"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edge">
                                      <p:cBhvr>
                                        <p:cTn id="38"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82951" grpId="0" animBg="1"/>
      <p:bldP spid="82952" grpId="0" animBg="1"/>
      <p:bldP spid="82953" grpId="0" animBg="1"/>
      <p:bldP spid="8295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251138" y="76206"/>
            <a:ext cx="8644944" cy="6060789"/>
            <a:chOff x="1116997" y="1699950"/>
            <a:chExt cx="9500700" cy="3698586"/>
          </a:xfrm>
        </p:grpSpPr>
        <p:sp>
          <p:nvSpPr>
            <p:cNvPr id="6" name="Freeform 5"/>
            <p:cNvSpPr>
              <a:spLocks/>
            </p:cNvSpPr>
            <p:nvPr/>
          </p:nvSpPr>
          <p:spPr bwMode="auto">
            <a:xfrm>
              <a:off x="4849350" y="4626317"/>
              <a:ext cx="795571" cy="728928"/>
            </a:xfrm>
            <a:custGeom>
              <a:avLst/>
              <a:gdLst>
                <a:gd name="T0" fmla="*/ 163 w 163"/>
                <a:gd name="T1" fmla="*/ 31 h 150"/>
                <a:gd name="T2" fmla="*/ 163 w 163"/>
                <a:gd name="T3" fmla="*/ 0 h 150"/>
                <a:gd name="T4" fmla="*/ 157 w 163"/>
                <a:gd name="T5" fmla="*/ 0 h 150"/>
                <a:gd name="T6" fmla="*/ 7 w 163"/>
                <a:gd name="T7" fmla="*/ 0 h 150"/>
                <a:gd name="T8" fmla="*/ 0 w 163"/>
                <a:gd name="T9" fmla="*/ 0 h 150"/>
                <a:gd name="T10" fmla="*/ 0 w 163"/>
                <a:gd name="T11" fmla="*/ 31 h 150"/>
                <a:gd name="T12" fmla="*/ 7 w 163"/>
                <a:gd name="T13" fmla="*/ 39 h 150"/>
                <a:gd name="T14" fmla="*/ 7 w 163"/>
                <a:gd name="T15" fmla="*/ 46 h 150"/>
                <a:gd name="T16" fmla="*/ 0 w 163"/>
                <a:gd name="T17" fmla="*/ 53 h 150"/>
                <a:gd name="T18" fmla="*/ 7 w 163"/>
                <a:gd name="T19" fmla="*/ 59 h 150"/>
                <a:gd name="T20" fmla="*/ 7 w 163"/>
                <a:gd name="T21" fmla="*/ 69 h 150"/>
                <a:gd name="T22" fmla="*/ 0 w 163"/>
                <a:gd name="T23" fmla="*/ 76 h 150"/>
                <a:gd name="T24" fmla="*/ 7 w 163"/>
                <a:gd name="T25" fmla="*/ 82 h 150"/>
                <a:gd name="T26" fmla="*/ 7 w 163"/>
                <a:gd name="T27" fmla="*/ 92 h 150"/>
                <a:gd name="T28" fmla="*/ 0 w 163"/>
                <a:gd name="T29" fmla="*/ 99 h 150"/>
                <a:gd name="T30" fmla="*/ 7 w 163"/>
                <a:gd name="T31" fmla="*/ 105 h 150"/>
                <a:gd name="T32" fmla="*/ 7 w 163"/>
                <a:gd name="T33" fmla="*/ 113 h 150"/>
                <a:gd name="T34" fmla="*/ 57 w 163"/>
                <a:gd name="T35" fmla="*/ 141 h 150"/>
                <a:gd name="T36" fmla="*/ 61 w 163"/>
                <a:gd name="T37" fmla="*/ 141 h 150"/>
                <a:gd name="T38" fmla="*/ 82 w 163"/>
                <a:gd name="T39" fmla="*/ 150 h 150"/>
                <a:gd name="T40" fmla="*/ 102 w 163"/>
                <a:gd name="T41" fmla="*/ 141 h 150"/>
                <a:gd name="T42" fmla="*/ 106 w 163"/>
                <a:gd name="T43" fmla="*/ 141 h 150"/>
                <a:gd name="T44" fmla="*/ 157 w 163"/>
                <a:gd name="T45" fmla="*/ 113 h 150"/>
                <a:gd name="T46" fmla="*/ 157 w 163"/>
                <a:gd name="T47" fmla="*/ 113 h 150"/>
                <a:gd name="T48" fmla="*/ 157 w 163"/>
                <a:gd name="T49" fmla="*/ 105 h 150"/>
                <a:gd name="T50" fmla="*/ 163 w 163"/>
                <a:gd name="T51" fmla="*/ 99 h 150"/>
                <a:gd name="T52" fmla="*/ 157 w 163"/>
                <a:gd name="T53" fmla="*/ 92 h 150"/>
                <a:gd name="T54" fmla="*/ 157 w 163"/>
                <a:gd name="T55" fmla="*/ 82 h 150"/>
                <a:gd name="T56" fmla="*/ 163 w 163"/>
                <a:gd name="T57" fmla="*/ 76 h 150"/>
                <a:gd name="T58" fmla="*/ 157 w 163"/>
                <a:gd name="T59" fmla="*/ 69 h 150"/>
                <a:gd name="T60" fmla="*/ 157 w 163"/>
                <a:gd name="T61" fmla="*/ 59 h 150"/>
                <a:gd name="T62" fmla="*/ 163 w 163"/>
                <a:gd name="T63" fmla="*/ 53 h 150"/>
                <a:gd name="T64" fmla="*/ 157 w 163"/>
                <a:gd name="T65" fmla="*/ 46 h 150"/>
                <a:gd name="T66" fmla="*/ 157 w 163"/>
                <a:gd name="T67" fmla="*/ 39 h 150"/>
                <a:gd name="T68" fmla="*/ 163 w 163"/>
                <a:gd name="T69" fmla="*/ 3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3" h="150">
                  <a:moveTo>
                    <a:pt x="163" y="31"/>
                  </a:moveTo>
                  <a:cubicBezTo>
                    <a:pt x="163" y="0"/>
                    <a:pt x="163" y="0"/>
                    <a:pt x="163" y="0"/>
                  </a:cubicBezTo>
                  <a:cubicBezTo>
                    <a:pt x="157" y="0"/>
                    <a:pt x="157" y="0"/>
                    <a:pt x="157" y="0"/>
                  </a:cubicBezTo>
                  <a:cubicBezTo>
                    <a:pt x="7" y="0"/>
                    <a:pt x="7" y="0"/>
                    <a:pt x="7" y="0"/>
                  </a:cubicBezTo>
                  <a:cubicBezTo>
                    <a:pt x="0" y="0"/>
                    <a:pt x="0" y="0"/>
                    <a:pt x="0" y="0"/>
                  </a:cubicBezTo>
                  <a:cubicBezTo>
                    <a:pt x="0" y="31"/>
                    <a:pt x="0" y="31"/>
                    <a:pt x="0" y="31"/>
                  </a:cubicBezTo>
                  <a:cubicBezTo>
                    <a:pt x="7" y="39"/>
                    <a:pt x="7" y="39"/>
                    <a:pt x="7" y="39"/>
                  </a:cubicBezTo>
                  <a:cubicBezTo>
                    <a:pt x="7" y="46"/>
                    <a:pt x="7" y="46"/>
                    <a:pt x="7" y="46"/>
                  </a:cubicBezTo>
                  <a:cubicBezTo>
                    <a:pt x="3" y="46"/>
                    <a:pt x="0" y="49"/>
                    <a:pt x="0" y="53"/>
                  </a:cubicBezTo>
                  <a:cubicBezTo>
                    <a:pt x="0" y="56"/>
                    <a:pt x="3" y="59"/>
                    <a:pt x="7" y="59"/>
                  </a:cubicBezTo>
                  <a:cubicBezTo>
                    <a:pt x="7" y="69"/>
                    <a:pt x="7" y="69"/>
                    <a:pt x="7" y="69"/>
                  </a:cubicBezTo>
                  <a:cubicBezTo>
                    <a:pt x="3" y="69"/>
                    <a:pt x="0" y="72"/>
                    <a:pt x="0" y="76"/>
                  </a:cubicBezTo>
                  <a:cubicBezTo>
                    <a:pt x="0" y="79"/>
                    <a:pt x="3" y="82"/>
                    <a:pt x="7" y="82"/>
                  </a:cubicBezTo>
                  <a:cubicBezTo>
                    <a:pt x="7" y="92"/>
                    <a:pt x="7" y="92"/>
                    <a:pt x="7" y="92"/>
                  </a:cubicBezTo>
                  <a:cubicBezTo>
                    <a:pt x="3" y="92"/>
                    <a:pt x="0" y="95"/>
                    <a:pt x="0" y="99"/>
                  </a:cubicBezTo>
                  <a:cubicBezTo>
                    <a:pt x="0" y="102"/>
                    <a:pt x="3" y="105"/>
                    <a:pt x="7" y="105"/>
                  </a:cubicBezTo>
                  <a:cubicBezTo>
                    <a:pt x="7" y="113"/>
                    <a:pt x="7" y="113"/>
                    <a:pt x="7" y="113"/>
                  </a:cubicBezTo>
                  <a:cubicBezTo>
                    <a:pt x="57" y="141"/>
                    <a:pt x="57" y="141"/>
                    <a:pt x="57" y="141"/>
                  </a:cubicBezTo>
                  <a:cubicBezTo>
                    <a:pt x="61" y="141"/>
                    <a:pt x="61" y="141"/>
                    <a:pt x="61" y="141"/>
                  </a:cubicBezTo>
                  <a:cubicBezTo>
                    <a:pt x="64" y="146"/>
                    <a:pt x="72" y="150"/>
                    <a:pt x="82" y="150"/>
                  </a:cubicBezTo>
                  <a:cubicBezTo>
                    <a:pt x="91" y="150"/>
                    <a:pt x="99" y="146"/>
                    <a:pt x="102" y="141"/>
                  </a:cubicBezTo>
                  <a:cubicBezTo>
                    <a:pt x="106" y="141"/>
                    <a:pt x="106" y="141"/>
                    <a:pt x="106" y="141"/>
                  </a:cubicBezTo>
                  <a:cubicBezTo>
                    <a:pt x="157" y="113"/>
                    <a:pt x="157" y="113"/>
                    <a:pt x="157" y="113"/>
                  </a:cubicBezTo>
                  <a:cubicBezTo>
                    <a:pt x="157" y="113"/>
                    <a:pt x="157" y="113"/>
                    <a:pt x="157" y="113"/>
                  </a:cubicBezTo>
                  <a:cubicBezTo>
                    <a:pt x="157" y="105"/>
                    <a:pt x="157" y="105"/>
                    <a:pt x="157" y="105"/>
                  </a:cubicBezTo>
                  <a:cubicBezTo>
                    <a:pt x="160" y="105"/>
                    <a:pt x="163" y="102"/>
                    <a:pt x="163" y="99"/>
                  </a:cubicBezTo>
                  <a:cubicBezTo>
                    <a:pt x="163" y="95"/>
                    <a:pt x="160" y="92"/>
                    <a:pt x="157" y="92"/>
                  </a:cubicBezTo>
                  <a:cubicBezTo>
                    <a:pt x="157" y="82"/>
                    <a:pt x="157" y="82"/>
                    <a:pt x="157" y="82"/>
                  </a:cubicBezTo>
                  <a:cubicBezTo>
                    <a:pt x="160" y="82"/>
                    <a:pt x="163" y="79"/>
                    <a:pt x="163" y="76"/>
                  </a:cubicBezTo>
                  <a:cubicBezTo>
                    <a:pt x="163" y="72"/>
                    <a:pt x="160" y="69"/>
                    <a:pt x="157" y="69"/>
                  </a:cubicBezTo>
                  <a:cubicBezTo>
                    <a:pt x="157" y="59"/>
                    <a:pt x="157" y="59"/>
                    <a:pt x="157" y="59"/>
                  </a:cubicBezTo>
                  <a:cubicBezTo>
                    <a:pt x="160" y="59"/>
                    <a:pt x="163" y="56"/>
                    <a:pt x="163" y="53"/>
                  </a:cubicBezTo>
                  <a:cubicBezTo>
                    <a:pt x="163" y="49"/>
                    <a:pt x="160" y="46"/>
                    <a:pt x="157" y="46"/>
                  </a:cubicBezTo>
                  <a:cubicBezTo>
                    <a:pt x="157" y="39"/>
                    <a:pt x="157" y="39"/>
                    <a:pt x="157" y="39"/>
                  </a:cubicBezTo>
                  <a:lnTo>
                    <a:pt x="163" y="31"/>
                  </a:lnTo>
                  <a:close/>
                </a:path>
              </a:pathLst>
            </a:custGeom>
            <a:solidFill>
              <a:schemeClr val="bg1">
                <a:lumMod val="65000"/>
              </a:schemeClr>
            </a:solidFill>
            <a:ln>
              <a:noFill/>
            </a:ln>
          </p:spPr>
          <p:txBody>
            <a:bodyPr/>
            <a:lstStyle/>
            <a:p>
              <a:pPr eaLnBrk="1" hangingPunct="1">
                <a:defRPr/>
              </a:pPr>
              <a:endParaRPr lang="id-ID">
                <a:solidFill>
                  <a:prstClr val="black"/>
                </a:solidFill>
              </a:endParaRPr>
            </a:p>
          </p:txBody>
        </p:sp>
        <p:grpSp>
          <p:nvGrpSpPr>
            <p:cNvPr id="3" name="Group 4"/>
            <p:cNvGrpSpPr>
              <a:grpSpLocks/>
            </p:cNvGrpSpPr>
            <p:nvPr/>
          </p:nvGrpSpPr>
          <p:grpSpPr bwMode="auto">
            <a:xfrm>
              <a:off x="4333909" y="2176977"/>
              <a:ext cx="1777512" cy="597965"/>
              <a:chOff x="4333909" y="2176977"/>
              <a:chExt cx="1777512" cy="597965"/>
            </a:xfrm>
          </p:grpSpPr>
          <p:sp>
            <p:nvSpPr>
              <p:cNvPr id="35" name="Freeform 9"/>
              <p:cNvSpPr>
                <a:spLocks/>
              </p:cNvSpPr>
              <p:nvPr/>
            </p:nvSpPr>
            <p:spPr bwMode="auto">
              <a:xfrm>
                <a:off x="4333909" y="2176977"/>
                <a:ext cx="1777512" cy="597965"/>
              </a:xfrm>
              <a:custGeom>
                <a:avLst/>
                <a:gdLst>
                  <a:gd name="T0" fmla="*/ 0 w 365"/>
                  <a:gd name="T1" fmla="*/ 2147483646 h 123"/>
                  <a:gd name="T2" fmla="*/ 2147483646 w 365"/>
                  <a:gd name="T3" fmla="*/ 2147483646 h 123"/>
                  <a:gd name="T4" fmla="*/ 2147483646 w 365"/>
                  <a:gd name="T5" fmla="*/ 0 h 123"/>
                  <a:gd name="T6" fmla="*/ 0 w 365"/>
                  <a:gd name="T7" fmla="*/ 2147483646 h 12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5" h="123">
                    <a:moveTo>
                      <a:pt x="0" y="123"/>
                    </a:moveTo>
                    <a:cubicBezTo>
                      <a:pt x="365" y="123"/>
                      <a:pt x="365" y="123"/>
                      <a:pt x="365" y="123"/>
                    </a:cubicBezTo>
                    <a:cubicBezTo>
                      <a:pt x="341" y="60"/>
                      <a:pt x="282" y="0"/>
                      <a:pt x="183" y="0"/>
                    </a:cubicBezTo>
                    <a:cubicBezTo>
                      <a:pt x="83" y="0"/>
                      <a:pt x="24" y="60"/>
                      <a:pt x="0" y="123"/>
                    </a:cubicBezTo>
                    <a:close/>
                  </a:path>
                </a:pathLst>
              </a:custGeom>
              <a:solidFill>
                <a:srgbClr val="937963"/>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a:p>
            </p:txBody>
          </p:sp>
          <p:sp>
            <p:nvSpPr>
              <p:cNvPr id="36" name="TextBox 38"/>
              <p:cNvSpPr txBox="1">
                <a:spLocks noChangeArrowheads="1"/>
              </p:cNvSpPr>
              <p:nvPr/>
            </p:nvSpPr>
            <p:spPr bwMode="auto">
              <a:xfrm>
                <a:off x="5092377" y="2353192"/>
                <a:ext cx="250160" cy="1502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600">
                    <a:solidFill>
                      <a:srgbClr val="FFFFFF"/>
                    </a:solidFill>
                    <a:latin typeface="Lato Black"/>
                  </a:rPr>
                  <a:t>01</a:t>
                </a:r>
                <a:endParaRPr lang="en-US" sz="1600">
                  <a:solidFill>
                    <a:srgbClr val="FFFFFF"/>
                  </a:solidFill>
                  <a:latin typeface="Lato Black"/>
                </a:endParaRPr>
              </a:p>
            </p:txBody>
          </p:sp>
        </p:grpSp>
        <p:grpSp>
          <p:nvGrpSpPr>
            <p:cNvPr id="4" name="Group 5"/>
            <p:cNvGrpSpPr>
              <a:grpSpLocks/>
            </p:cNvGrpSpPr>
            <p:nvPr/>
          </p:nvGrpSpPr>
          <p:grpSpPr bwMode="auto">
            <a:xfrm>
              <a:off x="4274521" y="2774942"/>
              <a:ext cx="1900382" cy="602061"/>
              <a:chOff x="4274521" y="2774942"/>
              <a:chExt cx="1900382" cy="602061"/>
            </a:xfrm>
          </p:grpSpPr>
          <p:sp>
            <p:nvSpPr>
              <p:cNvPr id="33" name="Freeform 8"/>
              <p:cNvSpPr>
                <a:spLocks/>
              </p:cNvSpPr>
              <p:nvPr/>
            </p:nvSpPr>
            <p:spPr bwMode="auto">
              <a:xfrm>
                <a:off x="4274521" y="2774942"/>
                <a:ext cx="1900382" cy="602061"/>
              </a:xfrm>
              <a:custGeom>
                <a:avLst/>
                <a:gdLst>
                  <a:gd name="T0" fmla="*/ 0 w 390"/>
                  <a:gd name="T1" fmla="*/ 2147483646 h 124"/>
                  <a:gd name="T2" fmla="*/ 2147483646 w 390"/>
                  <a:gd name="T3" fmla="*/ 2147483646 h 124"/>
                  <a:gd name="T4" fmla="*/ 2147483646 w 390"/>
                  <a:gd name="T5" fmla="*/ 2147483646 h 124"/>
                  <a:gd name="T6" fmla="*/ 2147483646 w 390"/>
                  <a:gd name="T7" fmla="*/ 2147483646 h 124"/>
                  <a:gd name="T8" fmla="*/ 2147483646 w 390"/>
                  <a:gd name="T9" fmla="*/ 0 h 124"/>
                  <a:gd name="T10" fmla="*/ 2147483646 w 390"/>
                  <a:gd name="T11" fmla="*/ 0 h 124"/>
                  <a:gd name="T12" fmla="*/ 0 w 390"/>
                  <a:gd name="T13" fmla="*/ 2147483646 h 12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0" h="124">
                    <a:moveTo>
                      <a:pt x="0" y="67"/>
                    </a:moveTo>
                    <a:cubicBezTo>
                      <a:pt x="0" y="87"/>
                      <a:pt x="4" y="105"/>
                      <a:pt x="10" y="124"/>
                    </a:cubicBezTo>
                    <a:cubicBezTo>
                      <a:pt x="380" y="124"/>
                      <a:pt x="380" y="124"/>
                      <a:pt x="380" y="124"/>
                    </a:cubicBezTo>
                    <a:cubicBezTo>
                      <a:pt x="386" y="105"/>
                      <a:pt x="390" y="87"/>
                      <a:pt x="390" y="67"/>
                    </a:cubicBezTo>
                    <a:cubicBezTo>
                      <a:pt x="390" y="46"/>
                      <a:pt x="385" y="23"/>
                      <a:pt x="377" y="0"/>
                    </a:cubicBezTo>
                    <a:cubicBezTo>
                      <a:pt x="12" y="0"/>
                      <a:pt x="12" y="0"/>
                      <a:pt x="12" y="0"/>
                    </a:cubicBezTo>
                    <a:cubicBezTo>
                      <a:pt x="4" y="23"/>
                      <a:pt x="0" y="46"/>
                      <a:pt x="0" y="67"/>
                    </a:cubicBezTo>
                    <a:close/>
                  </a:path>
                </a:pathLst>
              </a:custGeom>
              <a:solidFill>
                <a:srgbClr val="00BBD6"/>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a:p>
            </p:txBody>
          </p:sp>
          <p:sp>
            <p:nvSpPr>
              <p:cNvPr id="34" name="TextBox 36"/>
              <p:cNvSpPr txBox="1">
                <a:spLocks noChangeArrowheads="1"/>
              </p:cNvSpPr>
              <p:nvPr/>
            </p:nvSpPr>
            <p:spPr bwMode="auto">
              <a:xfrm>
                <a:off x="5092374" y="2940083"/>
                <a:ext cx="250160" cy="1502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600">
                    <a:solidFill>
                      <a:srgbClr val="FFFFFF"/>
                    </a:solidFill>
                    <a:latin typeface="Lato Black"/>
                  </a:rPr>
                  <a:t>02</a:t>
                </a:r>
                <a:endParaRPr lang="en-US" sz="1600">
                  <a:solidFill>
                    <a:srgbClr val="FFFFFF"/>
                  </a:solidFill>
                  <a:latin typeface="Lato Black"/>
                </a:endParaRPr>
              </a:p>
            </p:txBody>
          </p:sp>
        </p:grpSp>
        <p:grpSp>
          <p:nvGrpSpPr>
            <p:cNvPr id="5" name="Group 6"/>
            <p:cNvGrpSpPr>
              <a:grpSpLocks/>
            </p:cNvGrpSpPr>
            <p:nvPr/>
          </p:nvGrpSpPr>
          <p:grpSpPr bwMode="auto">
            <a:xfrm>
              <a:off x="4323669" y="3377003"/>
              <a:ext cx="1802086" cy="597965"/>
              <a:chOff x="4323669" y="3377003"/>
              <a:chExt cx="1802086" cy="597965"/>
            </a:xfrm>
          </p:grpSpPr>
          <p:sp>
            <p:nvSpPr>
              <p:cNvPr id="31" name="Freeform 7"/>
              <p:cNvSpPr>
                <a:spLocks/>
              </p:cNvSpPr>
              <p:nvPr/>
            </p:nvSpPr>
            <p:spPr bwMode="auto">
              <a:xfrm>
                <a:off x="4323669" y="3377003"/>
                <a:ext cx="1802086" cy="597965"/>
              </a:xfrm>
              <a:custGeom>
                <a:avLst/>
                <a:gdLst>
                  <a:gd name="T0" fmla="*/ 2147483646 w 370"/>
                  <a:gd name="T1" fmla="*/ 2147483646 h 123"/>
                  <a:gd name="T2" fmla="*/ 2147483646 w 370"/>
                  <a:gd name="T3" fmla="*/ 2147483646 h 123"/>
                  <a:gd name="T4" fmla="*/ 2147483646 w 370"/>
                  <a:gd name="T5" fmla="*/ 0 h 123"/>
                  <a:gd name="T6" fmla="*/ 0 w 370"/>
                  <a:gd name="T7" fmla="*/ 0 h 123"/>
                  <a:gd name="T8" fmla="*/ 2147483646 w 370"/>
                  <a:gd name="T9" fmla="*/ 2147483646 h 1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70" h="123">
                    <a:moveTo>
                      <a:pt x="65" y="123"/>
                    </a:moveTo>
                    <a:cubicBezTo>
                      <a:pt x="304" y="123"/>
                      <a:pt x="304" y="123"/>
                      <a:pt x="304" y="123"/>
                    </a:cubicBezTo>
                    <a:cubicBezTo>
                      <a:pt x="324" y="87"/>
                      <a:pt x="354" y="45"/>
                      <a:pt x="370" y="0"/>
                    </a:cubicBezTo>
                    <a:cubicBezTo>
                      <a:pt x="0" y="0"/>
                      <a:pt x="0" y="0"/>
                      <a:pt x="0" y="0"/>
                    </a:cubicBezTo>
                    <a:cubicBezTo>
                      <a:pt x="15" y="45"/>
                      <a:pt x="45" y="87"/>
                      <a:pt x="65" y="123"/>
                    </a:cubicBezTo>
                    <a:close/>
                  </a:path>
                </a:pathLst>
              </a:custGeom>
              <a:solidFill>
                <a:srgbClr val="FFC000"/>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a:p>
            </p:txBody>
          </p:sp>
          <p:sp>
            <p:nvSpPr>
              <p:cNvPr id="32" name="TextBox 34"/>
              <p:cNvSpPr txBox="1">
                <a:spLocks noChangeArrowheads="1"/>
              </p:cNvSpPr>
              <p:nvPr/>
            </p:nvSpPr>
            <p:spPr bwMode="auto">
              <a:xfrm>
                <a:off x="5092374" y="3549821"/>
                <a:ext cx="250160" cy="1502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600">
                    <a:solidFill>
                      <a:srgbClr val="FFFFFF"/>
                    </a:solidFill>
                    <a:latin typeface="Lato Black"/>
                  </a:rPr>
                  <a:t>03</a:t>
                </a:r>
                <a:endParaRPr lang="en-US" sz="1600">
                  <a:solidFill>
                    <a:srgbClr val="FFFFFF"/>
                  </a:solidFill>
                  <a:latin typeface="Lato Black"/>
                </a:endParaRPr>
              </a:p>
            </p:txBody>
          </p:sp>
        </p:grpSp>
        <p:grpSp>
          <p:nvGrpSpPr>
            <p:cNvPr id="7" name="Group 7"/>
            <p:cNvGrpSpPr>
              <a:grpSpLocks/>
            </p:cNvGrpSpPr>
            <p:nvPr/>
          </p:nvGrpSpPr>
          <p:grpSpPr bwMode="auto">
            <a:xfrm>
              <a:off x="4641082" y="3974968"/>
              <a:ext cx="1163165" cy="597965"/>
              <a:chOff x="4641082" y="3974968"/>
              <a:chExt cx="1163165" cy="597965"/>
            </a:xfrm>
          </p:grpSpPr>
          <p:sp>
            <p:nvSpPr>
              <p:cNvPr id="29" name="Freeform 6"/>
              <p:cNvSpPr>
                <a:spLocks/>
              </p:cNvSpPr>
              <p:nvPr/>
            </p:nvSpPr>
            <p:spPr bwMode="auto">
              <a:xfrm>
                <a:off x="4641082" y="3974968"/>
                <a:ext cx="1163165" cy="597965"/>
              </a:xfrm>
              <a:custGeom>
                <a:avLst/>
                <a:gdLst>
                  <a:gd name="T0" fmla="*/ 2147483646 w 239"/>
                  <a:gd name="T1" fmla="*/ 2147483646 h 123"/>
                  <a:gd name="T2" fmla="*/ 2147483646 w 239"/>
                  <a:gd name="T3" fmla="*/ 0 h 123"/>
                  <a:gd name="T4" fmla="*/ 0 w 239"/>
                  <a:gd name="T5" fmla="*/ 0 h 123"/>
                  <a:gd name="T6" fmla="*/ 2147483646 w 239"/>
                  <a:gd name="T7" fmla="*/ 2147483646 h 123"/>
                  <a:gd name="T8" fmla="*/ 2147483646 w 239"/>
                  <a:gd name="T9" fmla="*/ 2147483646 h 123"/>
                  <a:gd name="T10" fmla="*/ 2147483646 w 239"/>
                  <a:gd name="T11" fmla="*/ 2147483646 h 123"/>
                  <a:gd name="T12" fmla="*/ 2147483646 w 239"/>
                  <a:gd name="T13" fmla="*/ 2147483646 h 123"/>
                  <a:gd name="T14" fmla="*/ 2147483646 w 239"/>
                  <a:gd name="T15" fmla="*/ 2147483646 h 12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39" h="123">
                    <a:moveTo>
                      <a:pt x="221" y="52"/>
                    </a:moveTo>
                    <a:cubicBezTo>
                      <a:pt x="221" y="37"/>
                      <a:pt x="228" y="19"/>
                      <a:pt x="239" y="0"/>
                    </a:cubicBezTo>
                    <a:cubicBezTo>
                      <a:pt x="0" y="0"/>
                      <a:pt x="0" y="0"/>
                      <a:pt x="0" y="0"/>
                    </a:cubicBezTo>
                    <a:cubicBezTo>
                      <a:pt x="11" y="19"/>
                      <a:pt x="19" y="37"/>
                      <a:pt x="19" y="52"/>
                    </a:cubicBezTo>
                    <a:cubicBezTo>
                      <a:pt x="19" y="105"/>
                      <a:pt x="37" y="123"/>
                      <a:pt x="51" y="123"/>
                    </a:cubicBezTo>
                    <a:cubicBezTo>
                      <a:pt x="65" y="123"/>
                      <a:pt x="120" y="123"/>
                      <a:pt x="120" y="123"/>
                    </a:cubicBezTo>
                    <a:cubicBezTo>
                      <a:pt x="120" y="123"/>
                      <a:pt x="174" y="123"/>
                      <a:pt x="188" y="123"/>
                    </a:cubicBezTo>
                    <a:cubicBezTo>
                      <a:pt x="202" y="123"/>
                      <a:pt x="221" y="105"/>
                      <a:pt x="221" y="52"/>
                    </a:cubicBezTo>
                    <a:close/>
                  </a:path>
                </a:pathLst>
              </a:custGeom>
              <a:solidFill>
                <a:srgbClr val="F23B48"/>
              </a:solidFill>
              <a:ln>
                <a:noFill/>
              </a:ln>
              <a:extLst>
                <a:ext uri="{91240B29-F687-4F45-9708-019B960494DF}">
                  <a14:hiddenLine xmlns="" xmlns:a14="http://schemas.microsoft.com/office/drawing/2010/main" w="9525">
                    <a:solidFill>
                      <a:srgbClr val="000000"/>
                    </a:solidFill>
                    <a:round/>
                    <a:headEnd/>
                    <a:tailEnd/>
                  </a14:hiddenLine>
                </a:ext>
              </a:extLst>
            </p:spPr>
            <p:txBody>
              <a:bodyPr/>
              <a:lstStyle/>
              <a:p>
                <a:endParaRPr lang="en-US"/>
              </a:p>
            </p:txBody>
          </p:sp>
          <p:sp>
            <p:nvSpPr>
              <p:cNvPr id="30" name="TextBox 32"/>
              <p:cNvSpPr txBox="1">
                <a:spLocks noChangeArrowheads="1"/>
              </p:cNvSpPr>
              <p:nvPr/>
            </p:nvSpPr>
            <p:spPr bwMode="auto">
              <a:xfrm>
                <a:off x="5092377" y="4136712"/>
                <a:ext cx="250160" cy="1502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en-AU" sz="1600">
                    <a:solidFill>
                      <a:srgbClr val="FFFFFF"/>
                    </a:solidFill>
                    <a:latin typeface="Lato Black"/>
                  </a:rPr>
                  <a:t>04</a:t>
                </a:r>
                <a:endParaRPr lang="en-US" sz="1600">
                  <a:solidFill>
                    <a:srgbClr val="FFFFFF"/>
                  </a:solidFill>
                  <a:latin typeface="Lato Black"/>
                </a:endParaRPr>
              </a:p>
            </p:txBody>
          </p:sp>
        </p:grpSp>
        <p:grpSp>
          <p:nvGrpSpPr>
            <p:cNvPr id="8" name="Group 8"/>
            <p:cNvGrpSpPr>
              <a:grpSpLocks/>
            </p:cNvGrpSpPr>
            <p:nvPr/>
          </p:nvGrpSpPr>
          <p:grpSpPr bwMode="auto">
            <a:xfrm>
              <a:off x="7924768" y="1699950"/>
              <a:ext cx="2619106" cy="1074991"/>
              <a:chOff x="6217888" y="1699950"/>
              <a:chExt cx="2619106" cy="1074991"/>
            </a:xfrm>
          </p:grpSpPr>
          <p:sp>
            <p:nvSpPr>
              <p:cNvPr id="27" name="Oval 26"/>
              <p:cNvSpPr>
                <a:spLocks noChangeAspect="1"/>
              </p:cNvSpPr>
              <p:nvPr/>
            </p:nvSpPr>
            <p:spPr>
              <a:xfrm>
                <a:off x="6217691" y="1736183"/>
                <a:ext cx="551916" cy="552024"/>
              </a:xfrm>
              <a:prstGeom prst="ellipse">
                <a:avLst/>
              </a:prstGeom>
              <a:solidFill>
                <a:srgbClr val="93796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US" dirty="0">
                    <a:solidFill>
                      <a:prstClr val="white"/>
                    </a:solidFill>
                    <a:latin typeface="FontAwesome" pitchFamily="2" charset="0"/>
                  </a:rPr>
                  <a:t></a:t>
                </a:r>
              </a:p>
            </p:txBody>
          </p:sp>
          <p:sp>
            <p:nvSpPr>
              <p:cNvPr id="28" name="Text Placeholder 32"/>
              <p:cNvSpPr txBox="1">
                <a:spLocks/>
              </p:cNvSpPr>
              <p:nvPr/>
            </p:nvSpPr>
            <p:spPr bwMode="auto">
              <a:xfrm>
                <a:off x="6957282" y="1699950"/>
                <a:ext cx="1879712" cy="107499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750"/>
                  </a:spcBef>
                  <a:buClrTx/>
                  <a:buSzTx/>
                  <a:buNone/>
                </a:pPr>
                <a:r>
                  <a:rPr lang="vi-VN" sz="1800" dirty="0">
                    <a:solidFill>
                      <a:srgbClr val="CC0099"/>
                    </a:solidFill>
                    <a:latin typeface="Roboto"/>
                  </a:rPr>
                  <a:t>lòng yêu nước nồng nàn, ý chí tự cường dân tộc, tinh thần đoàn kết, ý thức cộng đồng gắn kết cá nhân - gia đình - Tổ quốc</a:t>
                </a:r>
                <a:endParaRPr lang="en-US" sz="1800" dirty="0">
                  <a:solidFill>
                    <a:srgbClr val="CC0099"/>
                  </a:solidFill>
                  <a:latin typeface="Neris Thin"/>
                </a:endParaRPr>
              </a:p>
            </p:txBody>
          </p:sp>
        </p:grpSp>
        <p:grpSp>
          <p:nvGrpSpPr>
            <p:cNvPr id="9" name="Group 9"/>
            <p:cNvGrpSpPr>
              <a:grpSpLocks/>
            </p:cNvGrpSpPr>
            <p:nvPr/>
          </p:nvGrpSpPr>
          <p:grpSpPr bwMode="auto">
            <a:xfrm>
              <a:off x="7924768" y="2808840"/>
              <a:ext cx="2692929" cy="668524"/>
              <a:chOff x="6217888" y="2808840"/>
              <a:chExt cx="2692929" cy="668524"/>
            </a:xfrm>
          </p:grpSpPr>
          <p:sp>
            <p:nvSpPr>
              <p:cNvPr id="25" name="Oval 24"/>
              <p:cNvSpPr>
                <a:spLocks noChangeAspect="1"/>
              </p:cNvSpPr>
              <p:nvPr/>
            </p:nvSpPr>
            <p:spPr>
              <a:xfrm>
                <a:off x="6217691" y="2809327"/>
                <a:ext cx="551916" cy="552024"/>
              </a:xfrm>
              <a:prstGeom prst="ellipse">
                <a:avLst/>
              </a:prstGeom>
              <a:solidFill>
                <a:srgbClr val="00BB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dirty="0">
                    <a:solidFill>
                      <a:prstClr val="white"/>
                    </a:solidFill>
                    <a:latin typeface="FontAwesome" pitchFamily="2" charset="0"/>
                  </a:rPr>
                  <a:t></a:t>
                </a:r>
                <a:endParaRPr lang="en-US" dirty="0">
                  <a:solidFill>
                    <a:prstClr val="white"/>
                  </a:solidFill>
                  <a:latin typeface="FontAwesome" pitchFamily="2" charset="0"/>
                </a:endParaRPr>
              </a:p>
            </p:txBody>
          </p:sp>
          <p:sp>
            <p:nvSpPr>
              <p:cNvPr id="26" name="Text Placeholder 32"/>
              <p:cNvSpPr txBox="1">
                <a:spLocks/>
              </p:cNvSpPr>
              <p:nvPr/>
            </p:nvSpPr>
            <p:spPr bwMode="auto">
              <a:xfrm>
                <a:off x="7031104" y="2948631"/>
                <a:ext cx="1879713" cy="52873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750"/>
                  </a:spcBef>
                  <a:buClrTx/>
                  <a:buSzTx/>
                  <a:buNone/>
                </a:pPr>
                <a:r>
                  <a:rPr lang="vi-VN" sz="1800" dirty="0">
                    <a:solidFill>
                      <a:srgbClr val="00B0F0"/>
                    </a:solidFill>
                    <a:latin typeface="Roboto"/>
                  </a:rPr>
                  <a:t>lòng nhân ái, khoan dung, trọng nghĩa tình, đạo lý</a:t>
                </a:r>
                <a:endParaRPr lang="en-US" sz="1800" dirty="0">
                  <a:solidFill>
                    <a:srgbClr val="00B0F0"/>
                  </a:solidFill>
                  <a:latin typeface="Lato Light"/>
                </a:endParaRPr>
              </a:p>
            </p:txBody>
          </p:sp>
        </p:grpSp>
        <p:grpSp>
          <p:nvGrpSpPr>
            <p:cNvPr id="10" name="Group 10"/>
            <p:cNvGrpSpPr>
              <a:grpSpLocks/>
            </p:cNvGrpSpPr>
            <p:nvPr/>
          </p:nvGrpSpPr>
          <p:grpSpPr bwMode="auto">
            <a:xfrm>
              <a:off x="7924571" y="3823492"/>
              <a:ext cx="2605017" cy="641907"/>
              <a:chOff x="6217691" y="1646847"/>
              <a:chExt cx="2605017" cy="641907"/>
            </a:xfrm>
          </p:grpSpPr>
          <p:sp>
            <p:nvSpPr>
              <p:cNvPr id="23" name="Oval 22"/>
              <p:cNvSpPr>
                <a:spLocks noChangeAspect="1"/>
              </p:cNvSpPr>
              <p:nvPr/>
            </p:nvSpPr>
            <p:spPr>
              <a:xfrm>
                <a:off x="6217691" y="1736730"/>
                <a:ext cx="551916" cy="55202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dirty="0">
                    <a:solidFill>
                      <a:prstClr val="white"/>
                    </a:solidFill>
                    <a:latin typeface="FontAwesome" pitchFamily="2" charset="0"/>
                  </a:rPr>
                  <a:t></a:t>
                </a:r>
              </a:p>
            </p:txBody>
          </p:sp>
          <p:sp>
            <p:nvSpPr>
              <p:cNvPr id="24" name="Text Placeholder 32"/>
              <p:cNvSpPr txBox="1">
                <a:spLocks/>
              </p:cNvSpPr>
              <p:nvPr/>
            </p:nvSpPr>
            <p:spPr bwMode="auto">
              <a:xfrm>
                <a:off x="6942995" y="1646847"/>
                <a:ext cx="1879713" cy="52873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750"/>
                  </a:spcBef>
                  <a:buClrTx/>
                  <a:buSzTx/>
                  <a:buNone/>
                </a:pPr>
                <a:r>
                  <a:rPr lang="vi-VN" sz="1800" dirty="0">
                    <a:solidFill>
                      <a:srgbClr val="FFC000"/>
                    </a:solidFill>
                    <a:latin typeface="Roboto"/>
                  </a:rPr>
                  <a:t>cần cù, sáng tạo trong lao động tính giản dị trong cuộc sống</a:t>
                </a:r>
                <a:r>
                  <a:rPr lang="en-US" sz="1800" dirty="0">
                    <a:solidFill>
                      <a:srgbClr val="FFC000"/>
                    </a:solidFill>
                    <a:latin typeface="Roboto"/>
                  </a:rPr>
                  <a:t> </a:t>
                </a:r>
                <a:endParaRPr lang="en-US" sz="1800" dirty="0">
                  <a:solidFill>
                    <a:srgbClr val="FFC000"/>
                  </a:solidFill>
                  <a:latin typeface="Neris Thin"/>
                </a:endParaRPr>
              </a:p>
              <a:p>
                <a:pPr>
                  <a:lnSpc>
                    <a:spcPct val="90000"/>
                  </a:lnSpc>
                  <a:spcBef>
                    <a:spcPts val="750"/>
                  </a:spcBef>
                  <a:buClrTx/>
                  <a:buSzTx/>
                  <a:buNone/>
                </a:pPr>
                <a:endParaRPr lang="en-US" sz="1000" dirty="0">
                  <a:solidFill>
                    <a:srgbClr val="595959"/>
                  </a:solidFill>
                  <a:latin typeface="Lato Light"/>
                </a:endParaRPr>
              </a:p>
            </p:txBody>
          </p:sp>
        </p:grpSp>
        <p:grpSp>
          <p:nvGrpSpPr>
            <p:cNvPr id="11" name="Group 11"/>
            <p:cNvGrpSpPr>
              <a:grpSpLocks/>
            </p:cNvGrpSpPr>
            <p:nvPr/>
          </p:nvGrpSpPr>
          <p:grpSpPr bwMode="auto">
            <a:xfrm>
              <a:off x="7924571" y="4614007"/>
              <a:ext cx="2605016" cy="784529"/>
              <a:chOff x="6217691" y="2437362"/>
              <a:chExt cx="2605016" cy="784529"/>
            </a:xfrm>
          </p:grpSpPr>
          <p:sp>
            <p:nvSpPr>
              <p:cNvPr id="21" name="Oval 20"/>
              <p:cNvSpPr>
                <a:spLocks noChangeAspect="1"/>
              </p:cNvSpPr>
              <p:nvPr/>
            </p:nvSpPr>
            <p:spPr>
              <a:xfrm>
                <a:off x="6217691" y="2669867"/>
                <a:ext cx="551916" cy="552024"/>
              </a:xfrm>
              <a:prstGeom prst="ellipse">
                <a:avLst/>
              </a:prstGeom>
              <a:solidFill>
                <a:srgbClr val="F23B4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en-AU" dirty="0">
                    <a:solidFill>
                      <a:prstClr val="white"/>
                    </a:solidFill>
                    <a:latin typeface="FontAwesome" pitchFamily="2" charset="0"/>
                  </a:rPr>
                  <a:t></a:t>
                </a:r>
              </a:p>
            </p:txBody>
          </p:sp>
          <p:sp>
            <p:nvSpPr>
              <p:cNvPr id="22" name="Text Placeholder 32"/>
              <p:cNvSpPr txBox="1">
                <a:spLocks/>
              </p:cNvSpPr>
              <p:nvPr/>
            </p:nvSpPr>
            <p:spPr bwMode="auto">
              <a:xfrm>
                <a:off x="6942995" y="2437362"/>
                <a:ext cx="1879712" cy="52873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a:lnSpc>
                    <a:spcPct val="90000"/>
                  </a:lnSpc>
                  <a:spcBef>
                    <a:spcPts val="750"/>
                  </a:spcBef>
                  <a:buClrTx/>
                  <a:buSzTx/>
                  <a:buNone/>
                </a:pPr>
                <a:r>
                  <a:rPr lang="vi-VN" sz="1800" dirty="0">
                    <a:solidFill>
                      <a:srgbClr val="FF0000"/>
                    </a:solidFill>
                    <a:latin typeface="Roboto"/>
                  </a:rPr>
                  <a:t>dũng cảm, kiên cường, bất khuất trong đấu tranh chống giặc ngoại xâm …</a:t>
                </a:r>
                <a:endParaRPr lang="en-US" sz="1800" dirty="0">
                  <a:solidFill>
                    <a:srgbClr val="FF0000"/>
                  </a:solidFill>
                  <a:latin typeface="Neris Thin"/>
                </a:endParaRPr>
              </a:p>
              <a:p>
                <a:pPr algn="ctr">
                  <a:lnSpc>
                    <a:spcPct val="90000"/>
                  </a:lnSpc>
                  <a:spcBef>
                    <a:spcPts val="750"/>
                  </a:spcBef>
                  <a:buClrTx/>
                  <a:buSzTx/>
                  <a:buNone/>
                </a:pPr>
                <a:endParaRPr lang="en-US" sz="1000" dirty="0">
                  <a:solidFill>
                    <a:srgbClr val="595959"/>
                  </a:solidFill>
                  <a:latin typeface="Lato Light"/>
                </a:endParaRPr>
              </a:p>
            </p:txBody>
          </p:sp>
        </p:grpSp>
        <p:sp>
          <p:nvSpPr>
            <p:cNvPr id="15" name="Text Placeholder 32"/>
            <p:cNvSpPr txBox="1">
              <a:spLocks/>
            </p:cNvSpPr>
            <p:nvPr/>
          </p:nvSpPr>
          <p:spPr bwMode="auto">
            <a:xfrm>
              <a:off x="1116997" y="2608969"/>
              <a:ext cx="2571262" cy="2718053"/>
            </a:xfrm>
            <a:prstGeom prst="rect">
              <a:avLst/>
            </a:prstGeom>
            <a:noFill/>
            <a:ln w="9525">
              <a:solidFill>
                <a:srgbClr val="C00000"/>
              </a:solidFill>
              <a:miter lim="800000"/>
              <a:headEnd/>
              <a:tailEnd/>
            </a:ln>
            <a:extLst>
              <a:ext uri="{909E8E84-426E-40DD-AFC4-6F175D3DCCD1}">
                <a14:hiddenFill xmlns="" xmlns:a14="http://schemas.microsoft.com/office/drawing/2010/main">
                  <a:solidFill>
                    <a:srgbClr val="FFFFFF"/>
                  </a:solidFill>
                </a14:hiddenFill>
              </a:ext>
            </a:extLst>
          </p:spPr>
          <p:txBody>
            <a:bodyPr lIns="0" tIns="0" rIns="0" bIns="0"/>
            <a:lstStyle>
              <a:lvl1pPr defTabSz="6858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514350" indent="-171450" defTabSz="68580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857250" indent="-171450" defTabSz="6858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200150" indent="-171450" defTabSz="6858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1543050" indent="-171450" defTabSz="6858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0002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4574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29146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371850" indent="-171450" defTabSz="6858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 typeface="Arial" panose="020B0604020202020204" pitchFamily="34" charset="0"/>
                <a:buNone/>
              </a:pPr>
              <a:endParaRPr lang="en-US" sz="2400" dirty="0" smtClean="0">
                <a:solidFill>
                  <a:srgbClr val="000099"/>
                </a:solidFill>
                <a:latin typeface="+mj-lt"/>
              </a:endParaRPr>
            </a:p>
            <a:p>
              <a:pPr algn="ctr" eaLnBrk="1" hangingPunct="1">
                <a:spcBef>
                  <a:spcPct val="0"/>
                </a:spcBef>
                <a:buClrTx/>
                <a:buSzTx/>
                <a:buFont typeface="Arial" panose="020B0604020202020204" pitchFamily="34" charset="0"/>
                <a:buNone/>
              </a:pPr>
              <a:r>
                <a:rPr lang="vi-VN" sz="2400" dirty="0" smtClean="0">
                  <a:solidFill>
                    <a:srgbClr val="000099"/>
                  </a:solidFill>
                  <a:latin typeface="+mj-lt"/>
                </a:rPr>
                <a:t>những </a:t>
              </a:r>
              <a:r>
                <a:rPr lang="vi-VN" sz="2400" dirty="0">
                  <a:solidFill>
                    <a:srgbClr val="000099"/>
                  </a:solidFill>
                  <a:latin typeface="+mj-lt"/>
                </a:rPr>
                <a:t>giá trị </a:t>
              </a:r>
              <a:r>
                <a:rPr lang="vi-VN" sz="2400" b="1" u="sng" dirty="0">
                  <a:solidFill>
                    <a:srgbClr val="FF0000"/>
                  </a:solidFill>
                  <a:latin typeface="+mj-lt"/>
                </a:rPr>
                <a:t>truyền thống tốt đẹp</a:t>
              </a:r>
              <a:r>
                <a:rPr lang="vi-VN" sz="2400" dirty="0">
                  <a:solidFill>
                    <a:srgbClr val="000099"/>
                  </a:solidFill>
                  <a:latin typeface="+mj-lt"/>
                </a:rPr>
                <a:t>, bền vững, những </a:t>
              </a:r>
              <a:r>
                <a:rPr lang="vi-VN" sz="2400" b="1" u="sng" dirty="0">
                  <a:solidFill>
                    <a:srgbClr val="CC0099"/>
                  </a:solidFill>
                  <a:latin typeface="+mj-lt"/>
                </a:rPr>
                <a:t>tinh hoa </a:t>
              </a:r>
              <a:r>
                <a:rPr lang="vi-VN" sz="2400" dirty="0">
                  <a:solidFill>
                    <a:srgbClr val="000099"/>
                  </a:solidFill>
                  <a:latin typeface="+mj-lt"/>
                </a:rPr>
                <a:t>của </a:t>
              </a:r>
              <a:r>
                <a:rPr lang="vi-VN" sz="2400" b="1" dirty="0">
                  <a:solidFill>
                    <a:srgbClr val="00B0F0"/>
                  </a:solidFill>
                  <a:latin typeface="+mj-lt"/>
                </a:rPr>
                <a:t>cộng đồng các dân tộc Việt Nam</a:t>
              </a:r>
              <a:r>
                <a:rPr lang="vi-VN" sz="2400" dirty="0">
                  <a:solidFill>
                    <a:srgbClr val="000099"/>
                  </a:solidFill>
                  <a:latin typeface="+mj-lt"/>
                </a:rPr>
                <a:t>, được vun đắp qua lịch sử hàng ngàn năm đấu tranh dựng nước và giữ nước</a:t>
              </a:r>
              <a:r>
                <a:rPr lang="vi-VN" sz="2000" dirty="0">
                  <a:solidFill>
                    <a:srgbClr val="000099"/>
                  </a:solidFill>
                  <a:latin typeface="Roboto"/>
                </a:rPr>
                <a:t>.</a:t>
              </a:r>
              <a:endParaRPr lang="en-US" sz="1000" dirty="0">
                <a:solidFill>
                  <a:srgbClr val="595959"/>
                </a:solidFill>
                <a:latin typeface="Lato Light"/>
              </a:endParaRPr>
            </a:p>
          </p:txBody>
        </p:sp>
        <p:sp>
          <p:nvSpPr>
            <p:cNvPr id="16" name="TextBox 14"/>
            <p:cNvSpPr txBox="1">
              <a:spLocks noChangeArrowheads="1"/>
            </p:cNvSpPr>
            <p:nvPr/>
          </p:nvSpPr>
          <p:spPr bwMode="auto">
            <a:xfrm>
              <a:off x="1319415" y="1867932"/>
              <a:ext cx="2468470" cy="281730"/>
            </a:xfrm>
            <a:prstGeom prst="rect">
              <a:avLst/>
            </a:prstGeom>
            <a:noFill/>
            <a:ln w="9525">
              <a:solidFill>
                <a:srgbClr val="C00000"/>
              </a:solidFill>
              <a:miter lim="800000"/>
              <a:headEnd/>
              <a:tailEnd/>
            </a:ln>
            <a:extLst>
              <a:ext uri="{909E8E84-426E-40DD-AFC4-6F175D3DCCD1}">
                <a14:hiddenFill xmlns="" xmlns:a14="http://schemas.microsoft.com/office/drawing/2010/main">
                  <a:solidFill>
                    <a:srgbClr val="FFFFFF"/>
                  </a:solidFill>
                </a14:hiddenFill>
              </a:ext>
            </a:extLst>
          </p:spPr>
          <p:txBody>
            <a:bodyPr wrap="none">
              <a:spAutoFit/>
            </a:bodyPr>
            <a:lstStyle>
              <a:lvl1pPr>
                <a:defRPr>
                  <a:solidFill>
                    <a:schemeClr val="tx1"/>
                  </a:solidFill>
                  <a:latin typeface="Times New Roman" panose="02020603050405020304" pitchFamily="18" charset="0"/>
                </a:defRPr>
              </a:lvl1pPr>
              <a:lvl2pPr marL="742950" indent="-285750">
                <a:defRPr>
                  <a:solidFill>
                    <a:schemeClr val="tx1"/>
                  </a:solidFill>
                  <a:latin typeface="Times New Roman" panose="02020603050405020304" pitchFamily="18" charset="0"/>
                </a:defRPr>
              </a:lvl2pPr>
              <a:lvl3pPr marL="1143000" indent="-228600">
                <a:defRPr>
                  <a:solidFill>
                    <a:schemeClr val="tx1"/>
                  </a:solidFill>
                  <a:latin typeface="Times New Roman" panose="02020603050405020304" pitchFamily="18" charset="0"/>
                </a:defRPr>
              </a:lvl3pPr>
              <a:lvl4pPr marL="1600200" indent="-228600">
                <a:defRPr>
                  <a:solidFill>
                    <a:schemeClr val="tx1"/>
                  </a:solidFill>
                  <a:latin typeface="Times New Roman" panose="02020603050405020304" pitchFamily="18" charset="0"/>
                </a:defRPr>
              </a:lvl4pPr>
              <a:lvl5pPr marL="2057400" indent="-228600">
                <a:defRPr>
                  <a:solidFill>
                    <a:schemeClr val="tx1"/>
                  </a:solidFill>
                  <a:latin typeface="Times New Roman" panose="02020603050405020304" pitchFamily="18" charset="0"/>
                </a:defRPr>
              </a:lvl5pPr>
              <a:lvl6pPr marL="2514600" indent="-228600" eaLnBrk="0" fontAlgn="base" hangingPunct="0">
                <a:spcBef>
                  <a:spcPct val="0"/>
                </a:spcBef>
                <a:spcAft>
                  <a:spcPct val="0"/>
                </a:spcAft>
                <a:defRPr>
                  <a:solidFill>
                    <a:schemeClr val="tx1"/>
                  </a:solidFill>
                  <a:latin typeface="Times New Roman" panose="02020603050405020304" pitchFamily="18" charset="0"/>
                </a:defRPr>
              </a:lvl6pPr>
              <a:lvl7pPr marL="2971800" indent="-228600" eaLnBrk="0" fontAlgn="base" hangingPunct="0">
                <a:spcBef>
                  <a:spcPct val="0"/>
                </a:spcBef>
                <a:spcAft>
                  <a:spcPct val="0"/>
                </a:spcAft>
                <a:defRPr>
                  <a:solidFill>
                    <a:schemeClr val="tx1"/>
                  </a:solidFill>
                  <a:latin typeface="Times New Roman" panose="02020603050405020304" pitchFamily="18" charset="0"/>
                </a:defRPr>
              </a:lvl7pPr>
              <a:lvl8pPr marL="3429000" indent="-228600" eaLnBrk="0" fontAlgn="base" hangingPunct="0">
                <a:spcBef>
                  <a:spcPct val="0"/>
                </a:spcBef>
                <a:spcAft>
                  <a:spcPct val="0"/>
                </a:spcAft>
                <a:defRPr>
                  <a:solidFill>
                    <a:schemeClr val="tx1"/>
                  </a:solidFill>
                  <a:latin typeface="Times New Roman" panose="02020603050405020304" pitchFamily="18" charset="0"/>
                </a:defRPr>
              </a:lvl8pPr>
              <a:lvl9pPr marL="3886200" indent="-228600" eaLnBrk="0" fontAlgn="base" hangingPunct="0">
                <a:spcBef>
                  <a:spcPct val="0"/>
                </a:spcBef>
                <a:spcAft>
                  <a:spcPct val="0"/>
                </a:spcAft>
                <a:defRPr>
                  <a:solidFill>
                    <a:schemeClr val="tx1"/>
                  </a:solidFill>
                  <a:latin typeface="Times New Roman" panose="02020603050405020304" pitchFamily="18" charset="0"/>
                </a:defRPr>
              </a:lvl9pPr>
            </a:lstStyle>
            <a:p>
              <a:pPr algn="ctr" eaLnBrk="1" hangingPunct="1"/>
              <a:r>
                <a:rPr lang="vi-VN" sz="2400" b="1" dirty="0">
                  <a:solidFill>
                    <a:srgbClr val="000099"/>
                  </a:solidFill>
                  <a:latin typeface="+mj-lt"/>
                </a:rPr>
                <a:t>Bản sắc dân tộc</a:t>
              </a:r>
              <a:endParaRPr lang="en-AU" sz="2400" dirty="0">
                <a:solidFill>
                  <a:srgbClr val="000099"/>
                </a:solidFill>
                <a:latin typeface="+mj-lt"/>
              </a:endParaRPr>
            </a:p>
          </p:txBody>
        </p:sp>
        <p:cxnSp>
          <p:nvCxnSpPr>
            <p:cNvPr id="17" name="Elbow Connector 16"/>
            <p:cNvCxnSpPr/>
            <p:nvPr/>
          </p:nvCxnSpPr>
          <p:spPr>
            <a:xfrm flipV="1">
              <a:off x="6220833" y="2016458"/>
              <a:ext cx="1443471" cy="403894"/>
            </a:xfrm>
            <a:prstGeom prst="bentConnector3">
              <a:avLst>
                <a:gd name="adj1" fmla="val 39133"/>
              </a:avLst>
            </a:prstGeom>
            <a:ln>
              <a:headEnd type="none"/>
              <a:tailEnd type="triangle"/>
            </a:ln>
          </p:spPr>
          <p:style>
            <a:lnRef idx="1">
              <a:schemeClr val="accent1"/>
            </a:lnRef>
            <a:fillRef idx="0">
              <a:schemeClr val="accent1"/>
            </a:fillRef>
            <a:effectRef idx="0">
              <a:schemeClr val="accent1"/>
            </a:effectRef>
            <a:fontRef idx="minor">
              <a:schemeClr val="tx1"/>
            </a:fontRef>
          </p:style>
        </p:cxnSp>
        <p:cxnSp>
          <p:nvCxnSpPr>
            <p:cNvPr id="18" name="Elbow Connector 17"/>
            <p:cNvCxnSpPr/>
            <p:nvPr/>
          </p:nvCxnSpPr>
          <p:spPr>
            <a:xfrm>
              <a:off x="5919955" y="4273576"/>
              <a:ext cx="1744349" cy="987888"/>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Elbow Connector 18"/>
            <p:cNvCxnSpPr/>
            <p:nvPr/>
          </p:nvCxnSpPr>
          <p:spPr>
            <a:xfrm>
              <a:off x="6220833" y="3688516"/>
              <a:ext cx="1456392" cy="500871"/>
            </a:xfrm>
            <a:prstGeom prst="bentConnector3">
              <a:avLst>
                <a:gd name="adj1" fmla="val 5837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434954" y="3085339"/>
              <a:ext cx="1229350" cy="0"/>
            </a:xfrm>
            <a:prstGeom prst="line">
              <a:avLst/>
            </a:prstGeom>
            <a:ln>
              <a:tailEnd type="triangle"/>
            </a:ln>
          </p:spPr>
          <p:style>
            <a:lnRef idx="1">
              <a:schemeClr val="accent2"/>
            </a:lnRef>
            <a:fillRef idx="0">
              <a:schemeClr val="accent2"/>
            </a:fillRef>
            <a:effectRef idx="0">
              <a:schemeClr val="accent2"/>
            </a:effectRef>
            <a:fontRef idx="minor">
              <a:schemeClr val="tx1"/>
            </a:fontRef>
          </p:style>
        </p:cxnSp>
      </p:grpSp>
      <p:sp>
        <p:nvSpPr>
          <p:cNvPr id="37" name="Down Arrow 36"/>
          <p:cNvSpPr/>
          <p:nvPr/>
        </p:nvSpPr>
        <p:spPr>
          <a:xfrm>
            <a:off x="855488" y="925780"/>
            <a:ext cx="956677" cy="519112"/>
          </a:xfrm>
          <a:prstGeom prst="down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38" name="Right Arrow 37"/>
          <p:cNvSpPr/>
          <p:nvPr/>
        </p:nvSpPr>
        <p:spPr>
          <a:xfrm>
            <a:off x="2577875" y="3124490"/>
            <a:ext cx="722995" cy="798513"/>
          </a:xfrm>
          <a:prstGeom prst="rightArrow">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Tree>
    <p:extLst>
      <p:ext uri="{BB962C8B-B14F-4D97-AF65-F5344CB8AC3E}">
        <p14:creationId xmlns="" xmlns:p14="http://schemas.microsoft.com/office/powerpoint/2010/main" val="314978977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xmlns="" id="{9D4459B6-5A56-4078-B19F-CE56FEF0FF2F}"/>
              </a:ext>
            </a:extLst>
          </p:cNvPr>
          <p:cNvSpPr/>
          <p:nvPr/>
        </p:nvSpPr>
        <p:spPr>
          <a:xfrm>
            <a:off x="1585916" y="2266061"/>
            <a:ext cx="2350295" cy="3129175"/>
          </a:xfrm>
          <a:custGeom>
            <a:avLst/>
            <a:gdLst>
              <a:gd name="connsiteX0" fmla="*/ 1120398 w 3133726"/>
              <a:gd name="connsiteY0" fmla="*/ 1546146 h 3129174"/>
              <a:gd name="connsiteX1" fmla="*/ 1155395 w 3133726"/>
              <a:gd name="connsiteY1" fmla="*/ 1559481 h 3129174"/>
              <a:gd name="connsiteX2" fmla="*/ 1277275 w 3133726"/>
              <a:gd name="connsiteY2" fmla="*/ 1956110 h 3129174"/>
              <a:gd name="connsiteX3" fmla="*/ 849660 w 3133726"/>
              <a:gd name="connsiteY3" fmla="*/ 1759860 h 3129174"/>
              <a:gd name="connsiteX4" fmla="*/ 1120398 w 3133726"/>
              <a:gd name="connsiteY4" fmla="*/ 1546146 h 3129174"/>
              <a:gd name="connsiteX5" fmla="*/ 2649296 w 3133726"/>
              <a:gd name="connsiteY5" fmla="*/ 1243816 h 3129174"/>
              <a:gd name="connsiteX6" fmla="*/ 2625685 w 3133726"/>
              <a:gd name="connsiteY6" fmla="*/ 1267427 h 3129174"/>
              <a:gd name="connsiteX7" fmla="*/ 2625685 w 3133726"/>
              <a:gd name="connsiteY7" fmla="*/ 1301072 h 3129174"/>
              <a:gd name="connsiteX8" fmla="*/ 2591467 w 3133726"/>
              <a:gd name="connsiteY8" fmla="*/ 1304521 h 3129174"/>
              <a:gd name="connsiteX9" fmla="*/ 2316192 w 3133726"/>
              <a:gd name="connsiteY9" fmla="*/ 1642272 h 3129174"/>
              <a:gd name="connsiteX10" fmla="*/ 2318639 w 3133726"/>
              <a:gd name="connsiteY10" fmla="*/ 1666550 h 3129174"/>
              <a:gd name="connsiteX11" fmla="*/ 3003255 w 3133726"/>
              <a:gd name="connsiteY11" fmla="*/ 1666550 h 3129174"/>
              <a:gd name="connsiteX12" fmla="*/ 3005702 w 3133726"/>
              <a:gd name="connsiteY12" fmla="*/ 1642272 h 3129174"/>
              <a:gd name="connsiteX13" fmla="*/ 2730427 w 3133726"/>
              <a:gd name="connsiteY13" fmla="*/ 1304521 h 3129174"/>
              <a:gd name="connsiteX14" fmla="*/ 2696208 w 3133726"/>
              <a:gd name="connsiteY14" fmla="*/ 1301072 h 3129174"/>
              <a:gd name="connsiteX15" fmla="*/ 2696208 w 3133726"/>
              <a:gd name="connsiteY15" fmla="*/ 1267427 h 3129174"/>
              <a:gd name="connsiteX16" fmla="*/ 2672597 w 3133726"/>
              <a:gd name="connsiteY16" fmla="*/ 1243816 h 3129174"/>
              <a:gd name="connsiteX17" fmla="*/ 1824085 w 3133726"/>
              <a:gd name="connsiteY17" fmla="*/ 1202701 h 3129174"/>
              <a:gd name="connsiteX18" fmla="*/ 1877675 w 3133726"/>
              <a:gd name="connsiteY18" fmla="*/ 1499247 h 3129174"/>
              <a:gd name="connsiteX19" fmla="*/ 1879257 w 3133726"/>
              <a:gd name="connsiteY19" fmla="*/ 1906364 h 3129174"/>
              <a:gd name="connsiteX20" fmla="*/ 1921795 w 3133726"/>
              <a:gd name="connsiteY20" fmla="*/ 2242522 h 3129174"/>
              <a:gd name="connsiteX21" fmla="*/ 1929651 w 3133726"/>
              <a:gd name="connsiteY21" fmla="*/ 2302086 h 3129174"/>
              <a:gd name="connsiteX22" fmla="*/ 1927996 w 3133726"/>
              <a:gd name="connsiteY22" fmla="*/ 2286635 h 3129174"/>
              <a:gd name="connsiteX23" fmla="*/ 2049876 w 3133726"/>
              <a:gd name="connsiteY23" fmla="*/ 2080057 h 3129174"/>
              <a:gd name="connsiteX24" fmla="*/ 2741913 w 3133726"/>
              <a:gd name="connsiteY24" fmla="*/ 1834228 h 3129174"/>
              <a:gd name="connsiteX25" fmla="*/ 2849333 w 3133726"/>
              <a:gd name="connsiteY25" fmla="*/ 1803243 h 3129174"/>
              <a:gd name="connsiteX26" fmla="*/ 2971213 w 3133726"/>
              <a:gd name="connsiteY26" fmla="*/ 1759860 h 3129174"/>
              <a:gd name="connsiteX27" fmla="*/ 2958818 w 3133726"/>
              <a:gd name="connsiteY27" fmla="*/ 1693755 h 3129174"/>
              <a:gd name="connsiteX28" fmla="*/ 2299836 w 3133726"/>
              <a:gd name="connsiteY28" fmla="*/ 1702018 h 3129174"/>
              <a:gd name="connsiteX29" fmla="*/ 2465099 w 3133726"/>
              <a:gd name="connsiteY29" fmla="*/ 1801176 h 3129174"/>
              <a:gd name="connsiteX30" fmla="*/ 2246126 w 3133726"/>
              <a:gd name="connsiteY30" fmla="*/ 1871412 h 3129174"/>
              <a:gd name="connsiteX31" fmla="*/ 1946587 w 3133726"/>
              <a:gd name="connsiteY31" fmla="*/ 1656571 h 3129174"/>
              <a:gd name="connsiteX32" fmla="*/ 1888887 w 3133726"/>
              <a:gd name="connsiteY32" fmla="*/ 1229678 h 3129174"/>
              <a:gd name="connsiteX33" fmla="*/ 1624233 w 3133726"/>
              <a:gd name="connsiteY33" fmla="*/ 67371 h 3129174"/>
              <a:gd name="connsiteX34" fmla="*/ 1492116 w 3133726"/>
              <a:gd name="connsiteY34" fmla="*/ 255974 h 3129174"/>
              <a:gd name="connsiteX35" fmla="*/ 1430143 w 3133726"/>
              <a:gd name="connsiteY35" fmla="*/ 450157 h 3129174"/>
              <a:gd name="connsiteX36" fmla="*/ 1357842 w 3133726"/>
              <a:gd name="connsiteY36" fmla="*/ 797208 h 3129174"/>
              <a:gd name="connsiteX37" fmla="*/ 1421880 w 3133726"/>
              <a:gd name="connsiteY37" fmla="*/ 978996 h 3129174"/>
              <a:gd name="connsiteX38" fmla="*/ 1358551 w 3133726"/>
              <a:gd name="connsiteY38" fmla="*/ 1098974 h 3129174"/>
              <a:gd name="connsiteX39" fmla="*/ 1338873 w 3133726"/>
              <a:gd name="connsiteY39" fmla="*/ 1106481 h 3129174"/>
              <a:gd name="connsiteX40" fmla="*/ 1492887 w 3133726"/>
              <a:gd name="connsiteY40" fmla="*/ 1453010 h 3129174"/>
              <a:gd name="connsiteX41" fmla="*/ 1820669 w 3133726"/>
              <a:gd name="connsiteY41" fmla="*/ 1453010 h 3129174"/>
              <a:gd name="connsiteX42" fmla="*/ 1772530 w 3133726"/>
              <a:gd name="connsiteY42" fmla="*/ 1185716 h 3129174"/>
              <a:gd name="connsiteX43" fmla="*/ 1777468 w 3133726"/>
              <a:gd name="connsiteY43" fmla="*/ 1187138 h 3129174"/>
              <a:gd name="connsiteX44" fmla="*/ 1743496 w 3133726"/>
              <a:gd name="connsiteY44" fmla="*/ 1169726 h 3129174"/>
              <a:gd name="connsiteX45" fmla="*/ 1684235 w 3133726"/>
              <a:gd name="connsiteY45" fmla="*/ 1026510 h 3129174"/>
              <a:gd name="connsiteX46" fmla="*/ 1686299 w 3133726"/>
              <a:gd name="connsiteY46" fmla="*/ 1026510 h 3129174"/>
              <a:gd name="connsiteX47" fmla="*/ 1762734 w 3133726"/>
              <a:gd name="connsiteY47" fmla="*/ 925286 h 3129174"/>
              <a:gd name="connsiteX48" fmla="*/ 1781325 w 3133726"/>
              <a:gd name="connsiteY48" fmla="*/ 898432 h 3129174"/>
              <a:gd name="connsiteX49" fmla="*/ 1820576 w 3133726"/>
              <a:gd name="connsiteY49" fmla="*/ 757959 h 3129174"/>
              <a:gd name="connsiteX50" fmla="*/ 1845365 w 3133726"/>
              <a:gd name="connsiteY50" fmla="*/ 185738 h 3129174"/>
              <a:gd name="connsiteX51" fmla="*/ 1801983 w 3133726"/>
              <a:gd name="connsiteY51" fmla="*/ 123764 h 3129174"/>
              <a:gd name="connsiteX52" fmla="*/ 1624233 w 3133726"/>
              <a:gd name="connsiteY52" fmla="*/ 67371 h 3129174"/>
              <a:gd name="connsiteX53" fmla="*/ 1566863 w 3133726"/>
              <a:gd name="connsiteY53" fmla="*/ 0 h 3129174"/>
              <a:gd name="connsiteX54" fmla="*/ 3133726 w 3133726"/>
              <a:gd name="connsiteY54" fmla="*/ 1566863 h 3129174"/>
              <a:gd name="connsiteX55" fmla="*/ 1727066 w 3133726"/>
              <a:gd name="connsiteY55" fmla="*/ 3125637 h 3129174"/>
              <a:gd name="connsiteX56" fmla="*/ 1723380 w 3133726"/>
              <a:gd name="connsiteY56" fmla="*/ 3125823 h 3129174"/>
              <a:gd name="connsiteX57" fmla="*/ 1476719 w 3133726"/>
              <a:gd name="connsiteY57" fmla="*/ 3129174 h 3129174"/>
              <a:gd name="connsiteX58" fmla="*/ 1406660 w 3133726"/>
              <a:gd name="connsiteY58" fmla="*/ 3125637 h 3129174"/>
              <a:gd name="connsiteX59" fmla="*/ 1352458 w 3133726"/>
              <a:gd name="connsiteY59" fmla="*/ 3117364 h 3129174"/>
              <a:gd name="connsiteX60" fmla="*/ 1444748 w 3133726"/>
              <a:gd name="connsiteY60" fmla="*/ 2018158 h 3129174"/>
              <a:gd name="connsiteX61" fmla="*/ 1266605 w 3133726"/>
              <a:gd name="connsiteY61" fmla="*/ 2019426 h 3129174"/>
              <a:gd name="connsiteX62" fmla="*/ 1286241 w 3133726"/>
              <a:gd name="connsiteY62" fmla="*/ 1972711 h 3129174"/>
              <a:gd name="connsiteX63" fmla="*/ 1445381 w 3133726"/>
              <a:gd name="connsiteY63" fmla="*/ 1957511 h 3129174"/>
              <a:gd name="connsiteX64" fmla="*/ 1446648 w 3133726"/>
              <a:gd name="connsiteY64" fmla="*/ 1467736 h 3129174"/>
              <a:gd name="connsiteX65" fmla="*/ 1300225 w 3133726"/>
              <a:gd name="connsiteY65" fmla="*/ 1119801 h 3129174"/>
              <a:gd name="connsiteX66" fmla="*/ 1246290 w 3133726"/>
              <a:gd name="connsiteY66" fmla="*/ 1133931 h 3129174"/>
              <a:gd name="connsiteX67" fmla="*/ 595568 w 3133726"/>
              <a:gd name="connsiteY67" fmla="*/ 1693755 h 3129174"/>
              <a:gd name="connsiteX68" fmla="*/ 610030 w 3133726"/>
              <a:gd name="connsiteY68" fmla="*/ 1867281 h 3129174"/>
              <a:gd name="connsiteX69" fmla="*/ 1149197 w 3133726"/>
              <a:gd name="connsiteY69" fmla="*/ 2104846 h 3129174"/>
              <a:gd name="connsiteX70" fmla="*/ 1219433 w 3133726"/>
              <a:gd name="connsiteY70" fmla="*/ 2311424 h 3129174"/>
              <a:gd name="connsiteX71" fmla="*/ 1159527 w 3133726"/>
              <a:gd name="connsiteY71" fmla="*/ 2577908 h 3129174"/>
              <a:gd name="connsiteX72" fmla="*/ 1128282 w 3133726"/>
              <a:gd name="connsiteY72" fmla="*/ 3031088 h 3129174"/>
              <a:gd name="connsiteX73" fmla="*/ 1125469 w 3133726"/>
              <a:gd name="connsiteY73" fmla="*/ 3069594 h 3129174"/>
              <a:gd name="connsiteX74" fmla="*/ 1100926 w 3133726"/>
              <a:gd name="connsiteY74" fmla="*/ 3063283 h 3129174"/>
              <a:gd name="connsiteX75" fmla="*/ 0 w 3133726"/>
              <a:gd name="connsiteY75" fmla="*/ 1566863 h 3129174"/>
              <a:gd name="connsiteX76" fmla="*/ 1566863 w 3133726"/>
              <a:gd name="connsiteY76" fmla="*/ 0 h 3129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3133726" h="3129174">
                <a:moveTo>
                  <a:pt x="1120398" y="1546146"/>
                </a:moveTo>
                <a:cubicBezTo>
                  <a:pt x="1132575" y="1547247"/>
                  <a:pt x="1144291" y="1551476"/>
                  <a:pt x="1155395" y="1559481"/>
                </a:cubicBezTo>
                <a:cubicBezTo>
                  <a:pt x="1219433" y="1606993"/>
                  <a:pt x="1341315" y="1877611"/>
                  <a:pt x="1277275" y="1956110"/>
                </a:cubicBezTo>
                <a:cubicBezTo>
                  <a:pt x="1231828" y="2011885"/>
                  <a:pt x="928160" y="1807374"/>
                  <a:pt x="849660" y="1759860"/>
                </a:cubicBezTo>
                <a:cubicBezTo>
                  <a:pt x="927384" y="1683943"/>
                  <a:pt x="1035159" y="1538435"/>
                  <a:pt x="1120398" y="1546146"/>
                </a:cubicBezTo>
                <a:close/>
                <a:moveTo>
                  <a:pt x="2649296" y="1243816"/>
                </a:moveTo>
                <a:cubicBezTo>
                  <a:pt x="2636256" y="1243816"/>
                  <a:pt x="2625685" y="1254386"/>
                  <a:pt x="2625685" y="1267427"/>
                </a:cubicBezTo>
                <a:lnTo>
                  <a:pt x="2625685" y="1301072"/>
                </a:lnTo>
                <a:lnTo>
                  <a:pt x="2591467" y="1304521"/>
                </a:lnTo>
                <a:cubicBezTo>
                  <a:pt x="2434368" y="1336668"/>
                  <a:pt x="2316192" y="1475669"/>
                  <a:pt x="2316192" y="1642272"/>
                </a:cubicBezTo>
                <a:lnTo>
                  <a:pt x="2318639" y="1666550"/>
                </a:lnTo>
                <a:lnTo>
                  <a:pt x="3003255" y="1666550"/>
                </a:lnTo>
                <a:lnTo>
                  <a:pt x="3005702" y="1642272"/>
                </a:lnTo>
                <a:cubicBezTo>
                  <a:pt x="3005702" y="1475669"/>
                  <a:pt x="2887526" y="1336668"/>
                  <a:pt x="2730427" y="1304521"/>
                </a:cubicBezTo>
                <a:lnTo>
                  <a:pt x="2696208" y="1301072"/>
                </a:lnTo>
                <a:lnTo>
                  <a:pt x="2696208" y="1267427"/>
                </a:lnTo>
                <a:cubicBezTo>
                  <a:pt x="2696208" y="1254386"/>
                  <a:pt x="2685637" y="1243816"/>
                  <a:pt x="2672597" y="1243816"/>
                </a:cubicBezTo>
                <a:close/>
                <a:moveTo>
                  <a:pt x="1824085" y="1202701"/>
                </a:moveTo>
                <a:lnTo>
                  <a:pt x="1877675" y="1499247"/>
                </a:lnTo>
                <a:cubicBezTo>
                  <a:pt x="1891795" y="1586550"/>
                  <a:pt x="1892927" y="1788843"/>
                  <a:pt x="1879257" y="1906364"/>
                </a:cubicBezTo>
                <a:cubicBezTo>
                  <a:pt x="1892228" y="2022243"/>
                  <a:pt x="1907106" y="2134234"/>
                  <a:pt x="1921795" y="2242522"/>
                </a:cubicBezTo>
                <a:lnTo>
                  <a:pt x="1929651" y="2302086"/>
                </a:lnTo>
                <a:lnTo>
                  <a:pt x="1927996" y="2286635"/>
                </a:lnTo>
                <a:cubicBezTo>
                  <a:pt x="1911470" y="2160621"/>
                  <a:pt x="1927996" y="2102779"/>
                  <a:pt x="2049876" y="2080057"/>
                </a:cubicBezTo>
                <a:cubicBezTo>
                  <a:pt x="2283310" y="2032543"/>
                  <a:pt x="2527072" y="1943716"/>
                  <a:pt x="2741913" y="1834228"/>
                </a:cubicBezTo>
                <a:cubicBezTo>
                  <a:pt x="2787360" y="1838360"/>
                  <a:pt x="2820412" y="1834228"/>
                  <a:pt x="2849333" y="1803243"/>
                </a:cubicBezTo>
                <a:cubicBezTo>
                  <a:pt x="2923701" y="1745401"/>
                  <a:pt x="2890649" y="1782585"/>
                  <a:pt x="2971213" y="1759860"/>
                </a:cubicBezTo>
                <a:cubicBezTo>
                  <a:pt x="3060043" y="1714413"/>
                  <a:pt x="3018727" y="1691691"/>
                  <a:pt x="2958818" y="1693755"/>
                </a:cubicBezTo>
                <a:cubicBezTo>
                  <a:pt x="2843135" y="1699954"/>
                  <a:pt x="2456836" y="1702018"/>
                  <a:pt x="2299836" y="1702018"/>
                </a:cubicBezTo>
                <a:cubicBezTo>
                  <a:pt x="2349415" y="1813570"/>
                  <a:pt x="2429979" y="1743334"/>
                  <a:pt x="2465099" y="1801176"/>
                </a:cubicBezTo>
                <a:cubicBezTo>
                  <a:pt x="2398994" y="1885874"/>
                  <a:pt x="2326690" y="1859018"/>
                  <a:pt x="2246126" y="1871412"/>
                </a:cubicBezTo>
                <a:cubicBezTo>
                  <a:pt x="1958982" y="1914795"/>
                  <a:pt x="1927996" y="1945780"/>
                  <a:pt x="1946587" y="1656571"/>
                </a:cubicBezTo>
                <a:cubicBezTo>
                  <a:pt x="1955626" y="1499315"/>
                  <a:pt x="2015275" y="1310425"/>
                  <a:pt x="1888887" y="1229678"/>
                </a:cubicBezTo>
                <a:close/>
                <a:moveTo>
                  <a:pt x="1624233" y="67371"/>
                </a:moveTo>
                <a:cubicBezTo>
                  <a:pt x="1552960" y="60371"/>
                  <a:pt x="1520521" y="104915"/>
                  <a:pt x="1492116" y="255974"/>
                </a:cubicBezTo>
                <a:cubicBezTo>
                  <a:pt x="1477657" y="328277"/>
                  <a:pt x="1440473" y="377856"/>
                  <a:pt x="1430143" y="450157"/>
                </a:cubicBezTo>
                <a:cubicBezTo>
                  <a:pt x="1415683" y="569972"/>
                  <a:pt x="1314459" y="675328"/>
                  <a:pt x="1357842" y="797208"/>
                </a:cubicBezTo>
                <a:cubicBezTo>
                  <a:pt x="1380564" y="863313"/>
                  <a:pt x="1411552" y="972800"/>
                  <a:pt x="1421880" y="978996"/>
                </a:cubicBezTo>
                <a:cubicBezTo>
                  <a:pt x="1414134" y="1023928"/>
                  <a:pt x="1434275" y="1063049"/>
                  <a:pt x="1358551" y="1098974"/>
                </a:cubicBezTo>
                <a:lnTo>
                  <a:pt x="1338873" y="1106481"/>
                </a:lnTo>
                <a:lnTo>
                  <a:pt x="1492887" y="1453010"/>
                </a:lnTo>
                <a:lnTo>
                  <a:pt x="1820669" y="1453010"/>
                </a:lnTo>
                <a:lnTo>
                  <a:pt x="1772530" y="1185716"/>
                </a:lnTo>
                <a:lnTo>
                  <a:pt x="1777468" y="1187138"/>
                </a:lnTo>
                <a:lnTo>
                  <a:pt x="1743496" y="1169726"/>
                </a:lnTo>
                <a:cubicBezTo>
                  <a:pt x="1684234" y="1131865"/>
                  <a:pt x="1679586" y="1079188"/>
                  <a:pt x="1684235" y="1026510"/>
                </a:cubicBezTo>
                <a:cubicBezTo>
                  <a:pt x="1684235" y="1026510"/>
                  <a:pt x="1686299" y="1026510"/>
                  <a:pt x="1686299" y="1026510"/>
                </a:cubicBezTo>
                <a:cubicBezTo>
                  <a:pt x="1690431" y="997589"/>
                  <a:pt x="1742076" y="964537"/>
                  <a:pt x="1762734" y="925286"/>
                </a:cubicBezTo>
                <a:cubicBezTo>
                  <a:pt x="1768930" y="917023"/>
                  <a:pt x="1775129" y="906695"/>
                  <a:pt x="1781325" y="898432"/>
                </a:cubicBezTo>
                <a:cubicBezTo>
                  <a:pt x="1816444" y="852985"/>
                  <a:pt x="1814377" y="805471"/>
                  <a:pt x="1820576" y="757959"/>
                </a:cubicBezTo>
                <a:cubicBezTo>
                  <a:pt x="1878418" y="532788"/>
                  <a:pt x="1822641" y="379921"/>
                  <a:pt x="1845365" y="185738"/>
                </a:cubicBezTo>
                <a:cubicBezTo>
                  <a:pt x="1849497" y="154752"/>
                  <a:pt x="1832971" y="136159"/>
                  <a:pt x="1801983" y="123764"/>
                </a:cubicBezTo>
                <a:cubicBezTo>
                  <a:pt x="1723742" y="94327"/>
                  <a:pt x="1666997" y="71571"/>
                  <a:pt x="1624233" y="67371"/>
                </a:cubicBezTo>
                <a:close/>
                <a:moveTo>
                  <a:pt x="1566863" y="0"/>
                </a:moveTo>
                <a:cubicBezTo>
                  <a:pt x="2432218" y="0"/>
                  <a:pt x="3133726" y="701508"/>
                  <a:pt x="3133726" y="1566863"/>
                </a:cubicBezTo>
                <a:cubicBezTo>
                  <a:pt x="3133726" y="2378134"/>
                  <a:pt x="2517166" y="3045398"/>
                  <a:pt x="1727066" y="3125637"/>
                </a:cubicBezTo>
                <a:lnTo>
                  <a:pt x="1723380" y="3125823"/>
                </a:lnTo>
                <a:lnTo>
                  <a:pt x="1476719" y="3129174"/>
                </a:lnTo>
                <a:lnTo>
                  <a:pt x="1406660" y="3125637"/>
                </a:lnTo>
                <a:lnTo>
                  <a:pt x="1352458" y="3117364"/>
                </a:lnTo>
                <a:lnTo>
                  <a:pt x="1444748" y="2018158"/>
                </a:lnTo>
                <a:lnTo>
                  <a:pt x="1266605" y="2019426"/>
                </a:lnTo>
                <a:lnTo>
                  <a:pt x="1286241" y="1972711"/>
                </a:lnTo>
                <a:lnTo>
                  <a:pt x="1445381" y="1957511"/>
                </a:lnTo>
                <a:cubicBezTo>
                  <a:pt x="1445803" y="1794252"/>
                  <a:pt x="1446226" y="1630994"/>
                  <a:pt x="1446648" y="1467736"/>
                </a:cubicBezTo>
                <a:lnTo>
                  <a:pt x="1300225" y="1119801"/>
                </a:lnTo>
                <a:lnTo>
                  <a:pt x="1246290" y="1133931"/>
                </a:lnTo>
                <a:cubicBezTo>
                  <a:pt x="938487" y="1204167"/>
                  <a:pt x="798015" y="1468587"/>
                  <a:pt x="595568" y="1693755"/>
                </a:cubicBezTo>
                <a:cubicBezTo>
                  <a:pt x="537726" y="1757796"/>
                  <a:pt x="531530" y="1817702"/>
                  <a:pt x="610030" y="1867281"/>
                </a:cubicBezTo>
                <a:cubicBezTo>
                  <a:pt x="802146" y="1989163"/>
                  <a:pt x="971540" y="2020148"/>
                  <a:pt x="1149197" y="2104846"/>
                </a:cubicBezTo>
                <a:cubicBezTo>
                  <a:pt x="1314459" y="2183346"/>
                  <a:pt x="1281407" y="2137899"/>
                  <a:pt x="1219433" y="2311424"/>
                </a:cubicBezTo>
                <a:cubicBezTo>
                  <a:pt x="1188448" y="2398187"/>
                  <a:pt x="1167790" y="2484949"/>
                  <a:pt x="1159527" y="2577908"/>
                </a:cubicBezTo>
                <a:cubicBezTo>
                  <a:pt x="1146099" y="2739039"/>
                  <a:pt x="1137836" y="2885193"/>
                  <a:pt x="1128282" y="3031088"/>
                </a:cubicBezTo>
                <a:lnTo>
                  <a:pt x="1125469" y="3069594"/>
                </a:lnTo>
                <a:lnTo>
                  <a:pt x="1100926" y="3063283"/>
                </a:lnTo>
                <a:cubicBezTo>
                  <a:pt x="463105" y="2864901"/>
                  <a:pt x="0" y="2269964"/>
                  <a:pt x="0" y="1566863"/>
                </a:cubicBezTo>
                <a:cubicBezTo>
                  <a:pt x="0" y="701508"/>
                  <a:pt x="701508" y="0"/>
                  <a:pt x="1566863"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a:solidFill>
                <a:prstClr val="white"/>
              </a:solidFill>
            </a:endParaRPr>
          </a:p>
        </p:txBody>
      </p:sp>
      <p:sp>
        <p:nvSpPr>
          <p:cNvPr id="23" name="Freeform 63">
            <a:extLst>
              <a:ext uri="{FF2B5EF4-FFF2-40B4-BE49-F238E27FC236}">
                <a16:creationId xmlns:a16="http://schemas.microsoft.com/office/drawing/2014/main" xmlns="" id="{060BE72E-E6B7-482B-9B53-680D94F877F9}"/>
              </a:ext>
            </a:extLst>
          </p:cNvPr>
          <p:cNvSpPr/>
          <p:nvPr/>
        </p:nvSpPr>
        <p:spPr>
          <a:xfrm>
            <a:off x="3898454" y="2225197"/>
            <a:ext cx="775182" cy="624655"/>
          </a:xfrm>
          <a:custGeom>
            <a:avLst/>
            <a:gdLst>
              <a:gd name="connsiteX0" fmla="*/ 0 w 660400"/>
              <a:gd name="connsiteY0" fmla="*/ 330200 h 330200"/>
              <a:gd name="connsiteX1" fmla="*/ 313266 w 660400"/>
              <a:gd name="connsiteY1" fmla="*/ 8466 h 330200"/>
              <a:gd name="connsiteX2" fmla="*/ 660400 w 660400"/>
              <a:gd name="connsiteY2" fmla="*/ 0 h 330200"/>
              <a:gd name="connsiteX0" fmla="*/ 0 w 783081"/>
              <a:gd name="connsiteY0" fmla="*/ 228955 h 228955"/>
              <a:gd name="connsiteX1" fmla="*/ 435947 w 783081"/>
              <a:gd name="connsiteY1" fmla="*/ 8466 h 228955"/>
              <a:gd name="connsiteX2" fmla="*/ 783081 w 783081"/>
              <a:gd name="connsiteY2" fmla="*/ 0 h 228955"/>
            </a:gdLst>
            <a:ahLst/>
            <a:cxnLst>
              <a:cxn ang="0">
                <a:pos x="connsiteX0" y="connsiteY0"/>
              </a:cxn>
              <a:cxn ang="0">
                <a:pos x="connsiteX1" y="connsiteY1"/>
              </a:cxn>
              <a:cxn ang="0">
                <a:pos x="connsiteX2" y="connsiteY2"/>
              </a:cxn>
            </a:cxnLst>
            <a:rect l="l" t="t" r="r" b="b"/>
            <a:pathLst>
              <a:path w="783081" h="228955">
                <a:moveTo>
                  <a:pt x="0" y="228955"/>
                </a:moveTo>
                <a:lnTo>
                  <a:pt x="435947" y="8466"/>
                </a:lnTo>
                <a:lnTo>
                  <a:pt x="783081" y="0"/>
                </a:lnTo>
              </a:path>
            </a:pathLst>
          </a:custGeom>
          <a:ln w="9525">
            <a:solidFill>
              <a:srgbClr val="C00000"/>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latinLnBrk="0"/>
            <a:endParaRPr lang="ko-KR" altLang="en-US" sz="2700">
              <a:solidFill>
                <a:prstClr val="black"/>
              </a:solidFill>
            </a:endParaRPr>
          </a:p>
        </p:txBody>
      </p:sp>
      <p:sp>
        <p:nvSpPr>
          <p:cNvPr id="24" name="Freeform 79">
            <a:extLst>
              <a:ext uri="{FF2B5EF4-FFF2-40B4-BE49-F238E27FC236}">
                <a16:creationId xmlns:a16="http://schemas.microsoft.com/office/drawing/2014/main" xmlns="" id="{7252EB22-9C98-4CD0-B6A6-1AFC7A0D5F50}"/>
              </a:ext>
            </a:extLst>
          </p:cNvPr>
          <p:cNvSpPr/>
          <p:nvPr/>
        </p:nvSpPr>
        <p:spPr>
          <a:xfrm>
            <a:off x="4025422" y="3830647"/>
            <a:ext cx="668024" cy="256684"/>
          </a:xfrm>
          <a:custGeom>
            <a:avLst/>
            <a:gdLst>
              <a:gd name="connsiteX0" fmla="*/ 0 w 304800"/>
              <a:gd name="connsiteY0" fmla="*/ 321734 h 321734"/>
              <a:gd name="connsiteX1" fmla="*/ 135467 w 304800"/>
              <a:gd name="connsiteY1" fmla="*/ 0 h 321734"/>
              <a:gd name="connsiteX2" fmla="*/ 304800 w 304800"/>
              <a:gd name="connsiteY2" fmla="*/ 0 h 321734"/>
              <a:gd name="connsiteX0" fmla="*/ 0 w 311461"/>
              <a:gd name="connsiteY0" fmla="*/ 97475 h 97475"/>
              <a:gd name="connsiteX1" fmla="*/ 142128 w 311461"/>
              <a:gd name="connsiteY1" fmla="*/ 0 h 97475"/>
              <a:gd name="connsiteX2" fmla="*/ 311461 w 311461"/>
              <a:gd name="connsiteY2" fmla="*/ 0 h 97475"/>
            </a:gdLst>
            <a:ahLst/>
            <a:cxnLst>
              <a:cxn ang="0">
                <a:pos x="connsiteX0" y="connsiteY0"/>
              </a:cxn>
              <a:cxn ang="0">
                <a:pos x="connsiteX1" y="connsiteY1"/>
              </a:cxn>
              <a:cxn ang="0">
                <a:pos x="connsiteX2" y="connsiteY2"/>
              </a:cxn>
            </a:cxnLst>
            <a:rect l="l" t="t" r="r" b="b"/>
            <a:pathLst>
              <a:path w="311461" h="97475">
                <a:moveTo>
                  <a:pt x="0" y="97475"/>
                </a:moveTo>
                <a:lnTo>
                  <a:pt x="142128" y="0"/>
                </a:lnTo>
                <a:lnTo>
                  <a:pt x="311461" y="0"/>
                </a:lnTo>
              </a:path>
            </a:pathLst>
          </a:custGeom>
          <a:ln w="9525">
            <a:solidFill>
              <a:srgbClr val="C00000"/>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latinLnBrk="0"/>
            <a:endParaRPr lang="ko-KR" altLang="en-US" sz="2700">
              <a:solidFill>
                <a:prstClr val="black"/>
              </a:solidFill>
            </a:endParaRPr>
          </a:p>
        </p:txBody>
      </p:sp>
      <p:sp>
        <p:nvSpPr>
          <p:cNvPr id="34" name="Freeform 63">
            <a:extLst>
              <a:ext uri="{FF2B5EF4-FFF2-40B4-BE49-F238E27FC236}">
                <a16:creationId xmlns:a16="http://schemas.microsoft.com/office/drawing/2014/main" xmlns="" id="{A062731C-6B05-4F98-9FEF-27F63CDD0CA2}"/>
              </a:ext>
            </a:extLst>
          </p:cNvPr>
          <p:cNvSpPr/>
          <p:nvPr/>
        </p:nvSpPr>
        <p:spPr>
          <a:xfrm flipV="1">
            <a:off x="3814764" y="5120427"/>
            <a:ext cx="844042" cy="397372"/>
          </a:xfrm>
          <a:custGeom>
            <a:avLst/>
            <a:gdLst>
              <a:gd name="connsiteX0" fmla="*/ 0 w 660400"/>
              <a:gd name="connsiteY0" fmla="*/ 330200 h 330200"/>
              <a:gd name="connsiteX1" fmla="*/ 313266 w 660400"/>
              <a:gd name="connsiteY1" fmla="*/ 8466 h 330200"/>
              <a:gd name="connsiteX2" fmla="*/ 660400 w 660400"/>
              <a:gd name="connsiteY2" fmla="*/ 0 h 330200"/>
            </a:gdLst>
            <a:ahLst/>
            <a:cxnLst>
              <a:cxn ang="0">
                <a:pos x="connsiteX0" y="connsiteY0"/>
              </a:cxn>
              <a:cxn ang="0">
                <a:pos x="connsiteX1" y="connsiteY1"/>
              </a:cxn>
              <a:cxn ang="0">
                <a:pos x="connsiteX2" y="connsiteY2"/>
              </a:cxn>
            </a:cxnLst>
            <a:rect l="l" t="t" r="r" b="b"/>
            <a:pathLst>
              <a:path w="660400" h="330200">
                <a:moveTo>
                  <a:pt x="0" y="330200"/>
                </a:moveTo>
                <a:lnTo>
                  <a:pt x="313266" y="8466"/>
                </a:lnTo>
                <a:lnTo>
                  <a:pt x="660400" y="0"/>
                </a:lnTo>
              </a:path>
            </a:pathLst>
          </a:custGeom>
          <a:ln w="9525">
            <a:solidFill>
              <a:srgbClr val="C00000"/>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latinLnBrk="0"/>
            <a:endParaRPr lang="ko-KR" altLang="en-US" sz="2700">
              <a:solidFill>
                <a:prstClr val="black"/>
              </a:solidFill>
            </a:endParaRPr>
          </a:p>
        </p:txBody>
      </p:sp>
      <p:sp>
        <p:nvSpPr>
          <p:cNvPr id="35" name="Oval 34">
            <a:extLst>
              <a:ext uri="{FF2B5EF4-FFF2-40B4-BE49-F238E27FC236}">
                <a16:creationId xmlns:a16="http://schemas.microsoft.com/office/drawing/2014/main" xmlns="" id="{062DE2B0-2026-41A1-BC90-E77896CFEEAB}"/>
              </a:ext>
            </a:extLst>
          </p:cNvPr>
          <p:cNvSpPr/>
          <p:nvPr/>
        </p:nvSpPr>
        <p:spPr>
          <a:xfrm>
            <a:off x="5016392" y="1903945"/>
            <a:ext cx="543185" cy="72424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a:solidFill>
                <a:prstClr val="white"/>
              </a:solidFill>
            </a:endParaRPr>
          </a:p>
        </p:txBody>
      </p:sp>
      <p:sp>
        <p:nvSpPr>
          <p:cNvPr id="36" name="Oval 35">
            <a:extLst>
              <a:ext uri="{FF2B5EF4-FFF2-40B4-BE49-F238E27FC236}">
                <a16:creationId xmlns:a16="http://schemas.microsoft.com/office/drawing/2014/main" xmlns="" id="{AF89C940-9B45-4DAD-AC95-53AA689375EE}"/>
              </a:ext>
            </a:extLst>
          </p:cNvPr>
          <p:cNvSpPr/>
          <p:nvPr/>
        </p:nvSpPr>
        <p:spPr>
          <a:xfrm>
            <a:off x="5016391" y="3529806"/>
            <a:ext cx="543185" cy="72424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a:solidFill>
                <a:prstClr val="white"/>
              </a:solidFill>
            </a:endParaRPr>
          </a:p>
        </p:txBody>
      </p:sp>
      <p:sp>
        <p:nvSpPr>
          <p:cNvPr id="37" name="Oval 36">
            <a:extLst>
              <a:ext uri="{FF2B5EF4-FFF2-40B4-BE49-F238E27FC236}">
                <a16:creationId xmlns:a16="http://schemas.microsoft.com/office/drawing/2014/main" xmlns="" id="{47736B97-7C0E-4A7F-BE3B-FC190FD28296}"/>
              </a:ext>
            </a:extLst>
          </p:cNvPr>
          <p:cNvSpPr/>
          <p:nvPr/>
        </p:nvSpPr>
        <p:spPr>
          <a:xfrm>
            <a:off x="5016391" y="4953000"/>
            <a:ext cx="543185" cy="72424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a:solidFill>
                <a:prstClr val="white"/>
              </a:solidFill>
            </a:endParaRPr>
          </a:p>
        </p:txBody>
      </p:sp>
      <p:sp>
        <p:nvSpPr>
          <p:cNvPr id="38" name="Freeform: Shape 37">
            <a:extLst>
              <a:ext uri="{FF2B5EF4-FFF2-40B4-BE49-F238E27FC236}">
                <a16:creationId xmlns:a16="http://schemas.microsoft.com/office/drawing/2014/main" xmlns="" id="{AF0F313C-2826-4CCE-BBD3-4A789E9E16E8}"/>
              </a:ext>
            </a:extLst>
          </p:cNvPr>
          <p:cNvSpPr/>
          <p:nvPr/>
        </p:nvSpPr>
        <p:spPr>
          <a:xfrm>
            <a:off x="5184398" y="3719256"/>
            <a:ext cx="207169" cy="400051"/>
          </a:xfrm>
          <a:custGeom>
            <a:avLst/>
            <a:gdLst>
              <a:gd name="connsiteX0" fmla="*/ 137834 w 276225"/>
              <a:gd name="connsiteY0" fmla="*/ 156 h 400050"/>
              <a:gd name="connsiteX1" fmla="*/ 214987 w 276225"/>
              <a:gd name="connsiteY1" fmla="*/ 156 h 400050"/>
              <a:gd name="connsiteX2" fmla="*/ 232132 w 276225"/>
              <a:gd name="connsiteY2" fmla="*/ 7776 h 400050"/>
              <a:gd name="connsiteX3" fmla="*/ 275947 w 276225"/>
              <a:gd name="connsiteY3" fmla="*/ 139221 h 400050"/>
              <a:gd name="connsiteX4" fmla="*/ 223559 w 276225"/>
              <a:gd name="connsiteY4" fmla="*/ 235423 h 400050"/>
              <a:gd name="connsiteX5" fmla="*/ 190222 w 276225"/>
              <a:gd name="connsiteY5" fmla="*/ 253521 h 400050"/>
              <a:gd name="connsiteX6" fmla="*/ 153074 w 276225"/>
              <a:gd name="connsiteY6" fmla="*/ 321148 h 400050"/>
              <a:gd name="connsiteX7" fmla="*/ 189269 w 276225"/>
              <a:gd name="connsiteY7" fmla="*/ 373536 h 400050"/>
              <a:gd name="connsiteX8" fmla="*/ 225464 w 276225"/>
              <a:gd name="connsiteY8" fmla="*/ 387823 h 400050"/>
              <a:gd name="connsiteX9" fmla="*/ 231179 w 276225"/>
              <a:gd name="connsiteY9" fmla="*/ 395443 h 400050"/>
              <a:gd name="connsiteX10" fmla="*/ 222607 w 276225"/>
              <a:gd name="connsiteY10" fmla="*/ 400206 h 400050"/>
              <a:gd name="connsiteX11" fmla="*/ 54014 w 276225"/>
              <a:gd name="connsiteY11" fmla="*/ 400206 h 400050"/>
              <a:gd name="connsiteX12" fmla="*/ 45442 w 276225"/>
              <a:gd name="connsiteY12" fmla="*/ 396396 h 400050"/>
              <a:gd name="connsiteX13" fmla="*/ 53062 w 276225"/>
              <a:gd name="connsiteY13" fmla="*/ 387823 h 400050"/>
              <a:gd name="connsiteX14" fmla="*/ 91162 w 276225"/>
              <a:gd name="connsiteY14" fmla="*/ 372583 h 400050"/>
              <a:gd name="connsiteX15" fmla="*/ 124499 w 276225"/>
              <a:gd name="connsiteY15" fmla="*/ 322101 h 400050"/>
              <a:gd name="connsiteX16" fmla="*/ 91162 w 276225"/>
              <a:gd name="connsiteY16" fmla="*/ 255426 h 400050"/>
              <a:gd name="connsiteX17" fmla="*/ 55919 w 276225"/>
              <a:gd name="connsiteY17" fmla="*/ 237328 h 400050"/>
              <a:gd name="connsiteX18" fmla="*/ 4484 w 276225"/>
              <a:gd name="connsiteY18" fmla="*/ 117313 h 400050"/>
              <a:gd name="connsiteX19" fmla="*/ 40679 w 276225"/>
              <a:gd name="connsiteY19" fmla="*/ 12538 h 400050"/>
              <a:gd name="connsiteX20" fmla="*/ 59729 w 276225"/>
              <a:gd name="connsiteY20" fmla="*/ 156 h 400050"/>
              <a:gd name="connsiteX21" fmla="*/ 137834 w 276225"/>
              <a:gd name="connsiteY21" fmla="*/ 156 h 400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76225" h="400050">
                <a:moveTo>
                  <a:pt x="137834" y="156"/>
                </a:moveTo>
                <a:cubicBezTo>
                  <a:pt x="165457" y="156"/>
                  <a:pt x="187364" y="156"/>
                  <a:pt x="214987" y="156"/>
                </a:cubicBezTo>
                <a:cubicBezTo>
                  <a:pt x="221654" y="156"/>
                  <a:pt x="228322" y="-1749"/>
                  <a:pt x="232132" y="7776"/>
                </a:cubicBezTo>
                <a:cubicBezTo>
                  <a:pt x="250229" y="48733"/>
                  <a:pt x="272137" y="93501"/>
                  <a:pt x="275947" y="139221"/>
                </a:cubicBezTo>
                <a:cubicBezTo>
                  <a:pt x="279757" y="183988"/>
                  <a:pt x="261659" y="212563"/>
                  <a:pt x="223559" y="235423"/>
                </a:cubicBezTo>
                <a:cubicBezTo>
                  <a:pt x="212129" y="242091"/>
                  <a:pt x="202604" y="247806"/>
                  <a:pt x="190222" y="253521"/>
                </a:cubicBezTo>
                <a:cubicBezTo>
                  <a:pt x="154979" y="270666"/>
                  <a:pt x="153074" y="291621"/>
                  <a:pt x="153074" y="321148"/>
                </a:cubicBezTo>
                <a:cubicBezTo>
                  <a:pt x="152122" y="349723"/>
                  <a:pt x="163552" y="364963"/>
                  <a:pt x="189269" y="373536"/>
                </a:cubicBezTo>
                <a:cubicBezTo>
                  <a:pt x="200699" y="377346"/>
                  <a:pt x="214034" y="384013"/>
                  <a:pt x="225464" y="387823"/>
                </a:cubicBezTo>
                <a:cubicBezTo>
                  <a:pt x="229274" y="388776"/>
                  <a:pt x="232132" y="391633"/>
                  <a:pt x="231179" y="395443"/>
                </a:cubicBezTo>
                <a:cubicBezTo>
                  <a:pt x="230227" y="399253"/>
                  <a:pt x="226417" y="400206"/>
                  <a:pt x="222607" y="400206"/>
                </a:cubicBezTo>
                <a:cubicBezTo>
                  <a:pt x="168314" y="400206"/>
                  <a:pt x="109259" y="400206"/>
                  <a:pt x="54014" y="400206"/>
                </a:cubicBezTo>
                <a:cubicBezTo>
                  <a:pt x="50204" y="400206"/>
                  <a:pt x="46394" y="400206"/>
                  <a:pt x="45442" y="396396"/>
                </a:cubicBezTo>
                <a:cubicBezTo>
                  <a:pt x="44489" y="391633"/>
                  <a:pt x="49252" y="388776"/>
                  <a:pt x="53062" y="387823"/>
                </a:cubicBezTo>
                <a:cubicBezTo>
                  <a:pt x="64492" y="383061"/>
                  <a:pt x="78779" y="376393"/>
                  <a:pt x="91162" y="372583"/>
                </a:cubicBezTo>
                <a:cubicBezTo>
                  <a:pt x="115927" y="364011"/>
                  <a:pt x="125452" y="348771"/>
                  <a:pt x="124499" y="322101"/>
                </a:cubicBezTo>
                <a:cubicBezTo>
                  <a:pt x="124499" y="295431"/>
                  <a:pt x="129262" y="270666"/>
                  <a:pt x="91162" y="255426"/>
                </a:cubicBezTo>
                <a:cubicBezTo>
                  <a:pt x="78779" y="249711"/>
                  <a:pt x="68302" y="244948"/>
                  <a:pt x="55919" y="237328"/>
                </a:cubicBezTo>
                <a:cubicBezTo>
                  <a:pt x="7342" y="207801"/>
                  <a:pt x="-8851" y="172558"/>
                  <a:pt x="4484" y="117313"/>
                </a:cubicBezTo>
                <a:cubicBezTo>
                  <a:pt x="13057" y="83023"/>
                  <a:pt x="26392" y="44923"/>
                  <a:pt x="40679" y="12538"/>
                </a:cubicBezTo>
                <a:cubicBezTo>
                  <a:pt x="44489" y="3013"/>
                  <a:pt x="49252" y="156"/>
                  <a:pt x="59729" y="156"/>
                </a:cubicBezTo>
                <a:cubicBezTo>
                  <a:pt x="85447" y="1108"/>
                  <a:pt x="110212" y="156"/>
                  <a:pt x="137834" y="156"/>
                </a:cubicBezTo>
                <a:close/>
              </a:path>
            </a:pathLst>
          </a:custGeom>
          <a:solidFill>
            <a:schemeClr val="bg1"/>
          </a:solidFill>
          <a:ln w="9525" cap="flat">
            <a:noFill/>
            <a:prstDash val="solid"/>
            <a:miter/>
          </a:ln>
        </p:spPr>
        <p:txBody>
          <a:bodyPr rtlCol="0" anchor="ctr"/>
          <a:lstStyle/>
          <a:p>
            <a:pPr latinLnBrk="0"/>
            <a:endParaRPr lang="en-US">
              <a:solidFill>
                <a:prstClr val="black"/>
              </a:solidFill>
            </a:endParaRPr>
          </a:p>
        </p:txBody>
      </p:sp>
      <p:grpSp>
        <p:nvGrpSpPr>
          <p:cNvPr id="2" name="Group 38">
            <a:extLst>
              <a:ext uri="{FF2B5EF4-FFF2-40B4-BE49-F238E27FC236}">
                <a16:creationId xmlns:a16="http://schemas.microsoft.com/office/drawing/2014/main" xmlns="" id="{B72607C2-2909-4168-A1EB-FF519CD5CD53}"/>
              </a:ext>
            </a:extLst>
          </p:cNvPr>
          <p:cNvGrpSpPr/>
          <p:nvPr/>
        </p:nvGrpSpPr>
        <p:grpSpPr>
          <a:xfrm>
            <a:off x="5085451" y="5181600"/>
            <a:ext cx="405056" cy="299231"/>
            <a:chOff x="3293429" y="2401985"/>
            <a:chExt cx="704850" cy="390525"/>
          </a:xfrm>
          <a:solidFill>
            <a:schemeClr val="bg1"/>
          </a:solidFill>
        </p:grpSpPr>
        <p:sp>
          <p:nvSpPr>
            <p:cNvPr id="40" name="Freeform: Shape 39">
              <a:extLst>
                <a:ext uri="{FF2B5EF4-FFF2-40B4-BE49-F238E27FC236}">
                  <a16:creationId xmlns:a16="http://schemas.microsoft.com/office/drawing/2014/main" xmlns="" id="{17354004-B2D3-458C-9F73-BBDA232B7B9B}"/>
                </a:ext>
              </a:extLst>
            </p:cNvPr>
            <p:cNvSpPr/>
            <p:nvPr/>
          </p:nvSpPr>
          <p:spPr>
            <a:xfrm>
              <a:off x="3483843" y="2401985"/>
              <a:ext cx="419100" cy="314325"/>
            </a:xfrm>
            <a:custGeom>
              <a:avLst/>
              <a:gdLst>
                <a:gd name="connsiteX0" fmla="*/ 392516 w 419100"/>
                <a:gd name="connsiteY0" fmla="*/ 78105 h 314325"/>
                <a:gd name="connsiteX1" fmla="*/ 323936 w 419100"/>
                <a:gd name="connsiteY1" fmla="*/ 51435 h 314325"/>
                <a:gd name="connsiteX2" fmla="*/ 316316 w 419100"/>
                <a:gd name="connsiteY2" fmla="*/ 48577 h 314325"/>
                <a:gd name="connsiteX3" fmla="*/ 311553 w 419100"/>
                <a:gd name="connsiteY3" fmla="*/ 0 h 314325"/>
                <a:gd name="connsiteX4" fmla="*/ 9611 w 419100"/>
                <a:gd name="connsiteY4" fmla="*/ 0 h 314325"/>
                <a:gd name="connsiteX5" fmla="*/ 1038 w 419100"/>
                <a:gd name="connsiteY5" fmla="*/ 21908 h 314325"/>
                <a:gd name="connsiteX6" fmla="*/ 1991 w 419100"/>
                <a:gd name="connsiteY6" fmla="*/ 134302 h 314325"/>
                <a:gd name="connsiteX7" fmla="*/ 61046 w 419100"/>
                <a:gd name="connsiteY7" fmla="*/ 306705 h 314325"/>
                <a:gd name="connsiteX8" fmla="*/ 67713 w 419100"/>
                <a:gd name="connsiteY8" fmla="*/ 315278 h 314325"/>
                <a:gd name="connsiteX9" fmla="*/ 238211 w 419100"/>
                <a:gd name="connsiteY9" fmla="*/ 316230 h 314325"/>
                <a:gd name="connsiteX10" fmla="*/ 253451 w 419100"/>
                <a:gd name="connsiteY10" fmla="*/ 306705 h 314325"/>
                <a:gd name="connsiteX11" fmla="*/ 292503 w 419100"/>
                <a:gd name="connsiteY11" fmla="*/ 241935 h 314325"/>
                <a:gd name="connsiteX12" fmla="*/ 311553 w 419100"/>
                <a:gd name="connsiteY12" fmla="*/ 223838 h 314325"/>
                <a:gd name="connsiteX13" fmla="*/ 402041 w 419100"/>
                <a:gd name="connsiteY13" fmla="*/ 178118 h 314325"/>
                <a:gd name="connsiteX14" fmla="*/ 392516 w 419100"/>
                <a:gd name="connsiteY14" fmla="*/ 78105 h 314325"/>
                <a:gd name="connsiteX15" fmla="*/ 382038 w 419100"/>
                <a:gd name="connsiteY15" fmla="*/ 154305 h 314325"/>
                <a:gd name="connsiteX16" fmla="*/ 315363 w 419100"/>
                <a:gd name="connsiteY16" fmla="*/ 192405 h 314325"/>
                <a:gd name="connsiteX17" fmla="*/ 308696 w 419100"/>
                <a:gd name="connsiteY17" fmla="*/ 181927 h 314325"/>
                <a:gd name="connsiteX18" fmla="*/ 316316 w 419100"/>
                <a:gd name="connsiteY18" fmla="*/ 93345 h 314325"/>
                <a:gd name="connsiteX19" fmla="*/ 324888 w 419100"/>
                <a:gd name="connsiteY19" fmla="*/ 85725 h 314325"/>
                <a:gd name="connsiteX20" fmla="*/ 376323 w 419100"/>
                <a:gd name="connsiteY20" fmla="*/ 105727 h 314325"/>
                <a:gd name="connsiteX21" fmla="*/ 382038 w 419100"/>
                <a:gd name="connsiteY21" fmla="*/ 154305 h 314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19100" h="314325">
                  <a:moveTo>
                    <a:pt x="392516" y="78105"/>
                  </a:moveTo>
                  <a:cubicBezTo>
                    <a:pt x="377276" y="66675"/>
                    <a:pt x="353463" y="51435"/>
                    <a:pt x="323936" y="51435"/>
                  </a:cubicBezTo>
                  <a:cubicBezTo>
                    <a:pt x="321078" y="51435"/>
                    <a:pt x="317268" y="53340"/>
                    <a:pt x="316316" y="48577"/>
                  </a:cubicBezTo>
                  <a:cubicBezTo>
                    <a:pt x="311553" y="42863"/>
                    <a:pt x="318221" y="5715"/>
                    <a:pt x="311553" y="0"/>
                  </a:cubicBezTo>
                  <a:cubicBezTo>
                    <a:pt x="214398" y="0"/>
                    <a:pt x="106766" y="0"/>
                    <a:pt x="9611" y="0"/>
                  </a:cubicBezTo>
                  <a:cubicBezTo>
                    <a:pt x="86" y="0"/>
                    <a:pt x="86" y="19050"/>
                    <a:pt x="1038" y="21908"/>
                  </a:cubicBezTo>
                  <a:cubicBezTo>
                    <a:pt x="-867" y="37148"/>
                    <a:pt x="86" y="103823"/>
                    <a:pt x="1991" y="134302"/>
                  </a:cubicBezTo>
                  <a:cubicBezTo>
                    <a:pt x="8658" y="211455"/>
                    <a:pt x="31518" y="236220"/>
                    <a:pt x="61046" y="306705"/>
                  </a:cubicBezTo>
                  <a:cubicBezTo>
                    <a:pt x="61998" y="310515"/>
                    <a:pt x="63903" y="313373"/>
                    <a:pt x="67713" y="315278"/>
                  </a:cubicBezTo>
                  <a:cubicBezTo>
                    <a:pt x="124863" y="319088"/>
                    <a:pt x="181061" y="316230"/>
                    <a:pt x="238211" y="316230"/>
                  </a:cubicBezTo>
                  <a:cubicBezTo>
                    <a:pt x="244878" y="316230"/>
                    <a:pt x="251546" y="314325"/>
                    <a:pt x="253451" y="306705"/>
                  </a:cubicBezTo>
                  <a:cubicBezTo>
                    <a:pt x="275359" y="269557"/>
                    <a:pt x="280121" y="264795"/>
                    <a:pt x="292503" y="241935"/>
                  </a:cubicBezTo>
                  <a:cubicBezTo>
                    <a:pt x="297266" y="232410"/>
                    <a:pt x="302028" y="224790"/>
                    <a:pt x="311553" y="223838"/>
                  </a:cubicBezTo>
                  <a:cubicBezTo>
                    <a:pt x="347748" y="220980"/>
                    <a:pt x="378228" y="205740"/>
                    <a:pt x="402041" y="178118"/>
                  </a:cubicBezTo>
                  <a:cubicBezTo>
                    <a:pt x="430616" y="148590"/>
                    <a:pt x="424901" y="103823"/>
                    <a:pt x="392516" y="78105"/>
                  </a:cubicBezTo>
                  <a:close/>
                  <a:moveTo>
                    <a:pt x="382038" y="154305"/>
                  </a:moveTo>
                  <a:cubicBezTo>
                    <a:pt x="366798" y="178118"/>
                    <a:pt x="342034" y="187643"/>
                    <a:pt x="315363" y="192405"/>
                  </a:cubicBezTo>
                  <a:cubicBezTo>
                    <a:pt x="303934" y="194310"/>
                    <a:pt x="308696" y="186690"/>
                    <a:pt x="308696" y="181927"/>
                  </a:cubicBezTo>
                  <a:cubicBezTo>
                    <a:pt x="312506" y="152400"/>
                    <a:pt x="316316" y="122873"/>
                    <a:pt x="316316" y="93345"/>
                  </a:cubicBezTo>
                  <a:cubicBezTo>
                    <a:pt x="316316" y="86677"/>
                    <a:pt x="318221" y="84773"/>
                    <a:pt x="324888" y="85725"/>
                  </a:cubicBezTo>
                  <a:cubicBezTo>
                    <a:pt x="343938" y="87630"/>
                    <a:pt x="361084" y="92393"/>
                    <a:pt x="376323" y="105727"/>
                  </a:cubicBezTo>
                  <a:cubicBezTo>
                    <a:pt x="390611" y="118110"/>
                    <a:pt x="392516" y="138113"/>
                    <a:pt x="382038" y="154305"/>
                  </a:cubicBezTo>
                  <a:close/>
                </a:path>
              </a:pathLst>
            </a:custGeom>
            <a:grpFill/>
            <a:ln w="9525" cap="flat">
              <a:noFill/>
              <a:prstDash val="solid"/>
              <a:miter/>
            </a:ln>
          </p:spPr>
          <p:txBody>
            <a:bodyPr rtlCol="0" anchor="ctr"/>
            <a:lstStyle/>
            <a:p>
              <a:pPr latinLnBrk="0"/>
              <a:endParaRPr lang="en-US" dirty="0">
                <a:solidFill>
                  <a:prstClr val="black"/>
                </a:solidFill>
              </a:endParaRPr>
            </a:p>
          </p:txBody>
        </p:sp>
        <p:sp>
          <p:nvSpPr>
            <p:cNvPr id="41" name="Freeform: Shape 40">
              <a:extLst>
                <a:ext uri="{FF2B5EF4-FFF2-40B4-BE49-F238E27FC236}">
                  <a16:creationId xmlns:a16="http://schemas.microsoft.com/office/drawing/2014/main" xmlns="" id="{D3B781F0-19A1-4A1C-A1D1-C7B052BE325D}"/>
                </a:ext>
              </a:extLst>
            </p:cNvPr>
            <p:cNvSpPr/>
            <p:nvPr/>
          </p:nvSpPr>
          <p:spPr>
            <a:xfrm>
              <a:off x="3293429" y="2725835"/>
              <a:ext cx="704850" cy="66675"/>
            </a:xfrm>
            <a:custGeom>
              <a:avLst/>
              <a:gdLst>
                <a:gd name="connsiteX0" fmla="*/ 0 w 704850"/>
                <a:gd name="connsiteY0" fmla="*/ 0 h 66675"/>
                <a:gd name="connsiteX1" fmla="*/ 352425 w 704850"/>
                <a:gd name="connsiteY1" fmla="*/ 73342 h 66675"/>
                <a:gd name="connsiteX2" fmla="*/ 704850 w 704850"/>
                <a:gd name="connsiteY2" fmla="*/ 0 h 66675"/>
                <a:gd name="connsiteX3" fmla="*/ 0 w 704850"/>
                <a:gd name="connsiteY3" fmla="*/ 0 h 66675"/>
              </a:gdLst>
              <a:ahLst/>
              <a:cxnLst>
                <a:cxn ang="0">
                  <a:pos x="connsiteX0" y="connsiteY0"/>
                </a:cxn>
                <a:cxn ang="0">
                  <a:pos x="connsiteX1" y="connsiteY1"/>
                </a:cxn>
                <a:cxn ang="0">
                  <a:pos x="connsiteX2" y="connsiteY2"/>
                </a:cxn>
                <a:cxn ang="0">
                  <a:pos x="connsiteX3" y="connsiteY3"/>
                </a:cxn>
              </a:cxnLst>
              <a:rect l="l" t="t" r="r" b="b"/>
              <a:pathLst>
                <a:path w="704850" h="66675">
                  <a:moveTo>
                    <a:pt x="0" y="0"/>
                  </a:moveTo>
                  <a:cubicBezTo>
                    <a:pt x="107633" y="46672"/>
                    <a:pt x="226695" y="73342"/>
                    <a:pt x="352425" y="73342"/>
                  </a:cubicBezTo>
                  <a:cubicBezTo>
                    <a:pt x="478155" y="73342"/>
                    <a:pt x="597218" y="47625"/>
                    <a:pt x="704850" y="0"/>
                  </a:cubicBezTo>
                  <a:lnTo>
                    <a:pt x="0" y="0"/>
                  </a:lnTo>
                  <a:close/>
                </a:path>
              </a:pathLst>
            </a:custGeom>
            <a:grpFill/>
            <a:ln w="9525" cap="flat">
              <a:noFill/>
              <a:prstDash val="solid"/>
              <a:miter/>
            </a:ln>
          </p:spPr>
          <p:txBody>
            <a:bodyPr rtlCol="0" anchor="ctr"/>
            <a:lstStyle/>
            <a:p>
              <a:pPr latinLnBrk="0"/>
              <a:endParaRPr lang="en-US">
                <a:solidFill>
                  <a:prstClr val="black"/>
                </a:solidFill>
              </a:endParaRPr>
            </a:p>
          </p:txBody>
        </p:sp>
      </p:grpSp>
      <p:sp>
        <p:nvSpPr>
          <p:cNvPr id="43" name="Freeform: Shape 42">
            <a:extLst>
              <a:ext uri="{FF2B5EF4-FFF2-40B4-BE49-F238E27FC236}">
                <a16:creationId xmlns:a16="http://schemas.microsoft.com/office/drawing/2014/main" xmlns="" id="{436063E2-C371-4413-9D8A-E69B0427B2CB}"/>
              </a:ext>
            </a:extLst>
          </p:cNvPr>
          <p:cNvSpPr/>
          <p:nvPr/>
        </p:nvSpPr>
        <p:spPr>
          <a:xfrm>
            <a:off x="5400287" y="5503673"/>
            <a:ext cx="16433" cy="21911"/>
          </a:xfrm>
          <a:custGeom>
            <a:avLst/>
            <a:gdLst>
              <a:gd name="connsiteX0" fmla="*/ 0 w 0"/>
              <a:gd name="connsiteY0" fmla="*/ 953 h 0"/>
              <a:gd name="connsiteX1" fmla="*/ 5715 w 0"/>
              <a:gd name="connsiteY1" fmla="*/ 0 h 0"/>
              <a:gd name="connsiteX2" fmla="*/ 4763 w 0"/>
              <a:gd name="connsiteY2" fmla="*/ 3810 h 0"/>
              <a:gd name="connsiteX3" fmla="*/ 0 w 0"/>
              <a:gd name="connsiteY3" fmla="*/ 953 h 0"/>
              <a:gd name="connsiteX4" fmla="*/ 0 w 0"/>
              <a:gd name="connsiteY4" fmla="*/ 953 h 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a:moveTo>
                  <a:pt x="0" y="953"/>
                </a:moveTo>
                <a:cubicBezTo>
                  <a:pt x="1905" y="953"/>
                  <a:pt x="3810" y="0"/>
                  <a:pt x="5715" y="0"/>
                </a:cubicBezTo>
                <a:cubicBezTo>
                  <a:pt x="5715" y="953"/>
                  <a:pt x="5715" y="2858"/>
                  <a:pt x="4763" y="3810"/>
                </a:cubicBezTo>
                <a:cubicBezTo>
                  <a:pt x="3810" y="2858"/>
                  <a:pt x="2857" y="953"/>
                  <a:pt x="0" y="953"/>
                </a:cubicBezTo>
                <a:cubicBezTo>
                  <a:pt x="952" y="0"/>
                  <a:pt x="0" y="953"/>
                  <a:pt x="0" y="953"/>
                </a:cubicBezTo>
                <a:close/>
              </a:path>
            </a:pathLst>
          </a:custGeom>
          <a:solidFill>
            <a:srgbClr val="F2EADB"/>
          </a:solidFill>
          <a:ln w="9525" cap="flat">
            <a:noFill/>
            <a:prstDash val="solid"/>
            <a:miter/>
          </a:ln>
        </p:spPr>
        <p:txBody>
          <a:bodyPr rtlCol="0" anchor="ctr"/>
          <a:lstStyle/>
          <a:p>
            <a:pPr latinLnBrk="0"/>
            <a:endParaRPr lang="en-US">
              <a:solidFill>
                <a:prstClr val="black"/>
              </a:solidFill>
            </a:endParaRPr>
          </a:p>
        </p:txBody>
      </p:sp>
      <p:grpSp>
        <p:nvGrpSpPr>
          <p:cNvPr id="4" name="Group 55">
            <a:extLst>
              <a:ext uri="{FF2B5EF4-FFF2-40B4-BE49-F238E27FC236}">
                <a16:creationId xmlns:a16="http://schemas.microsoft.com/office/drawing/2014/main" xmlns="" id="{45A7C0DE-ACB4-4B7F-8B5A-9E87E72D4913}"/>
              </a:ext>
            </a:extLst>
          </p:cNvPr>
          <p:cNvGrpSpPr/>
          <p:nvPr/>
        </p:nvGrpSpPr>
        <p:grpSpPr>
          <a:xfrm>
            <a:off x="5184398" y="2024021"/>
            <a:ext cx="226241" cy="484095"/>
            <a:chOff x="6899592" y="1993712"/>
            <a:chExt cx="3149063" cy="5053610"/>
          </a:xfrm>
        </p:grpSpPr>
        <p:sp>
          <p:nvSpPr>
            <p:cNvPr id="53" name="Freeform: Shape 52">
              <a:extLst>
                <a:ext uri="{FF2B5EF4-FFF2-40B4-BE49-F238E27FC236}">
                  <a16:creationId xmlns:a16="http://schemas.microsoft.com/office/drawing/2014/main" xmlns="" id="{3895C6F3-374C-40B6-9E96-D4B731BD14DB}"/>
                </a:ext>
              </a:extLst>
            </p:cNvPr>
            <p:cNvSpPr/>
            <p:nvPr/>
          </p:nvSpPr>
          <p:spPr>
            <a:xfrm>
              <a:off x="6899592" y="1993712"/>
              <a:ext cx="3149063" cy="5053610"/>
            </a:xfrm>
            <a:custGeom>
              <a:avLst/>
              <a:gdLst>
                <a:gd name="connsiteX0" fmla="*/ 789030 w 3149063"/>
                <a:gd name="connsiteY0" fmla="*/ 5048021 h 5053610"/>
                <a:gd name="connsiteX1" fmla="*/ 791566 w 3149063"/>
                <a:gd name="connsiteY1" fmla="*/ 5048022 h 5053610"/>
                <a:gd name="connsiteX2" fmla="*/ 793454 w 3149063"/>
                <a:gd name="connsiteY2" fmla="*/ 5048831 h 5053610"/>
                <a:gd name="connsiteX3" fmla="*/ 787934 w 3149063"/>
                <a:gd name="connsiteY3" fmla="*/ 5047820 h 5053610"/>
                <a:gd name="connsiteX4" fmla="*/ 789030 w 3149063"/>
                <a:gd name="connsiteY4" fmla="*/ 5048021 h 5053610"/>
                <a:gd name="connsiteX5" fmla="*/ 769942 w 3149063"/>
                <a:gd name="connsiteY5" fmla="*/ 5048015 h 5053610"/>
                <a:gd name="connsiteX6" fmla="*/ 781958 w 3149063"/>
                <a:gd name="connsiteY6" fmla="*/ 5047834 h 5053610"/>
                <a:gd name="connsiteX7" fmla="*/ 2485194 w 3149063"/>
                <a:gd name="connsiteY7" fmla="*/ 0 h 5053610"/>
                <a:gd name="connsiteX8" fmla="*/ 3149063 w 3149063"/>
                <a:gd name="connsiteY8" fmla="*/ 0 h 5053610"/>
                <a:gd name="connsiteX9" fmla="*/ 3142489 w 3149063"/>
                <a:gd name="connsiteY9" fmla="*/ 144605 h 5053610"/>
                <a:gd name="connsiteX10" fmla="*/ 2594743 w 3149063"/>
                <a:gd name="connsiteY10" fmla="*/ 144605 h 5053610"/>
                <a:gd name="connsiteX11" fmla="*/ 2415083 w 3149063"/>
                <a:gd name="connsiteY11" fmla="*/ 322075 h 5053610"/>
                <a:gd name="connsiteX12" fmla="*/ 2309403 w 3149063"/>
                <a:gd name="connsiteY12" fmla="*/ 730351 h 5053610"/>
                <a:gd name="connsiteX13" fmla="*/ 2293947 w 3149063"/>
                <a:gd name="connsiteY13" fmla="*/ 790658 h 5053610"/>
                <a:gd name="connsiteX14" fmla="*/ 2330933 w 3149063"/>
                <a:gd name="connsiteY14" fmla="*/ 798189 h 5053610"/>
                <a:gd name="connsiteX15" fmla="*/ 2686767 w 3149063"/>
                <a:gd name="connsiteY15" fmla="*/ 900493 h 5053610"/>
                <a:gd name="connsiteX16" fmla="*/ 2903673 w 3149063"/>
                <a:gd name="connsiteY16" fmla="*/ 1152457 h 5053610"/>
                <a:gd name="connsiteX17" fmla="*/ 2555308 w 3149063"/>
                <a:gd name="connsiteY17" fmla="*/ 4616400 h 5053610"/>
                <a:gd name="connsiteX18" fmla="*/ 2106156 w 3149063"/>
                <a:gd name="connsiteY18" fmla="*/ 5048022 h 5053610"/>
                <a:gd name="connsiteX19" fmla="*/ 834291 w 3149063"/>
                <a:gd name="connsiteY19" fmla="*/ 5047714 h 5053610"/>
                <a:gd name="connsiteX20" fmla="*/ 787934 w 3149063"/>
                <a:gd name="connsiteY20" fmla="*/ 5047820 h 5053610"/>
                <a:gd name="connsiteX21" fmla="*/ 751379 w 3149063"/>
                <a:gd name="connsiteY21" fmla="*/ 5041129 h 5053610"/>
                <a:gd name="connsiteX22" fmla="*/ 359944 w 3149063"/>
                <a:gd name="connsiteY22" fmla="*/ 4636117 h 5053610"/>
                <a:gd name="connsiteX23" fmla="*/ 623 w 3149063"/>
                <a:gd name="connsiteY23" fmla="*/ 1292680 h 5053610"/>
                <a:gd name="connsiteX24" fmla="*/ 263541 w 3149063"/>
                <a:gd name="connsiteY24" fmla="*/ 880775 h 5053610"/>
                <a:gd name="connsiteX25" fmla="*/ 1993560 w 3149063"/>
                <a:gd name="connsiteY25" fmla="*/ 729495 h 5053610"/>
                <a:gd name="connsiteX26" fmla="*/ 2155090 w 3149063"/>
                <a:gd name="connsiteY26" fmla="*/ 762385 h 5053610"/>
                <a:gd name="connsiteX27" fmla="*/ 2316490 w 3149063"/>
                <a:gd name="connsiteY27" fmla="*/ 131459 h 5053610"/>
                <a:gd name="connsiteX28" fmla="*/ 2485194 w 3149063"/>
                <a:gd name="connsiteY28" fmla="*/ 0 h 505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149063" h="5053610">
                  <a:moveTo>
                    <a:pt x="789030" y="5048021"/>
                  </a:moveTo>
                  <a:lnTo>
                    <a:pt x="791566" y="5048022"/>
                  </a:lnTo>
                  <a:cubicBezTo>
                    <a:pt x="895912" y="5048022"/>
                    <a:pt x="869929" y="5060038"/>
                    <a:pt x="793454" y="5048831"/>
                  </a:cubicBezTo>
                  <a:close/>
                  <a:moveTo>
                    <a:pt x="787934" y="5047820"/>
                  </a:moveTo>
                  <a:lnTo>
                    <a:pt x="789030" y="5048021"/>
                  </a:lnTo>
                  <a:lnTo>
                    <a:pt x="769942" y="5048015"/>
                  </a:lnTo>
                  <a:cubicBezTo>
                    <a:pt x="741211" y="5047995"/>
                    <a:pt x="748392" y="5047926"/>
                    <a:pt x="781958" y="5047834"/>
                  </a:cubicBezTo>
                  <a:close/>
                  <a:moveTo>
                    <a:pt x="2485194" y="0"/>
                  </a:moveTo>
                  <a:lnTo>
                    <a:pt x="3149063" y="0"/>
                  </a:lnTo>
                  <a:lnTo>
                    <a:pt x="3142489" y="144605"/>
                  </a:lnTo>
                  <a:cubicBezTo>
                    <a:pt x="3142489" y="144605"/>
                    <a:pt x="2724012" y="144605"/>
                    <a:pt x="2594743" y="144605"/>
                  </a:cubicBezTo>
                  <a:cubicBezTo>
                    <a:pt x="2434803" y="144605"/>
                    <a:pt x="2443567" y="223480"/>
                    <a:pt x="2415083" y="322075"/>
                  </a:cubicBezTo>
                  <a:cubicBezTo>
                    <a:pt x="2409058" y="342890"/>
                    <a:pt x="2367840" y="502557"/>
                    <a:pt x="2309403" y="730351"/>
                  </a:cubicBezTo>
                  <a:lnTo>
                    <a:pt x="2293947" y="790658"/>
                  </a:lnTo>
                  <a:lnTo>
                    <a:pt x="2330933" y="798189"/>
                  </a:lnTo>
                  <a:cubicBezTo>
                    <a:pt x="2446375" y="826548"/>
                    <a:pt x="2564894" y="860508"/>
                    <a:pt x="2686767" y="900493"/>
                  </a:cubicBezTo>
                  <a:cubicBezTo>
                    <a:pt x="2862046" y="957461"/>
                    <a:pt x="2903673" y="1058246"/>
                    <a:pt x="2903673" y="1152457"/>
                  </a:cubicBezTo>
                  <a:cubicBezTo>
                    <a:pt x="2903673" y="1246670"/>
                    <a:pt x="2583790" y="4528760"/>
                    <a:pt x="2555308" y="4616400"/>
                  </a:cubicBezTo>
                  <a:cubicBezTo>
                    <a:pt x="2526824" y="4704039"/>
                    <a:pt x="2428231" y="5048022"/>
                    <a:pt x="2106156" y="5048022"/>
                  </a:cubicBezTo>
                  <a:cubicBezTo>
                    <a:pt x="1864601" y="5046380"/>
                    <a:pt x="1089404" y="5047201"/>
                    <a:pt x="834291" y="5047714"/>
                  </a:cubicBezTo>
                  <a:lnTo>
                    <a:pt x="787934" y="5047820"/>
                  </a:lnTo>
                  <a:lnTo>
                    <a:pt x="751379" y="5041129"/>
                  </a:lnTo>
                  <a:cubicBezTo>
                    <a:pt x="614748" y="5011238"/>
                    <a:pt x="394452" y="4915879"/>
                    <a:pt x="359944" y="4636117"/>
                  </a:cubicBezTo>
                  <a:cubicBezTo>
                    <a:pt x="298596" y="4138766"/>
                    <a:pt x="623" y="1292680"/>
                    <a:pt x="623" y="1292680"/>
                  </a:cubicBezTo>
                  <a:cubicBezTo>
                    <a:pt x="623" y="1292680"/>
                    <a:pt x="-25670" y="979371"/>
                    <a:pt x="263541" y="880775"/>
                  </a:cubicBezTo>
                  <a:cubicBezTo>
                    <a:pt x="779517" y="704950"/>
                    <a:pt x="1336163" y="624020"/>
                    <a:pt x="1993560" y="729495"/>
                  </a:cubicBezTo>
                  <a:lnTo>
                    <a:pt x="2155090" y="762385"/>
                  </a:lnTo>
                  <a:lnTo>
                    <a:pt x="2316490" y="131459"/>
                  </a:lnTo>
                  <a:cubicBezTo>
                    <a:pt x="2336208" y="54776"/>
                    <a:pt x="2406319" y="0"/>
                    <a:pt x="2485194" y="0"/>
                  </a:cubicBezTo>
                  <a:close/>
                </a:path>
              </a:pathLst>
            </a:custGeom>
            <a:solidFill>
              <a:schemeClr val="bg1"/>
            </a:solidFill>
            <a:ln w="9525" cap="flat">
              <a:noFill/>
              <a:prstDash val="solid"/>
              <a:miter/>
            </a:ln>
          </p:spPr>
          <p:txBody>
            <a:bodyPr wrap="square" rtlCol="0" anchor="ctr">
              <a:noAutofit/>
            </a:bodyPr>
            <a:lstStyle/>
            <a:p>
              <a:pPr latinLnBrk="0"/>
              <a:endParaRPr lang="en-US">
                <a:solidFill>
                  <a:prstClr val="black"/>
                </a:solidFill>
              </a:endParaRPr>
            </a:p>
          </p:txBody>
        </p:sp>
        <p:sp>
          <p:nvSpPr>
            <p:cNvPr id="55" name="Freeform: Shape 54">
              <a:extLst>
                <a:ext uri="{FF2B5EF4-FFF2-40B4-BE49-F238E27FC236}">
                  <a16:creationId xmlns:a16="http://schemas.microsoft.com/office/drawing/2014/main" xmlns="" id="{6AD683B1-A350-43B7-A68B-EBCAE6128C38}"/>
                </a:ext>
              </a:extLst>
            </p:cNvPr>
            <p:cNvSpPr/>
            <p:nvPr/>
          </p:nvSpPr>
          <p:spPr>
            <a:xfrm>
              <a:off x="7098972" y="2874136"/>
              <a:ext cx="2507105" cy="4021600"/>
            </a:xfrm>
            <a:custGeom>
              <a:avLst/>
              <a:gdLst>
                <a:gd name="connsiteX0" fmla="*/ 679591 w 2507105"/>
                <a:gd name="connsiteY0" fmla="*/ 4016421 h 4021600"/>
                <a:gd name="connsiteX1" fmla="*/ 682018 w 2507105"/>
                <a:gd name="connsiteY1" fmla="*/ 4016422 h 4021600"/>
                <a:gd name="connsiteX2" fmla="*/ 682980 w 2507105"/>
                <a:gd name="connsiteY2" fmla="*/ 4017231 h 4021600"/>
                <a:gd name="connsiteX3" fmla="*/ 678758 w 2507105"/>
                <a:gd name="connsiteY3" fmla="*/ 4016222 h 4021600"/>
                <a:gd name="connsiteX4" fmla="*/ 679591 w 2507105"/>
                <a:gd name="connsiteY4" fmla="*/ 4016421 h 4021600"/>
                <a:gd name="connsiteX5" fmla="*/ 663472 w 2507105"/>
                <a:gd name="connsiteY5" fmla="*/ 4016416 h 4021600"/>
                <a:gd name="connsiteX6" fmla="*/ 674228 w 2507105"/>
                <a:gd name="connsiteY6" fmla="*/ 4016234 h 4021600"/>
                <a:gd name="connsiteX7" fmla="*/ 809092 w 2507105"/>
                <a:gd name="connsiteY7" fmla="*/ 1886788 h 4021600"/>
                <a:gd name="connsiteX8" fmla="*/ 951507 w 2507105"/>
                <a:gd name="connsiteY8" fmla="*/ 2029203 h 4021600"/>
                <a:gd name="connsiteX9" fmla="*/ 809092 w 2507105"/>
                <a:gd name="connsiteY9" fmla="*/ 2171616 h 4021600"/>
                <a:gd name="connsiteX10" fmla="*/ 666679 w 2507105"/>
                <a:gd name="connsiteY10" fmla="*/ 2029203 h 4021600"/>
                <a:gd name="connsiteX11" fmla="*/ 809092 w 2507105"/>
                <a:gd name="connsiteY11" fmla="*/ 1886788 h 4021600"/>
                <a:gd name="connsiteX12" fmla="*/ 548366 w 2507105"/>
                <a:gd name="connsiteY12" fmla="*/ 1647970 h 4021600"/>
                <a:gd name="connsiteX13" fmla="*/ 649151 w 2507105"/>
                <a:gd name="connsiteY13" fmla="*/ 1748755 h 4021600"/>
                <a:gd name="connsiteX14" fmla="*/ 548366 w 2507105"/>
                <a:gd name="connsiteY14" fmla="*/ 1849540 h 4021600"/>
                <a:gd name="connsiteX15" fmla="*/ 447581 w 2507105"/>
                <a:gd name="connsiteY15" fmla="*/ 1748755 h 4021600"/>
                <a:gd name="connsiteX16" fmla="*/ 548366 w 2507105"/>
                <a:gd name="connsiteY16" fmla="*/ 1647970 h 4021600"/>
                <a:gd name="connsiteX17" fmla="*/ 1180739 w 2507105"/>
                <a:gd name="connsiteY17" fmla="*/ 353 h 4021600"/>
                <a:gd name="connsiteX18" fmla="*/ 1720645 w 2507105"/>
                <a:gd name="connsiteY18" fmla="*/ 42941 h 4021600"/>
                <a:gd name="connsiteX19" fmla="*/ 1904365 w 2507105"/>
                <a:gd name="connsiteY19" fmla="*/ 82674 h 4021600"/>
                <a:gd name="connsiteX20" fmla="*/ 1598760 w 2507105"/>
                <a:gd name="connsiteY20" fmla="*/ 1277311 h 4021600"/>
                <a:gd name="connsiteX21" fmla="*/ 1410646 w 2507105"/>
                <a:gd name="connsiteY21" fmla="*/ 1258656 h 4021600"/>
                <a:gd name="connsiteX22" fmla="*/ 419099 w 2507105"/>
                <a:gd name="connsiteY22" fmla="*/ 1371907 h 4021600"/>
                <a:gd name="connsiteX23" fmla="*/ 232865 w 2507105"/>
                <a:gd name="connsiteY23" fmla="*/ 1617297 h 4021600"/>
                <a:gd name="connsiteX24" fmla="*/ 487019 w 2507105"/>
                <a:gd name="connsiteY24" fmla="*/ 3624238 h 4021600"/>
                <a:gd name="connsiteX25" fmla="*/ 728849 w 2507105"/>
                <a:gd name="connsiteY25" fmla="*/ 3859767 h 4021600"/>
                <a:gd name="connsiteX26" fmla="*/ 791256 w 2507105"/>
                <a:gd name="connsiteY26" fmla="*/ 3871818 h 4021600"/>
                <a:gd name="connsiteX27" fmla="*/ 792451 w 2507105"/>
                <a:gd name="connsiteY27" fmla="*/ 3872049 h 4021600"/>
                <a:gd name="connsiteX28" fmla="*/ 791566 w 2507105"/>
                <a:gd name="connsiteY28" fmla="*/ 3871818 h 4021600"/>
                <a:gd name="connsiteX29" fmla="*/ 822034 w 2507105"/>
                <a:gd name="connsiteY29" fmla="*/ 3871818 h 4021600"/>
                <a:gd name="connsiteX30" fmla="*/ 1716161 w 2507105"/>
                <a:gd name="connsiteY30" fmla="*/ 3871818 h 4021600"/>
                <a:gd name="connsiteX31" fmla="*/ 2031662 w 2507105"/>
                <a:gd name="connsiteY31" fmla="*/ 3613282 h 4021600"/>
                <a:gd name="connsiteX32" fmla="*/ 2277052 w 2507105"/>
                <a:gd name="connsiteY32" fmla="*/ 1534039 h 4021600"/>
                <a:gd name="connsiteX33" fmla="*/ 2123684 w 2507105"/>
                <a:gd name="connsiteY33" fmla="*/ 1382863 h 4021600"/>
                <a:gd name="connsiteX34" fmla="*/ 1873407 w 2507105"/>
                <a:gd name="connsiteY34" fmla="*/ 1321913 h 4021600"/>
                <a:gd name="connsiteX35" fmla="*/ 1739766 w 2507105"/>
                <a:gd name="connsiteY35" fmla="*/ 1298879 h 4021600"/>
                <a:gd name="connsiteX36" fmla="*/ 1741343 w 2507105"/>
                <a:gd name="connsiteY36" fmla="*/ 1292695 h 4021600"/>
                <a:gd name="connsiteX37" fmla="*/ 2011698 w 2507105"/>
                <a:gd name="connsiteY37" fmla="*/ 233872 h 4021600"/>
                <a:gd name="connsiteX38" fmla="*/ 2042074 w 2507105"/>
                <a:gd name="connsiteY38" fmla="*/ 115176 h 4021600"/>
                <a:gd name="connsiteX39" fmla="*/ 2318680 w 2507105"/>
                <a:gd name="connsiteY39" fmla="*/ 199733 h 4021600"/>
                <a:gd name="connsiteX40" fmla="*/ 2507105 w 2507105"/>
                <a:gd name="connsiteY40" fmla="*/ 431977 h 4021600"/>
                <a:gd name="connsiteX41" fmla="*/ 2204750 w 2507105"/>
                <a:gd name="connsiteY41" fmla="*/ 3619853 h 4021600"/>
                <a:gd name="connsiteX42" fmla="*/ 1816947 w 2507105"/>
                <a:gd name="connsiteY42" fmla="*/ 4016422 h 4021600"/>
                <a:gd name="connsiteX43" fmla="*/ 719470 w 2507105"/>
                <a:gd name="connsiteY43" fmla="*/ 4016114 h 4021600"/>
                <a:gd name="connsiteX44" fmla="*/ 678758 w 2507105"/>
                <a:gd name="connsiteY44" fmla="*/ 4016222 h 4021600"/>
                <a:gd name="connsiteX45" fmla="*/ 605059 w 2507105"/>
                <a:gd name="connsiteY45" fmla="*/ 3998620 h 4021600"/>
                <a:gd name="connsiteX46" fmla="*/ 309551 w 2507105"/>
                <a:gd name="connsiteY46" fmla="*/ 3637381 h 4021600"/>
                <a:gd name="connsiteX47" fmla="*/ 621 w 2507105"/>
                <a:gd name="connsiteY47" fmla="*/ 561243 h 4021600"/>
                <a:gd name="connsiteX48" fmla="*/ 228483 w 2507105"/>
                <a:gd name="connsiteY48" fmla="*/ 182205 h 4021600"/>
                <a:gd name="connsiteX49" fmla="*/ 1180739 w 2507105"/>
                <a:gd name="connsiteY49" fmla="*/ 353 h 40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507105" h="4021600">
                  <a:moveTo>
                    <a:pt x="679591" y="4016421"/>
                  </a:moveTo>
                  <a:lnTo>
                    <a:pt x="682018" y="4016422"/>
                  </a:lnTo>
                  <a:cubicBezTo>
                    <a:pt x="771574" y="4016422"/>
                    <a:pt x="748979" y="4027514"/>
                    <a:pt x="682980" y="4017231"/>
                  </a:cubicBezTo>
                  <a:close/>
                  <a:moveTo>
                    <a:pt x="678758" y="4016222"/>
                  </a:moveTo>
                  <a:lnTo>
                    <a:pt x="679591" y="4016421"/>
                  </a:lnTo>
                  <a:lnTo>
                    <a:pt x="663472" y="4016416"/>
                  </a:lnTo>
                  <a:cubicBezTo>
                    <a:pt x="638859" y="4016396"/>
                    <a:pt x="645180" y="4016327"/>
                    <a:pt x="674228" y="4016234"/>
                  </a:cubicBezTo>
                  <a:close/>
                  <a:moveTo>
                    <a:pt x="809092" y="1886788"/>
                  </a:moveTo>
                  <a:cubicBezTo>
                    <a:pt x="887747" y="1886788"/>
                    <a:pt x="951507" y="1950549"/>
                    <a:pt x="951507" y="2029203"/>
                  </a:cubicBezTo>
                  <a:cubicBezTo>
                    <a:pt x="951507" y="2107856"/>
                    <a:pt x="887747" y="2171616"/>
                    <a:pt x="809092" y="2171616"/>
                  </a:cubicBezTo>
                  <a:cubicBezTo>
                    <a:pt x="730440" y="2171616"/>
                    <a:pt x="666679" y="2107856"/>
                    <a:pt x="666679" y="2029203"/>
                  </a:cubicBezTo>
                  <a:cubicBezTo>
                    <a:pt x="666679" y="1950549"/>
                    <a:pt x="730440" y="1886788"/>
                    <a:pt x="809092" y="1886788"/>
                  </a:cubicBezTo>
                  <a:close/>
                  <a:moveTo>
                    <a:pt x="548366" y="1647970"/>
                  </a:moveTo>
                  <a:cubicBezTo>
                    <a:pt x="604027" y="1647970"/>
                    <a:pt x="649151" y="1693094"/>
                    <a:pt x="649151" y="1748755"/>
                  </a:cubicBezTo>
                  <a:cubicBezTo>
                    <a:pt x="649151" y="1804416"/>
                    <a:pt x="604027" y="1849540"/>
                    <a:pt x="548366" y="1849540"/>
                  </a:cubicBezTo>
                  <a:cubicBezTo>
                    <a:pt x="492705" y="1849540"/>
                    <a:pt x="447581" y="1804416"/>
                    <a:pt x="447581" y="1748755"/>
                  </a:cubicBezTo>
                  <a:cubicBezTo>
                    <a:pt x="447581" y="1693094"/>
                    <a:pt x="492705" y="1647970"/>
                    <a:pt x="548366" y="1647970"/>
                  </a:cubicBezTo>
                  <a:close/>
                  <a:moveTo>
                    <a:pt x="1180739" y="353"/>
                  </a:moveTo>
                  <a:cubicBezTo>
                    <a:pt x="1352320" y="-2386"/>
                    <a:pt x="1531639" y="10761"/>
                    <a:pt x="1720645" y="42941"/>
                  </a:cubicBezTo>
                  <a:lnTo>
                    <a:pt x="1904365" y="82674"/>
                  </a:lnTo>
                  <a:lnTo>
                    <a:pt x="1598760" y="1277311"/>
                  </a:lnTo>
                  <a:lnTo>
                    <a:pt x="1410646" y="1258656"/>
                  </a:lnTo>
                  <a:cubicBezTo>
                    <a:pt x="1044042" y="1235997"/>
                    <a:pt x="721728" y="1284267"/>
                    <a:pt x="419099" y="1371907"/>
                  </a:cubicBezTo>
                  <a:cubicBezTo>
                    <a:pt x="213147" y="1428872"/>
                    <a:pt x="232865" y="1617297"/>
                    <a:pt x="232865" y="1617297"/>
                  </a:cubicBezTo>
                  <a:cubicBezTo>
                    <a:pt x="232865" y="1617297"/>
                    <a:pt x="443199" y="3326262"/>
                    <a:pt x="487019" y="3624238"/>
                  </a:cubicBezTo>
                  <a:cubicBezTo>
                    <a:pt x="508929" y="3773224"/>
                    <a:pt x="633815" y="3835119"/>
                    <a:pt x="728849" y="3859767"/>
                  </a:cubicBezTo>
                  <a:lnTo>
                    <a:pt x="791256" y="3871818"/>
                  </a:lnTo>
                  <a:lnTo>
                    <a:pt x="792451" y="3872049"/>
                  </a:lnTo>
                  <a:cubicBezTo>
                    <a:pt x="846306" y="3878904"/>
                    <a:pt x="864690" y="3871818"/>
                    <a:pt x="791566" y="3871818"/>
                  </a:cubicBezTo>
                  <a:lnTo>
                    <a:pt x="822034" y="3871818"/>
                  </a:lnTo>
                  <a:cubicBezTo>
                    <a:pt x="1001763" y="3871818"/>
                    <a:pt x="1546906" y="3871818"/>
                    <a:pt x="1716161" y="3871818"/>
                  </a:cubicBezTo>
                  <a:cubicBezTo>
                    <a:pt x="1941831" y="3871818"/>
                    <a:pt x="2011942" y="3665865"/>
                    <a:pt x="2031662" y="3613282"/>
                  </a:cubicBezTo>
                  <a:cubicBezTo>
                    <a:pt x="2051380" y="3560698"/>
                    <a:pt x="2277052" y="1591005"/>
                    <a:pt x="2277052" y="1534039"/>
                  </a:cubicBezTo>
                  <a:cubicBezTo>
                    <a:pt x="2277052" y="1477074"/>
                    <a:pt x="2246379" y="1417918"/>
                    <a:pt x="2123684" y="1382863"/>
                  </a:cubicBezTo>
                  <a:cubicBezTo>
                    <a:pt x="2037962" y="1359036"/>
                    <a:pt x="1954601" y="1338803"/>
                    <a:pt x="1873407" y="1321913"/>
                  </a:cubicBezTo>
                  <a:lnTo>
                    <a:pt x="1739766" y="1298879"/>
                  </a:lnTo>
                  <a:lnTo>
                    <a:pt x="1741343" y="1292695"/>
                  </a:lnTo>
                  <a:cubicBezTo>
                    <a:pt x="1820923" y="980657"/>
                    <a:pt x="1922743" y="581669"/>
                    <a:pt x="2011698" y="233872"/>
                  </a:cubicBezTo>
                  <a:lnTo>
                    <a:pt x="2042074" y="115176"/>
                  </a:lnTo>
                  <a:lnTo>
                    <a:pt x="2318680" y="199733"/>
                  </a:lnTo>
                  <a:cubicBezTo>
                    <a:pt x="2469860" y="252316"/>
                    <a:pt x="2507105" y="344337"/>
                    <a:pt x="2507105" y="431977"/>
                  </a:cubicBezTo>
                  <a:cubicBezTo>
                    <a:pt x="2507105" y="519616"/>
                    <a:pt x="2231041" y="3538788"/>
                    <a:pt x="2204750" y="3619853"/>
                  </a:cubicBezTo>
                  <a:cubicBezTo>
                    <a:pt x="2180650" y="3700921"/>
                    <a:pt x="2095200" y="4018612"/>
                    <a:pt x="1816947" y="4016422"/>
                  </a:cubicBezTo>
                  <a:cubicBezTo>
                    <a:pt x="1608255" y="4014778"/>
                    <a:pt x="939868" y="4015600"/>
                    <a:pt x="719470" y="4016114"/>
                  </a:cubicBezTo>
                  <a:lnTo>
                    <a:pt x="678758" y="4016222"/>
                  </a:lnTo>
                  <a:lnTo>
                    <a:pt x="605059" y="3998620"/>
                  </a:lnTo>
                  <a:cubicBezTo>
                    <a:pt x="488664" y="3961099"/>
                    <a:pt x="335843" y="3866339"/>
                    <a:pt x="309551" y="3637381"/>
                  </a:cubicBezTo>
                  <a:cubicBezTo>
                    <a:pt x="256967" y="3179467"/>
                    <a:pt x="621" y="561243"/>
                    <a:pt x="621" y="561243"/>
                  </a:cubicBezTo>
                  <a:cubicBezTo>
                    <a:pt x="621" y="561243"/>
                    <a:pt x="-23479" y="274226"/>
                    <a:pt x="228483" y="182205"/>
                  </a:cubicBezTo>
                  <a:cubicBezTo>
                    <a:pt x="525362" y="74847"/>
                    <a:pt x="837577" y="5831"/>
                    <a:pt x="1180739" y="353"/>
                  </a:cubicBezTo>
                  <a:close/>
                </a:path>
              </a:pathLst>
            </a:custGeom>
            <a:solidFill>
              <a:schemeClr val="accent1"/>
            </a:solidFill>
            <a:ln w="9525" cap="flat">
              <a:noFill/>
              <a:prstDash val="solid"/>
              <a:miter/>
            </a:ln>
          </p:spPr>
          <p:txBody>
            <a:bodyPr wrap="square" rtlCol="0" anchor="ctr">
              <a:noAutofit/>
            </a:bodyPr>
            <a:lstStyle/>
            <a:p>
              <a:pPr latinLnBrk="0"/>
              <a:endParaRPr lang="en-US">
                <a:solidFill>
                  <a:prstClr val="black"/>
                </a:solidFill>
              </a:endParaRPr>
            </a:p>
          </p:txBody>
        </p:sp>
      </p:grpSp>
      <p:sp>
        <p:nvSpPr>
          <p:cNvPr id="3" name="Rectangle 2"/>
          <p:cNvSpPr/>
          <p:nvPr/>
        </p:nvSpPr>
        <p:spPr>
          <a:xfrm>
            <a:off x="5727580" y="1847265"/>
            <a:ext cx="3203678" cy="1200329"/>
          </a:xfrm>
          <a:prstGeom prst="rect">
            <a:avLst/>
          </a:prstGeom>
        </p:spPr>
        <p:txBody>
          <a:bodyPr wrap="square">
            <a:spAutoFit/>
          </a:bodyPr>
          <a:lstStyle/>
          <a:p>
            <a:pPr algn="just"/>
            <a:r>
              <a:rPr lang="nl-NL" sz="2400" dirty="0" smtClean="0">
                <a:solidFill>
                  <a:srgbClr val="CC3300"/>
                </a:solidFill>
                <a:latin typeface="+mj-lt"/>
                <a:ea typeface="Calibri" panose="020F0502020204030204" pitchFamily="34" charset="0"/>
              </a:rPr>
              <a:t>Thể </a:t>
            </a:r>
            <a:r>
              <a:rPr lang="nl-NL" sz="2400" dirty="0">
                <a:solidFill>
                  <a:srgbClr val="CC3300"/>
                </a:solidFill>
                <a:latin typeface="+mj-lt"/>
                <a:ea typeface="Calibri" panose="020F0502020204030204" pitchFamily="34" charset="0"/>
              </a:rPr>
              <a:t>hiện mặt </a:t>
            </a:r>
            <a:r>
              <a:rPr lang="nl-NL" sz="2400" b="1" u="sng" dirty="0">
                <a:solidFill>
                  <a:srgbClr val="008000"/>
                </a:solidFill>
                <a:latin typeface="+mj-lt"/>
                <a:ea typeface="Calibri" panose="020F0502020204030204" pitchFamily="34" charset="0"/>
              </a:rPr>
              <a:t>đời sống tinh thần </a:t>
            </a:r>
            <a:r>
              <a:rPr lang="nl-NL" sz="2400" dirty="0">
                <a:solidFill>
                  <a:srgbClr val="CC3300"/>
                </a:solidFill>
                <a:latin typeface="+mj-lt"/>
                <a:ea typeface="Calibri" panose="020F0502020204030204" pitchFamily="34" charset="0"/>
              </a:rPr>
              <a:t>của chủ nghĩa xã hội</a:t>
            </a:r>
            <a:endParaRPr lang="en-US" sz="2400" dirty="0">
              <a:solidFill>
                <a:srgbClr val="CC3300"/>
              </a:solidFill>
              <a:latin typeface="+mj-lt"/>
            </a:endParaRPr>
          </a:p>
        </p:txBody>
      </p:sp>
      <p:sp>
        <p:nvSpPr>
          <p:cNvPr id="5" name="Rectangle 4"/>
          <p:cNvSpPr/>
          <p:nvPr/>
        </p:nvSpPr>
        <p:spPr>
          <a:xfrm>
            <a:off x="5847310" y="3589662"/>
            <a:ext cx="3374706" cy="830997"/>
          </a:xfrm>
          <a:prstGeom prst="rect">
            <a:avLst/>
          </a:prstGeom>
        </p:spPr>
        <p:txBody>
          <a:bodyPr wrap="none">
            <a:spAutoFit/>
          </a:bodyPr>
          <a:lstStyle/>
          <a:p>
            <a:r>
              <a:rPr lang="nl-NL" sz="2400" dirty="0" smtClean="0">
                <a:solidFill>
                  <a:srgbClr val="000066"/>
                </a:solidFill>
                <a:latin typeface="+mj-lt"/>
                <a:ea typeface="Calibri" panose="020F0502020204030204" pitchFamily="34" charset="0"/>
              </a:rPr>
              <a:t>Là </a:t>
            </a:r>
            <a:r>
              <a:rPr lang="nl-NL" sz="2400" b="1" u="sng" dirty="0">
                <a:solidFill>
                  <a:srgbClr val="FF0000"/>
                </a:solidFill>
                <a:latin typeface="+mj-lt"/>
                <a:ea typeface="Calibri" panose="020F0502020204030204" pitchFamily="34" charset="0"/>
              </a:rPr>
              <a:t>mục tiêu </a:t>
            </a:r>
            <a:r>
              <a:rPr lang="nl-NL" sz="2400" dirty="0">
                <a:solidFill>
                  <a:srgbClr val="000066"/>
                </a:solidFill>
                <a:latin typeface="+mj-lt"/>
                <a:ea typeface="Calibri" panose="020F0502020204030204" pitchFamily="34" charset="0"/>
              </a:rPr>
              <a:t>của xã hội xã </a:t>
            </a:r>
            <a:endParaRPr lang="nl-NL" sz="2400" dirty="0" smtClean="0">
              <a:solidFill>
                <a:srgbClr val="000066"/>
              </a:solidFill>
              <a:latin typeface="+mj-lt"/>
              <a:ea typeface="Calibri" panose="020F0502020204030204" pitchFamily="34" charset="0"/>
            </a:endParaRPr>
          </a:p>
          <a:p>
            <a:r>
              <a:rPr lang="nl-NL" sz="2400" dirty="0" smtClean="0">
                <a:solidFill>
                  <a:srgbClr val="000066"/>
                </a:solidFill>
                <a:latin typeface="+mj-lt"/>
                <a:ea typeface="Calibri" panose="020F0502020204030204" pitchFamily="34" charset="0"/>
              </a:rPr>
              <a:t>hội </a:t>
            </a:r>
            <a:r>
              <a:rPr lang="nl-NL" sz="2400" dirty="0">
                <a:solidFill>
                  <a:srgbClr val="000066"/>
                </a:solidFill>
                <a:latin typeface="+mj-lt"/>
                <a:ea typeface="Calibri" panose="020F0502020204030204" pitchFamily="34" charset="0"/>
              </a:rPr>
              <a:t>chủ nghĩa</a:t>
            </a:r>
            <a:endParaRPr lang="en-US" sz="2400" dirty="0">
              <a:solidFill>
                <a:srgbClr val="000066"/>
              </a:solidFill>
              <a:latin typeface="+mj-lt"/>
            </a:endParaRPr>
          </a:p>
        </p:txBody>
      </p:sp>
      <p:sp>
        <p:nvSpPr>
          <p:cNvPr id="6" name="Rectangle 5"/>
          <p:cNvSpPr/>
          <p:nvPr/>
        </p:nvSpPr>
        <p:spPr>
          <a:xfrm>
            <a:off x="5499220" y="4800600"/>
            <a:ext cx="3432038" cy="1200329"/>
          </a:xfrm>
          <a:prstGeom prst="rect">
            <a:avLst/>
          </a:prstGeom>
        </p:spPr>
        <p:txBody>
          <a:bodyPr wrap="square">
            <a:spAutoFit/>
          </a:bodyPr>
          <a:lstStyle/>
          <a:p>
            <a:pPr indent="457200" algn="just">
              <a:spcAft>
                <a:spcPts val="0"/>
              </a:spcAft>
            </a:pPr>
            <a:r>
              <a:rPr lang="nl-NL" sz="2400" dirty="0" smtClean="0">
                <a:solidFill>
                  <a:srgbClr val="CC6600"/>
                </a:solidFill>
                <a:latin typeface="+mj-lt"/>
                <a:ea typeface="Calibri" panose="020F0502020204030204" pitchFamily="34" charset="0"/>
                <a:cs typeface="Times New Roman" panose="02020603050405020304" pitchFamily="18" charset="0"/>
              </a:rPr>
              <a:t>Là </a:t>
            </a:r>
            <a:r>
              <a:rPr lang="nl-NL" sz="2400" b="1" u="sng" dirty="0">
                <a:solidFill>
                  <a:srgbClr val="3333CC"/>
                </a:solidFill>
                <a:latin typeface="+mj-lt"/>
                <a:ea typeface="Calibri" panose="020F0502020204030204" pitchFamily="34" charset="0"/>
                <a:cs typeface="Times New Roman" panose="02020603050405020304" pitchFamily="18" charset="0"/>
              </a:rPr>
              <a:t>động lực </a:t>
            </a:r>
            <a:r>
              <a:rPr lang="nl-NL" sz="2400" dirty="0" smtClean="0">
                <a:solidFill>
                  <a:srgbClr val="CC6600"/>
                </a:solidFill>
                <a:latin typeface="+mj-lt"/>
                <a:ea typeface="Calibri" panose="020F0502020204030204" pitchFamily="34" charset="0"/>
                <a:cs typeface="Times New Roman" panose="02020603050405020304" pitchFamily="18" charset="0"/>
              </a:rPr>
              <a:t>thúc đẩy sự </a:t>
            </a:r>
            <a:r>
              <a:rPr lang="nl-NL" sz="2400" dirty="0" smtClean="0">
                <a:solidFill>
                  <a:srgbClr val="CC6600"/>
                </a:solidFill>
                <a:ea typeface="Calibri" panose="020F0502020204030204" pitchFamily="34" charset="0"/>
                <a:cs typeface="Times New Roman" panose="02020603050405020304" pitchFamily="18" charset="0"/>
              </a:rPr>
              <a:t> phát triển</a:t>
            </a:r>
            <a:r>
              <a:rPr lang="nl-NL" sz="2400" dirty="0" smtClean="0">
                <a:solidFill>
                  <a:srgbClr val="CC6600"/>
                </a:solidFill>
                <a:latin typeface="+mj-lt"/>
                <a:ea typeface="Calibri" panose="020F0502020204030204" pitchFamily="34" charset="0"/>
                <a:cs typeface="Times New Roman" panose="02020603050405020304" pitchFamily="18" charset="0"/>
              </a:rPr>
              <a:t> kinh tế- xã hội. </a:t>
            </a:r>
            <a:endParaRPr lang="en-US" sz="2400" dirty="0">
              <a:solidFill>
                <a:srgbClr val="CC6600"/>
              </a:solidFill>
              <a:effectLst/>
              <a:latin typeface="+mj-lt"/>
              <a:ea typeface="Calibri" panose="020F0502020204030204" pitchFamily="34" charset="0"/>
              <a:cs typeface="Times New Roman" panose="02020603050405020304" pitchFamily="18" charset="0"/>
            </a:endParaRPr>
          </a:p>
        </p:txBody>
      </p:sp>
      <p:sp>
        <p:nvSpPr>
          <p:cNvPr id="8" name="Rectangle 7"/>
          <p:cNvSpPr/>
          <p:nvPr/>
        </p:nvSpPr>
        <p:spPr>
          <a:xfrm>
            <a:off x="914400" y="536397"/>
            <a:ext cx="7653890" cy="523220"/>
          </a:xfrm>
          <a:prstGeom prst="rect">
            <a:avLst/>
          </a:prstGeom>
        </p:spPr>
        <p:txBody>
          <a:bodyPr wrap="none">
            <a:spAutoFit/>
          </a:bodyPr>
          <a:lstStyle/>
          <a:p>
            <a:pPr indent="457200">
              <a:spcBef>
                <a:spcPts val="1000"/>
              </a:spcBef>
              <a:spcAft>
                <a:spcPts val="0"/>
              </a:spcAft>
            </a:pPr>
            <a:r>
              <a:rPr lang="nl-NL" sz="2800" b="1" dirty="0">
                <a:solidFill>
                  <a:srgbClr val="CC0099"/>
                </a:solidFill>
                <a:latin typeface="+mj-lt"/>
                <a:ea typeface="Times New Roman" panose="02020603050405020304" pitchFamily="18" charset="0"/>
                <a:cs typeface="Times New Roman" panose="02020603050405020304" pitchFamily="18" charset="0"/>
              </a:rPr>
              <a:t>N</a:t>
            </a:r>
            <a:r>
              <a:rPr lang="nl-NL" sz="2800" b="1" dirty="0" smtClean="0">
                <a:solidFill>
                  <a:srgbClr val="CC0099"/>
                </a:solidFill>
                <a:latin typeface="+mj-lt"/>
                <a:ea typeface="Times New Roman" panose="02020603050405020304" pitchFamily="18" charset="0"/>
                <a:cs typeface="Times New Roman" panose="02020603050405020304" pitchFamily="18" charset="0"/>
              </a:rPr>
              <a:t>ền </a:t>
            </a:r>
            <a:r>
              <a:rPr lang="nl-NL" sz="2800" b="1" dirty="0">
                <a:solidFill>
                  <a:srgbClr val="CC0099"/>
                </a:solidFill>
                <a:latin typeface="+mj-lt"/>
                <a:ea typeface="Times New Roman" panose="02020603050405020304" pitchFamily="18" charset="0"/>
                <a:cs typeface="Times New Roman" panose="02020603050405020304" pitchFamily="18" charset="0"/>
              </a:rPr>
              <a:t>văn hóa tiên tiến, đậm đà bản sắc dân </a:t>
            </a:r>
            <a:r>
              <a:rPr lang="nl-NL" sz="2800" b="1" dirty="0" smtClean="0">
                <a:solidFill>
                  <a:srgbClr val="CC0099"/>
                </a:solidFill>
                <a:latin typeface="+mj-lt"/>
                <a:ea typeface="Times New Roman" panose="02020603050405020304" pitchFamily="18" charset="0"/>
                <a:cs typeface="Times New Roman" panose="02020603050405020304" pitchFamily="18" charset="0"/>
              </a:rPr>
              <a:t>tộc:</a:t>
            </a:r>
            <a:endParaRPr lang="en-US" sz="2800" b="1" dirty="0">
              <a:solidFill>
                <a:srgbClr val="CC0099"/>
              </a:solidFill>
              <a:effectLst/>
              <a:latin typeface="+mj-lt"/>
              <a:ea typeface="Times New Roman" panose="02020603050405020304" pitchFamily="18" charset="0"/>
              <a:cs typeface="Times New Roman" panose="02020603050405020304" pitchFamily="18" charset="0"/>
            </a:endParaRPr>
          </a:p>
        </p:txBody>
      </p:sp>
      <p:pic>
        <p:nvPicPr>
          <p:cNvPr id="1026" name="Picture 2" descr="Image result for cương lĩnh xây dựng đất nước năm 1991"/>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12501" y="1236378"/>
            <a:ext cx="3685953" cy="508715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40502470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n 64"/>
          <p:cNvSpPr/>
          <p:nvPr/>
        </p:nvSpPr>
        <p:spPr>
          <a:xfrm>
            <a:off x="415345" y="391091"/>
            <a:ext cx="1194348" cy="1669535"/>
          </a:xfrm>
          <a:prstGeom prst="can">
            <a:avLst/>
          </a:prstGeom>
          <a:gradFill>
            <a:gsLst>
              <a:gs pos="0">
                <a:srgbClr val="0070C0"/>
              </a:gs>
              <a:gs pos="100000">
                <a:srgbClr val="4EE7FC"/>
              </a:gs>
            </a:gsLst>
            <a:lin ang="5400000" scaled="0"/>
          </a:gradFill>
          <a:ln w="12700" cap="flat" cmpd="sng" algn="ctr">
            <a:solidFill>
              <a:srgbClr val="0070C0"/>
            </a:solidFill>
            <a:prstDash val="solid"/>
          </a:ln>
          <a:effectLst/>
        </p:spPr>
        <p:txBody>
          <a:bodyPr anchor="ctr"/>
          <a:lstStyle/>
          <a:p>
            <a:pPr algn="ctr">
              <a:defRPr/>
            </a:pPr>
            <a:r>
              <a:rPr lang="nl-NL" sz="2400" b="1" dirty="0">
                <a:solidFill>
                  <a:schemeClr val="bg1"/>
                </a:solidFill>
                <a:latin typeface="+mj-lt"/>
                <a:ea typeface="Calibri" panose="020F0502020204030204" pitchFamily="34" charset="0"/>
                <a:cs typeface="Times New Roman" panose="02020603050405020304" pitchFamily="18" charset="0"/>
              </a:rPr>
              <a:t>Bản chất xã </a:t>
            </a:r>
            <a:r>
              <a:rPr lang="nl-NL" sz="2400" b="1" dirty="0" smtClean="0">
                <a:solidFill>
                  <a:schemeClr val="bg1"/>
                </a:solidFill>
                <a:latin typeface="+mj-lt"/>
                <a:ea typeface="Calibri" panose="020F0502020204030204" pitchFamily="34" charset="0"/>
                <a:cs typeface="Times New Roman" panose="02020603050405020304" pitchFamily="18" charset="0"/>
              </a:rPr>
              <a:t>hội XHCN</a:t>
            </a:r>
            <a:endParaRPr lang="en-US" sz="2400" b="1" kern="0" dirty="0">
              <a:solidFill>
                <a:schemeClr val="bg1"/>
              </a:solidFill>
              <a:latin typeface="+mj-lt"/>
            </a:endParaRPr>
          </a:p>
        </p:txBody>
      </p:sp>
      <p:sp>
        <p:nvSpPr>
          <p:cNvPr id="5" name="Равно 54"/>
          <p:cNvSpPr/>
          <p:nvPr/>
        </p:nvSpPr>
        <p:spPr>
          <a:xfrm>
            <a:off x="1923455" y="814160"/>
            <a:ext cx="725091" cy="544513"/>
          </a:xfrm>
          <a:prstGeom prst="mathEqual">
            <a:avLst/>
          </a:prstGeom>
          <a:solidFill>
            <a:srgbClr val="00B050"/>
          </a:solidFill>
          <a:ln w="25400" cap="flat" cmpd="sng" algn="ctr">
            <a:noFill/>
            <a:prstDash val="solid"/>
          </a:ln>
          <a:effectLst/>
        </p:spPr>
        <p:txBody>
          <a:bodyPr anchor="ctr"/>
          <a:lstStyle/>
          <a:p>
            <a:pPr algn="ctr">
              <a:defRPr/>
            </a:pPr>
            <a:endParaRPr lang="ru-RU" kern="0">
              <a:solidFill>
                <a:prstClr val="black"/>
              </a:solidFill>
              <a:latin typeface="Calibri"/>
            </a:endParaRPr>
          </a:p>
        </p:txBody>
      </p:sp>
      <p:sp>
        <p:nvSpPr>
          <p:cNvPr id="6" name="Can 62"/>
          <p:cNvSpPr/>
          <p:nvPr/>
        </p:nvSpPr>
        <p:spPr>
          <a:xfrm>
            <a:off x="2962309" y="391090"/>
            <a:ext cx="1163276" cy="1669535"/>
          </a:xfrm>
          <a:prstGeom prst="can">
            <a:avLst/>
          </a:prstGeom>
          <a:solidFill>
            <a:srgbClr val="996633"/>
          </a:solidFill>
          <a:ln w="12700" cap="flat" cmpd="sng" algn="ctr">
            <a:solidFill>
              <a:srgbClr val="FF9900"/>
            </a:solidFill>
            <a:prstDash val="solid"/>
          </a:ln>
          <a:effectLst/>
        </p:spPr>
        <p:txBody>
          <a:bodyPr anchor="ctr"/>
          <a:lstStyle/>
          <a:p>
            <a:pPr algn="ctr">
              <a:defRPr/>
            </a:pPr>
            <a:r>
              <a:rPr lang="nl-NL" sz="2400" b="1" dirty="0" smtClean="0">
                <a:solidFill>
                  <a:schemeClr val="bg1"/>
                </a:solidFill>
                <a:latin typeface="+mj-lt"/>
                <a:ea typeface="Calibri" panose="020F0502020204030204" pitchFamily="34" charset="0"/>
                <a:cs typeface="Times New Roman" panose="02020603050405020304" pitchFamily="18" charset="0"/>
              </a:rPr>
              <a:t>Tiến</a:t>
            </a:r>
          </a:p>
          <a:p>
            <a:pPr algn="ctr">
              <a:defRPr/>
            </a:pPr>
            <a:r>
              <a:rPr lang="nl-NL" sz="2400" b="1" dirty="0" smtClean="0">
                <a:solidFill>
                  <a:schemeClr val="bg1"/>
                </a:solidFill>
                <a:latin typeface="+mj-lt"/>
                <a:ea typeface="Calibri" panose="020F0502020204030204" pitchFamily="34" charset="0"/>
                <a:cs typeface="Times New Roman" panose="02020603050405020304" pitchFamily="18" charset="0"/>
              </a:rPr>
              <a:t> bộ</a:t>
            </a:r>
            <a:endParaRPr lang="en-US" sz="2400" b="1" kern="0" dirty="0">
              <a:solidFill>
                <a:schemeClr val="bg1"/>
              </a:solidFill>
              <a:latin typeface="+mj-lt"/>
            </a:endParaRPr>
          </a:p>
        </p:txBody>
      </p:sp>
      <p:sp>
        <p:nvSpPr>
          <p:cNvPr id="7" name="Can 64"/>
          <p:cNvSpPr/>
          <p:nvPr/>
        </p:nvSpPr>
        <p:spPr>
          <a:xfrm>
            <a:off x="5313652" y="391084"/>
            <a:ext cx="1148324" cy="1669534"/>
          </a:xfrm>
          <a:prstGeom prst="can">
            <a:avLst/>
          </a:prstGeom>
          <a:solidFill>
            <a:srgbClr val="CC0099"/>
          </a:solidFill>
          <a:ln w="12700" cap="flat" cmpd="sng" algn="ctr">
            <a:solidFill>
              <a:srgbClr val="0070C0"/>
            </a:solidFill>
            <a:prstDash val="solid"/>
          </a:ln>
          <a:effectLst/>
        </p:spPr>
        <p:txBody>
          <a:bodyPr anchor="ctr"/>
          <a:lstStyle/>
          <a:p>
            <a:pPr algn="ctr">
              <a:defRPr/>
            </a:pPr>
            <a:r>
              <a:rPr lang="nl-NL" sz="2400" b="1" dirty="0" smtClean="0">
                <a:solidFill>
                  <a:schemeClr val="bg1"/>
                </a:solidFill>
                <a:latin typeface="+mj-lt"/>
                <a:ea typeface="Calibri" panose="020F0502020204030204" pitchFamily="34" charset="0"/>
                <a:cs typeface="Times New Roman" panose="02020603050405020304" pitchFamily="18" charset="0"/>
              </a:rPr>
              <a:t>Khoa </a:t>
            </a:r>
            <a:r>
              <a:rPr lang="nl-NL" sz="2400" b="1" dirty="0">
                <a:solidFill>
                  <a:schemeClr val="bg1"/>
                </a:solidFill>
                <a:latin typeface="+mj-lt"/>
                <a:ea typeface="Calibri" panose="020F0502020204030204" pitchFamily="34" charset="0"/>
                <a:cs typeface="Times New Roman" panose="02020603050405020304" pitchFamily="18" charset="0"/>
              </a:rPr>
              <a:t>học</a:t>
            </a:r>
            <a:endParaRPr lang="en-US" sz="2400" b="1" kern="0" dirty="0">
              <a:solidFill>
                <a:schemeClr val="bg1"/>
              </a:solidFill>
              <a:latin typeface="+mj-lt"/>
            </a:endParaRPr>
          </a:p>
        </p:txBody>
      </p:sp>
      <p:sp>
        <p:nvSpPr>
          <p:cNvPr id="8" name="Can 64"/>
          <p:cNvSpPr/>
          <p:nvPr/>
        </p:nvSpPr>
        <p:spPr>
          <a:xfrm>
            <a:off x="7599652" y="391084"/>
            <a:ext cx="1267454" cy="1669534"/>
          </a:xfrm>
          <a:prstGeom prst="can">
            <a:avLst/>
          </a:prstGeom>
          <a:solidFill>
            <a:srgbClr val="00B050"/>
          </a:solidFill>
          <a:ln w="12700" cap="flat" cmpd="sng" algn="ctr">
            <a:solidFill>
              <a:srgbClr val="0070C0"/>
            </a:solidFill>
            <a:prstDash val="solid"/>
          </a:ln>
          <a:effectLst/>
        </p:spPr>
        <p:txBody>
          <a:bodyPr anchor="ctr"/>
          <a:lstStyle/>
          <a:p>
            <a:pPr algn="ctr">
              <a:defRPr/>
            </a:pPr>
            <a:r>
              <a:rPr lang="nl-NL" sz="2400" b="1" dirty="0" smtClean="0">
                <a:solidFill>
                  <a:schemeClr val="bg1"/>
                </a:solidFill>
                <a:latin typeface="+mj-lt"/>
                <a:ea typeface="Calibri" panose="020F0502020204030204" pitchFamily="34" charset="0"/>
                <a:cs typeface="Times New Roman" panose="02020603050405020304" pitchFamily="18" charset="0"/>
              </a:rPr>
              <a:t>Nhân </a:t>
            </a:r>
          </a:p>
          <a:p>
            <a:pPr algn="ctr">
              <a:defRPr/>
            </a:pPr>
            <a:r>
              <a:rPr lang="nl-NL" sz="2400" b="1" dirty="0" smtClean="0">
                <a:solidFill>
                  <a:schemeClr val="bg1"/>
                </a:solidFill>
                <a:latin typeface="+mj-lt"/>
                <a:ea typeface="Calibri" panose="020F0502020204030204" pitchFamily="34" charset="0"/>
                <a:cs typeface="Times New Roman" panose="02020603050405020304" pitchFamily="18" charset="0"/>
              </a:rPr>
              <a:t>văn</a:t>
            </a:r>
            <a:endParaRPr lang="en-US" sz="2400" b="1" kern="0" dirty="0">
              <a:solidFill>
                <a:schemeClr val="bg1"/>
              </a:solidFill>
              <a:latin typeface="+mj-lt"/>
            </a:endParaRPr>
          </a:p>
        </p:txBody>
      </p:sp>
      <p:sp>
        <p:nvSpPr>
          <p:cNvPr id="9" name="Плюс 53"/>
          <p:cNvSpPr/>
          <p:nvPr/>
        </p:nvSpPr>
        <p:spPr>
          <a:xfrm>
            <a:off x="4273922" y="549275"/>
            <a:ext cx="725091" cy="966788"/>
          </a:xfrm>
          <a:prstGeom prst="mathPlus">
            <a:avLst>
              <a:gd name="adj1" fmla="val 16963"/>
            </a:avLst>
          </a:prstGeom>
          <a:solidFill>
            <a:srgbClr val="FF0000"/>
          </a:solidFill>
          <a:ln w="25400" cap="flat" cmpd="sng" algn="ctr">
            <a:noFill/>
            <a:prstDash val="solid"/>
          </a:ln>
          <a:effectLst/>
        </p:spPr>
        <p:txBody>
          <a:bodyPr anchor="ctr"/>
          <a:lstStyle/>
          <a:p>
            <a:pPr algn="ctr">
              <a:defRPr/>
            </a:pPr>
            <a:endParaRPr lang="ru-RU" kern="0">
              <a:solidFill>
                <a:prstClr val="white"/>
              </a:solidFill>
              <a:latin typeface="Calibri"/>
            </a:endParaRPr>
          </a:p>
        </p:txBody>
      </p:sp>
      <p:sp>
        <p:nvSpPr>
          <p:cNvPr id="10" name="Плюс 53"/>
          <p:cNvSpPr/>
          <p:nvPr/>
        </p:nvSpPr>
        <p:spPr>
          <a:xfrm>
            <a:off x="6726224" y="538755"/>
            <a:ext cx="725091" cy="966788"/>
          </a:xfrm>
          <a:prstGeom prst="mathPlus">
            <a:avLst>
              <a:gd name="adj1" fmla="val 16963"/>
            </a:avLst>
          </a:prstGeom>
          <a:solidFill>
            <a:srgbClr val="FF0000"/>
          </a:solidFill>
          <a:ln w="25400" cap="flat" cmpd="sng" algn="ctr">
            <a:noFill/>
            <a:prstDash val="solid"/>
          </a:ln>
          <a:effectLst/>
        </p:spPr>
        <p:txBody>
          <a:bodyPr anchor="ctr"/>
          <a:lstStyle/>
          <a:p>
            <a:pPr algn="ctr">
              <a:defRPr/>
            </a:pPr>
            <a:endParaRPr lang="ru-RU" kern="0">
              <a:solidFill>
                <a:prstClr val="white"/>
              </a:solidFill>
              <a:latin typeface="Calibri"/>
            </a:endParaRPr>
          </a:p>
        </p:txBody>
      </p:sp>
      <p:sp>
        <p:nvSpPr>
          <p:cNvPr id="11" name="Rectangle 10"/>
          <p:cNvSpPr/>
          <p:nvPr/>
        </p:nvSpPr>
        <p:spPr>
          <a:xfrm>
            <a:off x="592321" y="2896611"/>
            <a:ext cx="2351926" cy="461665"/>
          </a:xfrm>
          <a:prstGeom prst="rect">
            <a:avLst/>
          </a:prstGeom>
        </p:spPr>
        <p:txBody>
          <a:bodyPr wrap="none">
            <a:spAutoFit/>
          </a:bodyPr>
          <a:lstStyle/>
          <a:p>
            <a:r>
              <a:rPr lang="nl-NL" sz="2400" b="1" dirty="0" smtClean="0">
                <a:solidFill>
                  <a:srgbClr val="008000"/>
                </a:solidFill>
                <a:latin typeface="+mj-lt"/>
                <a:ea typeface="Calibri" panose="020F0502020204030204" pitchFamily="34" charset="0"/>
                <a:cs typeface="Times New Roman" panose="02020603050405020304" pitchFamily="18" charset="0"/>
              </a:rPr>
              <a:t>Chủ </a:t>
            </a:r>
            <a:r>
              <a:rPr lang="nl-NL" sz="2400" b="1" dirty="0">
                <a:solidFill>
                  <a:srgbClr val="008000"/>
                </a:solidFill>
                <a:latin typeface="+mj-lt"/>
                <a:ea typeface="Calibri" panose="020F0502020204030204" pitchFamily="34" charset="0"/>
                <a:cs typeface="Times New Roman" panose="02020603050405020304" pitchFamily="18" charset="0"/>
              </a:rPr>
              <a:t>nghĩa xã hội </a:t>
            </a:r>
            <a:endParaRPr lang="en-US" sz="2400" b="1" dirty="0">
              <a:solidFill>
                <a:srgbClr val="008000"/>
              </a:solidFill>
              <a:latin typeface="+mj-lt"/>
            </a:endParaRPr>
          </a:p>
        </p:txBody>
      </p:sp>
      <p:sp>
        <p:nvSpPr>
          <p:cNvPr id="12" name="Rectangle 11"/>
          <p:cNvSpPr/>
          <p:nvPr/>
        </p:nvSpPr>
        <p:spPr>
          <a:xfrm>
            <a:off x="3452377" y="2863905"/>
            <a:ext cx="3317575" cy="461665"/>
          </a:xfrm>
          <a:prstGeom prst="rect">
            <a:avLst/>
          </a:prstGeom>
        </p:spPr>
        <p:txBody>
          <a:bodyPr wrap="none">
            <a:spAutoFit/>
          </a:bodyPr>
          <a:lstStyle/>
          <a:p>
            <a:r>
              <a:rPr lang="nl-NL" sz="2400" b="1" dirty="0">
                <a:solidFill>
                  <a:srgbClr val="FF0000"/>
                </a:solidFill>
                <a:latin typeface="+mj-lt"/>
                <a:ea typeface="Calibri" panose="020F0502020204030204" pitchFamily="34" charset="0"/>
                <a:cs typeface="Times New Roman" panose="02020603050405020304" pitchFamily="18" charset="0"/>
              </a:rPr>
              <a:t>đồng chất và cùng chiều </a:t>
            </a:r>
            <a:endParaRPr lang="en-US" sz="2400" b="1" dirty="0">
              <a:solidFill>
                <a:srgbClr val="FF0000"/>
              </a:solidFill>
              <a:latin typeface="+mj-lt"/>
            </a:endParaRPr>
          </a:p>
        </p:txBody>
      </p:sp>
      <p:sp>
        <p:nvSpPr>
          <p:cNvPr id="13" name="Rectangle 12"/>
          <p:cNvSpPr/>
          <p:nvPr/>
        </p:nvSpPr>
        <p:spPr>
          <a:xfrm>
            <a:off x="7589659" y="2896610"/>
            <a:ext cx="1219245" cy="461665"/>
          </a:xfrm>
          <a:prstGeom prst="rect">
            <a:avLst/>
          </a:prstGeom>
        </p:spPr>
        <p:txBody>
          <a:bodyPr wrap="none">
            <a:spAutoFit/>
          </a:bodyPr>
          <a:lstStyle/>
          <a:p>
            <a:r>
              <a:rPr lang="nl-NL" sz="2400" b="1" dirty="0" smtClean="0">
                <a:solidFill>
                  <a:srgbClr val="008000"/>
                </a:solidFill>
                <a:latin typeface="+mj-lt"/>
                <a:ea typeface="Calibri" panose="020F0502020204030204" pitchFamily="34" charset="0"/>
                <a:cs typeface="Times New Roman" panose="02020603050405020304" pitchFamily="18" charset="0"/>
              </a:rPr>
              <a:t>Văn </a:t>
            </a:r>
            <a:r>
              <a:rPr lang="nl-NL" sz="2400" b="1" dirty="0">
                <a:solidFill>
                  <a:srgbClr val="008000"/>
                </a:solidFill>
                <a:latin typeface="+mj-lt"/>
                <a:ea typeface="Calibri" panose="020F0502020204030204" pitchFamily="34" charset="0"/>
                <a:cs typeface="Times New Roman" panose="02020603050405020304" pitchFamily="18" charset="0"/>
              </a:rPr>
              <a:t>hóa</a:t>
            </a:r>
            <a:endParaRPr lang="en-US" sz="2400" b="1" dirty="0">
              <a:solidFill>
                <a:srgbClr val="008000"/>
              </a:solidFill>
              <a:latin typeface="+mj-lt"/>
            </a:endParaRPr>
          </a:p>
        </p:txBody>
      </p:sp>
      <p:sp>
        <p:nvSpPr>
          <p:cNvPr id="16" name="Равно 54"/>
          <p:cNvSpPr/>
          <p:nvPr/>
        </p:nvSpPr>
        <p:spPr>
          <a:xfrm>
            <a:off x="4273922" y="4630744"/>
            <a:ext cx="725091" cy="544513"/>
          </a:xfrm>
          <a:prstGeom prst="mathEqual">
            <a:avLst/>
          </a:prstGeom>
          <a:solidFill>
            <a:srgbClr val="996633"/>
          </a:solidFill>
          <a:ln w="25400" cap="flat" cmpd="sng" algn="ctr">
            <a:noFill/>
            <a:prstDash val="solid"/>
          </a:ln>
          <a:effectLst/>
        </p:spPr>
        <p:txBody>
          <a:bodyPr anchor="ctr"/>
          <a:lstStyle/>
          <a:p>
            <a:pPr algn="ctr">
              <a:defRPr/>
            </a:pPr>
            <a:endParaRPr lang="ru-RU" sz="3600" kern="0" dirty="0">
              <a:solidFill>
                <a:prstClr val="black"/>
              </a:solidFill>
              <a:latin typeface="Calibri"/>
            </a:endParaRPr>
          </a:p>
        </p:txBody>
      </p:sp>
      <p:sp>
        <p:nvSpPr>
          <p:cNvPr id="17" name="Rounded Rectangle 16"/>
          <p:cNvSpPr/>
          <p:nvPr/>
        </p:nvSpPr>
        <p:spPr>
          <a:xfrm>
            <a:off x="371107" y="4089348"/>
            <a:ext cx="3081269" cy="18471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a:off x="592324" y="4371351"/>
            <a:ext cx="2638835" cy="1569660"/>
          </a:xfrm>
          <a:prstGeom prst="rect">
            <a:avLst/>
          </a:prstGeom>
        </p:spPr>
        <p:txBody>
          <a:bodyPr wrap="square">
            <a:spAutoFit/>
          </a:bodyPr>
          <a:lstStyle/>
          <a:p>
            <a:pPr algn="ctr"/>
            <a:r>
              <a:rPr lang="nl-NL" sz="2400" dirty="0" smtClean="0">
                <a:solidFill>
                  <a:schemeClr val="bg1"/>
                </a:solidFill>
                <a:latin typeface="+mj-lt"/>
                <a:ea typeface="Calibri" panose="020F0502020204030204" pitchFamily="34" charset="0"/>
                <a:cs typeface="Times New Roman" panose="02020603050405020304" pitchFamily="18" charset="0"/>
              </a:rPr>
              <a:t>Phấn </a:t>
            </a:r>
            <a:r>
              <a:rPr lang="nl-NL" sz="2400" dirty="0">
                <a:solidFill>
                  <a:schemeClr val="bg1"/>
                </a:solidFill>
                <a:latin typeface="+mj-lt"/>
                <a:ea typeface="Calibri" panose="020F0502020204030204" pitchFamily="34" charset="0"/>
                <a:cs typeface="Times New Roman" panose="02020603050405020304" pitchFamily="18" charset="0"/>
              </a:rPr>
              <a:t>đấu cho những mục tiêu </a:t>
            </a:r>
            <a:r>
              <a:rPr lang="nl-NL" sz="2400" dirty="0" smtClean="0">
                <a:solidFill>
                  <a:schemeClr val="bg1"/>
                </a:solidFill>
                <a:latin typeface="+mj-lt"/>
                <a:ea typeface="Calibri" panose="020F0502020204030204" pitchFamily="34" charset="0"/>
                <a:cs typeface="Times New Roman" panose="02020603050405020304" pitchFamily="18" charset="0"/>
              </a:rPr>
              <a:t>của </a:t>
            </a:r>
            <a:r>
              <a:rPr lang="nl-NL" sz="2400" dirty="0">
                <a:solidFill>
                  <a:schemeClr val="bg1"/>
                </a:solidFill>
                <a:latin typeface="+mj-lt"/>
                <a:ea typeface="Calibri" panose="020F0502020204030204" pitchFamily="34" charset="0"/>
                <a:cs typeface="Times New Roman" panose="02020603050405020304" pitchFamily="18" charset="0"/>
              </a:rPr>
              <a:t>chủ nghĩa xã hội </a:t>
            </a:r>
            <a:endParaRPr lang="en-US" sz="2400" dirty="0">
              <a:solidFill>
                <a:schemeClr val="bg1"/>
              </a:solidFill>
              <a:latin typeface="+mj-lt"/>
            </a:endParaRPr>
          </a:p>
        </p:txBody>
      </p:sp>
      <p:sp>
        <p:nvSpPr>
          <p:cNvPr id="20" name="Rounded Rectangle 19"/>
          <p:cNvSpPr/>
          <p:nvPr/>
        </p:nvSpPr>
        <p:spPr>
          <a:xfrm>
            <a:off x="5820561" y="4047932"/>
            <a:ext cx="2967778" cy="184715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p:cNvSpPr/>
          <p:nvPr/>
        </p:nvSpPr>
        <p:spPr>
          <a:xfrm>
            <a:off x="5979018" y="4038600"/>
            <a:ext cx="2646018" cy="1938992"/>
          </a:xfrm>
          <a:prstGeom prst="rect">
            <a:avLst/>
          </a:prstGeom>
        </p:spPr>
        <p:txBody>
          <a:bodyPr wrap="square">
            <a:spAutoFit/>
          </a:bodyPr>
          <a:lstStyle/>
          <a:p>
            <a:pPr algn="ctr"/>
            <a:r>
              <a:rPr lang="nl-NL" sz="2400" dirty="0" smtClean="0">
                <a:solidFill>
                  <a:schemeClr val="bg1"/>
                </a:solidFill>
                <a:latin typeface="+mj-lt"/>
                <a:ea typeface="Calibri" panose="020F0502020204030204" pitchFamily="34" charset="0"/>
                <a:cs typeface="Times New Roman" panose="02020603050405020304" pitchFamily="18" charset="0"/>
              </a:rPr>
              <a:t>Phấn </a:t>
            </a:r>
            <a:r>
              <a:rPr lang="nl-NL" sz="2400" dirty="0">
                <a:solidFill>
                  <a:schemeClr val="bg1"/>
                </a:solidFill>
                <a:latin typeface="+mj-lt"/>
                <a:ea typeface="Calibri" panose="020F0502020204030204" pitchFamily="34" charset="0"/>
                <a:cs typeface="Times New Roman" panose="02020603050405020304" pitchFamily="18" charset="0"/>
              </a:rPr>
              <a:t>đấu cho những giá trị </a:t>
            </a:r>
            <a:r>
              <a:rPr lang="nl-NL" sz="2400" dirty="0" smtClean="0">
                <a:solidFill>
                  <a:schemeClr val="bg1"/>
                </a:solidFill>
                <a:latin typeface="+mj-lt"/>
                <a:ea typeface="Calibri" panose="020F0502020204030204" pitchFamily="34" charset="0"/>
                <a:cs typeface="Times New Roman" panose="02020603050405020304" pitchFamily="18" charset="0"/>
              </a:rPr>
              <a:t>văn </a:t>
            </a:r>
            <a:r>
              <a:rPr lang="nl-NL" sz="2400" dirty="0">
                <a:solidFill>
                  <a:schemeClr val="bg1"/>
                </a:solidFill>
                <a:latin typeface="+mj-lt"/>
                <a:ea typeface="Calibri" panose="020F0502020204030204" pitchFamily="34" charset="0"/>
                <a:cs typeface="Times New Roman" panose="02020603050405020304" pitchFamily="18" charset="0"/>
              </a:rPr>
              <a:t>hóa - xã hội xã hội </a:t>
            </a:r>
            <a:r>
              <a:rPr lang="nl-NL" sz="2400" dirty="0" smtClean="0">
                <a:solidFill>
                  <a:schemeClr val="bg1"/>
                </a:solidFill>
                <a:latin typeface="+mj-lt"/>
                <a:ea typeface="Calibri" panose="020F0502020204030204" pitchFamily="34" charset="0"/>
                <a:cs typeface="Times New Roman" panose="02020603050405020304" pitchFamily="18" charset="0"/>
              </a:rPr>
              <a:t>chủ </a:t>
            </a:r>
            <a:r>
              <a:rPr lang="nl-NL" sz="2400" dirty="0">
                <a:solidFill>
                  <a:schemeClr val="bg1"/>
                </a:solidFill>
                <a:latin typeface="+mj-lt"/>
                <a:ea typeface="Calibri" panose="020F0502020204030204" pitchFamily="34" charset="0"/>
                <a:cs typeface="Times New Roman" panose="02020603050405020304" pitchFamily="18" charset="0"/>
              </a:rPr>
              <a:t>nghĩa là xã hội văn hóa cao</a:t>
            </a:r>
            <a:endParaRPr lang="en-US" sz="2400" dirty="0">
              <a:solidFill>
                <a:schemeClr val="bg1"/>
              </a:solidFill>
              <a:latin typeface="+mj-lt"/>
            </a:endParaRPr>
          </a:p>
        </p:txBody>
      </p:sp>
      <p:sp>
        <p:nvSpPr>
          <p:cNvPr id="22" name="Down Arrow 21"/>
          <p:cNvSpPr/>
          <p:nvPr/>
        </p:nvSpPr>
        <p:spPr>
          <a:xfrm>
            <a:off x="4273922" y="3542935"/>
            <a:ext cx="725091" cy="828412"/>
          </a:xfrm>
          <a:prstGeom prst="downArrow">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Left Brace 17"/>
          <p:cNvSpPr/>
          <p:nvPr/>
        </p:nvSpPr>
        <p:spPr>
          <a:xfrm rot="5400000" flipH="1">
            <a:off x="4323942" y="-804323"/>
            <a:ext cx="561467" cy="6172202"/>
          </a:xfrm>
          <a:prstGeom prst="leftBrace">
            <a:avLst>
              <a:gd name="adj1" fmla="val 52270"/>
              <a:gd name="adj2" fmla="val 49675"/>
            </a:avLst>
          </a:prstGeom>
          <a:ln w="38100">
            <a:solidFill>
              <a:srgbClr val="00B0F0"/>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latinLnBrk="1" hangingPunct="1">
              <a:spcBef>
                <a:spcPts val="0"/>
              </a:spcBef>
              <a:spcAft>
                <a:spcPts val="0"/>
              </a:spcAft>
              <a:defRPr/>
            </a:pPr>
            <a:endParaRPr lang="ko-KR" altLang="en-US" dirty="0">
              <a:solidFill>
                <a:prstClr val="black"/>
              </a:solidFill>
            </a:endParaRPr>
          </a:p>
        </p:txBody>
      </p:sp>
    </p:spTree>
    <p:extLst>
      <p:ext uri="{BB962C8B-B14F-4D97-AF65-F5344CB8AC3E}">
        <p14:creationId xmlns="" xmlns:p14="http://schemas.microsoft.com/office/powerpoint/2010/main" val="10126289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rmAutofit/>
          </a:bodyPr>
          <a:lstStyle/>
          <a:p>
            <a:r>
              <a:rPr lang="nl-NL" sz="2800" i="1" dirty="0" smtClean="0">
                <a:solidFill>
                  <a:srgbClr val="FF0000"/>
                </a:solidFill>
                <a:latin typeface="Times New Roman" pitchFamily="18" charset="0"/>
                <a:cs typeface="Times New Roman" pitchFamily="18" charset="0"/>
              </a:rPr>
              <a:t>5.Con </a:t>
            </a:r>
            <a:r>
              <a:rPr lang="nl-NL" sz="2800" i="1" dirty="0">
                <a:solidFill>
                  <a:srgbClr val="FF0000"/>
                </a:solidFill>
                <a:latin typeface="Times New Roman" pitchFamily="18" charset="0"/>
                <a:cs typeface="Times New Roman" pitchFamily="18" charset="0"/>
              </a:rPr>
              <a:t>người có cuộc sống ấm no, tự do, hạnh phúc, có điều kiện phát triển toàn diện</a:t>
            </a:r>
            <a:endParaRPr lang="en-US" sz="2800"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152400" y="1371600"/>
            <a:ext cx="8534400" cy="4525963"/>
          </a:xfrm>
        </p:spPr>
        <p:txBody>
          <a:bodyPr>
            <a:normAutofit/>
          </a:bodyPr>
          <a:lstStyle/>
          <a:p>
            <a:r>
              <a:rPr lang="nl-NL" sz="2800" dirty="0" smtClean="0"/>
              <a:t>Con người là trung tâm của chiến lược phát triển, đồng thời là chủ thể phát triển. M</a:t>
            </a:r>
            <a:r>
              <a:rPr lang="pl-PL" sz="2800" dirty="0" smtClean="0"/>
              <a:t>ục tiêu của chủ nghĩa xã hội mà nhân dân ta xây dựng là vì con người, vì hạnh phúc và sự phát triển toàn diện của con người</a:t>
            </a:r>
            <a:endParaRPr lang="en-US" sz="2800" dirty="0">
              <a:latin typeface="Times New Roman" pitchFamily="18" charset="0"/>
              <a:cs typeface="Times New Roman" pitchFamily="18" charset="0"/>
            </a:endParaRPr>
          </a:p>
        </p:txBody>
      </p:sp>
      <p:pic>
        <p:nvPicPr>
          <p:cNvPr id="10242" name="Picture 2" descr="Ảnh minh họa"/>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257800" y="3505199"/>
            <a:ext cx="3228622" cy="3352801"/>
          </a:xfrm>
          <a:prstGeom prst="rect">
            <a:avLst/>
          </a:prstGeom>
          <a:noFill/>
          <a:extLst>
            <a:ext uri="{909E8E84-426E-40DD-AFC4-6F175D3DCCD1}">
              <a14:hiddenFill xmlns="" xmlns:a14="http://schemas.microsoft.com/office/drawing/2010/main">
                <a:solidFill>
                  <a:srgbClr val="FFFFFF"/>
                </a:solidFill>
              </a14:hiddenFill>
            </a:ext>
          </a:extLst>
        </p:spPr>
      </p:pic>
      <p:pic>
        <p:nvPicPr>
          <p:cNvPr id="10244" name="Picture 4" descr="Hình ảnh có liên quan"/>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28560" y="3926245"/>
            <a:ext cx="4541314" cy="283657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5315805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3612" y="76200"/>
            <a:ext cx="3670480" cy="830997"/>
          </a:xfrm>
          <a:prstGeom prst="rect">
            <a:avLst/>
          </a:prstGeom>
        </p:spPr>
        <p:txBody>
          <a:bodyPr wrap="square">
            <a:spAutoFit/>
          </a:bodyPr>
          <a:lstStyle/>
          <a:p>
            <a:pPr algn="ctr"/>
            <a:r>
              <a:rPr lang="nl-NL" sz="2400" dirty="0">
                <a:solidFill>
                  <a:srgbClr val="660033"/>
                </a:solidFill>
                <a:latin typeface="+mj-lt"/>
                <a:ea typeface="Times New Roman" panose="02020603050405020304" pitchFamily="18" charset="0"/>
              </a:rPr>
              <a:t>Bản chất xã hội </a:t>
            </a:r>
            <a:r>
              <a:rPr lang="nl-NL" sz="2400" dirty="0" smtClean="0">
                <a:solidFill>
                  <a:srgbClr val="660033"/>
                </a:solidFill>
                <a:latin typeface="+mj-lt"/>
                <a:ea typeface="Times New Roman" panose="02020603050405020304" pitchFamily="18" charset="0"/>
              </a:rPr>
              <a:t>XHCN, </a:t>
            </a:r>
            <a:r>
              <a:rPr lang="nl-NL" sz="2400" dirty="0">
                <a:solidFill>
                  <a:srgbClr val="660033"/>
                </a:solidFill>
                <a:latin typeface="+mj-lt"/>
                <a:ea typeface="Times New Roman" panose="02020603050405020304" pitchFamily="18" charset="0"/>
              </a:rPr>
              <a:t>trình độ phát triển của </a:t>
            </a:r>
            <a:r>
              <a:rPr lang="nl-NL" sz="2400" dirty="0" smtClean="0">
                <a:solidFill>
                  <a:srgbClr val="660033"/>
                </a:solidFill>
                <a:latin typeface="+mj-lt"/>
                <a:ea typeface="Times New Roman" panose="02020603050405020304" pitchFamily="18" charset="0"/>
              </a:rPr>
              <a:t>XHCN </a:t>
            </a:r>
            <a:endParaRPr lang="en-US" sz="2400" dirty="0">
              <a:solidFill>
                <a:srgbClr val="660033"/>
              </a:solidFill>
              <a:latin typeface="+mj-lt"/>
            </a:endParaRPr>
          </a:p>
        </p:txBody>
      </p:sp>
      <p:sp>
        <p:nvSpPr>
          <p:cNvPr id="5" name="Rectangle 4"/>
          <p:cNvSpPr/>
          <p:nvPr/>
        </p:nvSpPr>
        <p:spPr>
          <a:xfrm>
            <a:off x="189672" y="2356832"/>
            <a:ext cx="3467638" cy="1200329"/>
          </a:xfrm>
          <a:prstGeom prst="rect">
            <a:avLst/>
          </a:prstGeom>
        </p:spPr>
        <p:txBody>
          <a:bodyPr wrap="square">
            <a:spAutoFit/>
          </a:bodyPr>
          <a:lstStyle/>
          <a:p>
            <a:pPr algn="ctr"/>
            <a:r>
              <a:rPr lang="nl-NL" sz="2400" dirty="0">
                <a:solidFill>
                  <a:srgbClr val="CC3300"/>
                </a:solidFill>
                <a:latin typeface="+mj-lt"/>
                <a:ea typeface="Times New Roman" panose="02020603050405020304" pitchFamily="18" charset="0"/>
              </a:rPr>
              <a:t>B</a:t>
            </a:r>
            <a:r>
              <a:rPr lang="nl-NL" sz="2400" dirty="0" smtClean="0">
                <a:solidFill>
                  <a:srgbClr val="CC3300"/>
                </a:solidFill>
                <a:latin typeface="+mj-lt"/>
                <a:ea typeface="Times New Roman" panose="02020603050405020304" pitchFamily="18" charset="0"/>
              </a:rPr>
              <a:t>ản </a:t>
            </a:r>
            <a:r>
              <a:rPr lang="nl-NL" sz="2400" dirty="0">
                <a:solidFill>
                  <a:srgbClr val="CC3300"/>
                </a:solidFill>
                <a:latin typeface="+mj-lt"/>
                <a:ea typeface="Times New Roman" panose="02020603050405020304" pitchFamily="18" charset="0"/>
              </a:rPr>
              <a:t>chất và trình độ phát triển người, của con người. </a:t>
            </a:r>
            <a:endParaRPr lang="en-US" sz="2400" dirty="0">
              <a:solidFill>
                <a:srgbClr val="CC3300"/>
              </a:solidFill>
              <a:latin typeface="+mj-lt"/>
            </a:endParaRPr>
          </a:p>
        </p:txBody>
      </p:sp>
      <p:sp>
        <p:nvSpPr>
          <p:cNvPr id="6" name="Rectangle 5"/>
          <p:cNvSpPr/>
          <p:nvPr/>
        </p:nvSpPr>
        <p:spPr>
          <a:xfrm>
            <a:off x="307695" y="4414226"/>
            <a:ext cx="3000778" cy="1569660"/>
          </a:xfrm>
          <a:prstGeom prst="rect">
            <a:avLst/>
          </a:prstGeom>
        </p:spPr>
        <p:txBody>
          <a:bodyPr wrap="square">
            <a:spAutoFit/>
          </a:bodyPr>
          <a:lstStyle/>
          <a:p>
            <a:pPr algn="ctr"/>
            <a:r>
              <a:rPr lang="nl-NL" sz="2400" dirty="0">
                <a:solidFill>
                  <a:srgbClr val="3333CC"/>
                </a:solidFill>
                <a:latin typeface="+mj-lt"/>
                <a:ea typeface="Times New Roman" panose="02020603050405020304" pitchFamily="18" charset="0"/>
              </a:rPr>
              <a:t>Xã hội </a:t>
            </a:r>
            <a:r>
              <a:rPr lang="nl-NL" sz="2400" dirty="0" smtClean="0">
                <a:solidFill>
                  <a:srgbClr val="3333CC"/>
                </a:solidFill>
                <a:latin typeface="+mj-lt"/>
                <a:ea typeface="Times New Roman" panose="02020603050405020304" pitchFamily="18" charset="0"/>
              </a:rPr>
              <a:t>phải </a:t>
            </a:r>
            <a:r>
              <a:rPr lang="pl-PL" sz="2400" dirty="0" smtClean="0">
                <a:solidFill>
                  <a:srgbClr val="FF0000"/>
                </a:solidFill>
              </a:rPr>
              <a:t>t</a:t>
            </a:r>
            <a:r>
              <a:rPr lang="nl-NL" sz="2400" dirty="0" smtClean="0">
                <a:solidFill>
                  <a:srgbClr val="FF0000"/>
                </a:solidFill>
              </a:rPr>
              <a:t>ôn trọng và bảo vệ quyền con người, gắn với quyền và lợi ích của dân tộc</a:t>
            </a:r>
            <a:r>
              <a:rPr lang="nl-NL" sz="2400" dirty="0" smtClean="0">
                <a:solidFill>
                  <a:srgbClr val="3333CC"/>
                </a:solidFill>
                <a:latin typeface="+mj-lt"/>
                <a:ea typeface="Times New Roman" panose="02020603050405020304" pitchFamily="18" charset="0"/>
              </a:rPr>
              <a:t>. </a:t>
            </a:r>
            <a:endParaRPr lang="en-US" sz="2400" dirty="0">
              <a:solidFill>
                <a:srgbClr val="3333CC"/>
              </a:solidFill>
              <a:latin typeface="+mj-lt"/>
            </a:endParaRPr>
          </a:p>
        </p:txBody>
      </p:sp>
      <p:pic>
        <p:nvPicPr>
          <p:cNvPr id="20486" name="Picture 6"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119819" y="1241561"/>
            <a:ext cx="1607344" cy="1002942"/>
          </a:xfrm>
          <a:prstGeom prst="rect">
            <a:avLst/>
          </a:prstGeom>
          <a:noFill/>
          <a:extLst>
            <a:ext uri="{909E8E84-426E-40DD-AFC4-6F175D3DCCD1}">
              <a14:hiddenFill xmlns="" xmlns:a14="http://schemas.microsoft.com/office/drawing/2010/main">
                <a:solidFill>
                  <a:srgbClr val="FFFFFF"/>
                </a:solidFill>
              </a14:hiddenFill>
            </a:ext>
          </a:extLst>
        </p:spPr>
      </p:pic>
      <p:sp>
        <p:nvSpPr>
          <p:cNvPr id="8" name="Down Arrow 7"/>
          <p:cNvSpPr/>
          <p:nvPr/>
        </p:nvSpPr>
        <p:spPr>
          <a:xfrm>
            <a:off x="1363761" y="3596298"/>
            <a:ext cx="888642" cy="73721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Horizontal Scroll 9"/>
          <p:cNvSpPr/>
          <p:nvPr/>
        </p:nvSpPr>
        <p:spPr>
          <a:xfrm>
            <a:off x="7167094" y="257584"/>
            <a:ext cx="1893194" cy="5731099"/>
          </a:xfrm>
          <a:prstGeom prst="horizontalScroll">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618620" y="609600"/>
            <a:ext cx="1277155" cy="4893647"/>
          </a:xfrm>
          <a:prstGeom prst="rect">
            <a:avLst/>
          </a:prstGeom>
        </p:spPr>
        <p:txBody>
          <a:bodyPr wrap="square">
            <a:spAutoFit/>
          </a:bodyPr>
          <a:lstStyle/>
          <a:p>
            <a:pPr algn="ctr"/>
            <a:r>
              <a:rPr lang="vi-VN" sz="2400" b="1" dirty="0">
                <a:solidFill>
                  <a:schemeClr val="bg1"/>
                </a:solidFill>
                <a:latin typeface="Arial" panose="020B0604020202020204" pitchFamily="34" charset="0"/>
              </a:rPr>
              <a:t>“Tự do của mỗi người là điều kiện đảm bảo cho tự do của mọi người“.</a:t>
            </a:r>
            <a:endParaRPr lang="en-US" sz="2400" dirty="0">
              <a:solidFill>
                <a:schemeClr val="bg1"/>
              </a:solidFill>
            </a:endParaRPr>
          </a:p>
        </p:txBody>
      </p:sp>
      <p:pic>
        <p:nvPicPr>
          <p:cNvPr id="20490" name="Picture 10" descr="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006148" y="386367"/>
            <a:ext cx="2914791" cy="560231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4113466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036638"/>
            <a:ext cx="3962400" cy="2925762"/>
          </a:xfrm>
        </p:spPr>
        <p:txBody>
          <a:bodyPr>
            <a:noAutofit/>
          </a:bodyPr>
          <a:lstStyle/>
          <a:p>
            <a:pPr algn="just"/>
            <a:r>
              <a:rPr lang="vi-VN" sz="2800" dirty="0" smtClean="0">
                <a:latin typeface="Times New Roman" pitchFamily="18" charset="0"/>
                <a:cs typeface="Times New Roman" pitchFamily="18" charset="0"/>
              </a:rPr>
              <a:t>Xây dựng con người Việt Nam giàu lòng yêu nước, có ý thức làm chủ và trách nhiệm công dân; có tri thức, sức khoẻ, lao động giỏi; có văn hoá, nghĩa tình; có tinh thần quốc tế chân chính. </a:t>
            </a:r>
          </a:p>
        </p:txBody>
      </p:sp>
      <p:pic>
        <p:nvPicPr>
          <p:cNvPr id="4" name="Picture 9" descr="images1003505_1"/>
          <p:cNvPicPr>
            <a:picLocks noChangeAspect="1" noChangeArrowheads="1"/>
          </p:cNvPicPr>
          <p:nvPr/>
        </p:nvPicPr>
        <p:blipFill>
          <a:blip r:embed="rId2"/>
          <a:srcRect/>
          <a:stretch>
            <a:fillRect/>
          </a:stretch>
        </p:blipFill>
        <p:spPr bwMode="auto">
          <a:xfrm>
            <a:off x="6916737" y="4106863"/>
            <a:ext cx="2151063" cy="2446337"/>
          </a:xfrm>
          <a:prstGeom prst="rect">
            <a:avLst/>
          </a:prstGeom>
          <a:noFill/>
          <a:ln w="57150">
            <a:solidFill>
              <a:srgbClr val="003300"/>
            </a:solidFill>
            <a:miter lim="800000"/>
            <a:headEnd/>
            <a:tailEnd/>
          </a:ln>
        </p:spPr>
      </p:pic>
      <p:pic>
        <p:nvPicPr>
          <p:cNvPr id="5" name="Picture 10" descr="Picture1"/>
          <p:cNvPicPr>
            <a:picLocks noChangeAspect="1" noChangeArrowheads="1"/>
          </p:cNvPicPr>
          <p:nvPr/>
        </p:nvPicPr>
        <p:blipFill>
          <a:blip r:embed="rId3"/>
          <a:srcRect/>
          <a:stretch>
            <a:fillRect/>
          </a:stretch>
        </p:blipFill>
        <p:spPr bwMode="auto">
          <a:xfrm>
            <a:off x="6629402" y="1074738"/>
            <a:ext cx="2151063" cy="2398712"/>
          </a:xfrm>
          <a:prstGeom prst="rect">
            <a:avLst/>
          </a:prstGeom>
          <a:noFill/>
          <a:ln w="57150">
            <a:solidFill>
              <a:srgbClr val="003300"/>
            </a:solidFill>
            <a:miter lim="800000"/>
            <a:headEnd/>
            <a:tailEnd/>
          </a:ln>
        </p:spPr>
      </p:pic>
      <p:pic>
        <p:nvPicPr>
          <p:cNvPr id="6" name="Picture 12" descr="SV tinh nguyen 2"/>
          <p:cNvPicPr>
            <a:picLocks noChangeAspect="1" noChangeArrowheads="1"/>
          </p:cNvPicPr>
          <p:nvPr/>
        </p:nvPicPr>
        <p:blipFill>
          <a:blip r:embed="rId4"/>
          <a:srcRect l="1482" t="7704" r="4784" b="9470"/>
          <a:stretch>
            <a:fillRect/>
          </a:stretch>
        </p:blipFill>
        <p:spPr bwMode="auto">
          <a:xfrm>
            <a:off x="4572003" y="1066800"/>
            <a:ext cx="2016125" cy="2514600"/>
          </a:xfrm>
          <a:prstGeom prst="rect">
            <a:avLst/>
          </a:prstGeom>
          <a:noFill/>
          <a:ln w="9525">
            <a:noFill/>
            <a:miter lim="800000"/>
            <a:headEnd/>
            <a:tailEnd/>
          </a:ln>
        </p:spPr>
      </p:pic>
      <p:pic>
        <p:nvPicPr>
          <p:cNvPr id="7" name="Picture 2" descr="Kết quả hình ảnh cho trinh do dan tri, hoc thuc o viet nam ngay cang cao"/>
          <p:cNvPicPr>
            <a:picLocks noChangeAspect="1" noChangeArrowheads="1"/>
          </p:cNvPicPr>
          <p:nvPr/>
        </p:nvPicPr>
        <p:blipFill>
          <a:blip r:embed="rId5"/>
          <a:srcRect/>
          <a:stretch>
            <a:fillRect/>
          </a:stretch>
        </p:blipFill>
        <p:spPr bwMode="auto">
          <a:xfrm>
            <a:off x="136528" y="4419600"/>
            <a:ext cx="3597275" cy="2400300"/>
          </a:xfrm>
          <a:prstGeom prst="rect">
            <a:avLst/>
          </a:prstGeom>
          <a:noFill/>
          <a:ln w="9525">
            <a:noFill/>
            <a:miter lim="800000"/>
            <a:headEnd/>
            <a:tailEnd/>
          </a:ln>
        </p:spPr>
      </p:pic>
      <p:pic>
        <p:nvPicPr>
          <p:cNvPr id="8" name="Picture 4" descr="Kết quả hình ảnh cho trinh do dan tri, hoc thuc o viet nam ngay cang cao"/>
          <p:cNvPicPr>
            <a:picLocks noChangeAspect="1" noChangeArrowheads="1"/>
          </p:cNvPicPr>
          <p:nvPr/>
        </p:nvPicPr>
        <p:blipFill>
          <a:blip r:embed="rId6"/>
          <a:srcRect/>
          <a:stretch>
            <a:fillRect/>
          </a:stretch>
        </p:blipFill>
        <p:spPr bwMode="auto">
          <a:xfrm>
            <a:off x="4021135" y="4191000"/>
            <a:ext cx="2743200" cy="2438400"/>
          </a:xfrm>
          <a:prstGeom prst="rect">
            <a:avLst/>
          </a:prstGeom>
          <a:noFill/>
          <a:ln w="9525">
            <a:noFill/>
            <a:miter lim="800000"/>
            <a:headEnd/>
            <a:tailEnd/>
          </a:ln>
        </p:spPr>
      </p:pic>
    </p:spTree>
    <p:extLst>
      <p:ext uri="{BB962C8B-B14F-4D97-AF65-F5344CB8AC3E}">
        <p14:creationId xmlns="" xmlns:p14="http://schemas.microsoft.com/office/powerpoint/2010/main" val="404383562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3810000" y="1676400"/>
            <a:ext cx="5029200" cy="4525963"/>
          </a:xfrm>
        </p:spPr>
        <p:txBody>
          <a:bodyPr>
            <a:normAutofit lnSpcReduction="10000"/>
          </a:bodyPr>
          <a:lstStyle/>
          <a:p>
            <a:r>
              <a:rPr lang="nl-NL" sz="2800" dirty="0" smtClean="0"/>
              <a:t>Kết hợp và phát huy đầy đủ vai trò của toàn bộ hệ thống chính trị và toàn xã hội, gia đình, nhà trường, từng cộng đồng dân cư trong việc chăm lo xây dựng con người có kỷ luật, có kỹ thuật, có năng suất và hiệu quả cao; bồi đắp tình bạn, tình đồng chí, đồng đội, hình thành nhân cách con người mới xã hội chủ nghĩa</a:t>
            </a:r>
            <a:endParaRPr lang="en-US" sz="2800" dirty="0"/>
          </a:p>
        </p:txBody>
      </p:sp>
      <p:pic>
        <p:nvPicPr>
          <p:cNvPr id="171010" name="Picture 2" descr="Bồi dưỡng thế hệ cách mạng cho đời sau theo Di chúc Hồ Chí Minh | Học viện  Cảnh sát nhân dân"/>
          <p:cNvPicPr>
            <a:picLocks noChangeAspect="1" noChangeArrowheads="1"/>
          </p:cNvPicPr>
          <p:nvPr/>
        </p:nvPicPr>
        <p:blipFill>
          <a:blip r:embed="rId2"/>
          <a:srcRect/>
          <a:stretch>
            <a:fillRect/>
          </a:stretch>
        </p:blipFill>
        <p:spPr bwMode="auto">
          <a:xfrm>
            <a:off x="155575" y="176012"/>
            <a:ext cx="3121025" cy="4014988"/>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nl-NL" sz="2800" i="1" dirty="0" smtClean="0">
                <a:latin typeface="Times New Roman" pitchFamily="18" charset="0"/>
                <a:cs typeface="Times New Roman" pitchFamily="18" charset="0"/>
              </a:rPr>
              <a:t>6</a:t>
            </a:r>
            <a:r>
              <a:rPr lang="nl-NL" sz="2800" i="1" dirty="0">
                <a:latin typeface="Times New Roman" pitchFamily="18" charset="0"/>
                <a:cs typeface="Times New Roman" pitchFamily="18" charset="0"/>
              </a:rPr>
              <a:t>. Các dân tộc trong cộng đồng Việt Nam bình đẳng, đoàn kết, tôn trọng và giúp đỡ nhau cùng phát triển</a:t>
            </a:r>
            <a:r>
              <a:rPr lang="en-US" sz="2800" b="1" dirty="0">
                <a:latin typeface="Times New Roman" pitchFamily="18" charset="0"/>
                <a:cs typeface="Times New Roman" pitchFamily="18" charset="0"/>
              </a:rPr>
              <a:t/>
            </a:r>
            <a:br>
              <a:rPr lang="en-US" sz="2800" b="1" dirty="0">
                <a:latin typeface="Times New Roman" pitchFamily="18" charset="0"/>
                <a:cs typeface="Times New Roman" pitchFamily="18" charset="0"/>
              </a:rPr>
            </a:b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endParaRPr lang="en-US"/>
          </a:p>
        </p:txBody>
      </p:sp>
      <p:pic>
        <p:nvPicPr>
          <p:cNvPr id="16386" name="Picture 2" descr="Kết quả hình ảnh cho 54 dân tộc việt nam"/>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876800" y="1600200"/>
            <a:ext cx="3886200" cy="4728592"/>
          </a:xfrm>
          <a:prstGeom prst="rect">
            <a:avLst/>
          </a:prstGeom>
          <a:noFill/>
          <a:extLst>
            <a:ext uri="{909E8E84-426E-40DD-AFC4-6F175D3DCCD1}">
              <a14:hiddenFill xmlns="" xmlns:a14="http://schemas.microsoft.com/office/drawing/2010/main">
                <a:solidFill>
                  <a:srgbClr val="FFFFFF"/>
                </a:solidFill>
              </a14:hiddenFill>
            </a:ext>
          </a:extLst>
        </p:spPr>
      </p:pic>
      <p:pic>
        <p:nvPicPr>
          <p:cNvPr id="16388" name="Picture 4" descr="Kết quả hình ảnh cho 54 dân tộc việt nam đoàn kết"/>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52400" y="1600200"/>
            <a:ext cx="4876800" cy="48768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58487886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192847" y="400319"/>
            <a:ext cx="4780511" cy="5459568"/>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ctangle 2"/>
          <p:cNvSpPr/>
          <p:nvPr/>
        </p:nvSpPr>
        <p:spPr>
          <a:xfrm>
            <a:off x="132010" y="400319"/>
            <a:ext cx="3799268" cy="1938992"/>
          </a:xfrm>
          <a:prstGeom prst="rect">
            <a:avLst/>
          </a:prstGeom>
        </p:spPr>
        <p:txBody>
          <a:bodyPr wrap="square">
            <a:spAutoFit/>
          </a:bodyPr>
          <a:lstStyle/>
          <a:p>
            <a:pPr marL="285750" indent="-285750" algn="just">
              <a:buFont typeface="Wingdings" panose="05000000000000000000" pitchFamily="2" charset="2"/>
              <a:buChar char="§"/>
            </a:pPr>
            <a:r>
              <a:rPr lang="nl-NL" sz="2400" b="1" dirty="0">
                <a:solidFill>
                  <a:srgbClr val="FF0000"/>
                </a:solidFill>
                <a:latin typeface="+mj-lt"/>
                <a:ea typeface="Times New Roman" panose="02020603050405020304" pitchFamily="18" charset="0"/>
              </a:rPr>
              <a:t>Bình đẳng” </a:t>
            </a:r>
            <a:r>
              <a:rPr lang="nl-NL" sz="2400" dirty="0">
                <a:solidFill>
                  <a:srgbClr val="000066"/>
                </a:solidFill>
                <a:latin typeface="+mj-lt"/>
                <a:ea typeface="Times New Roman" panose="02020603050405020304" pitchFamily="18" charset="0"/>
              </a:rPr>
              <a:t>là một </a:t>
            </a:r>
            <a:r>
              <a:rPr lang="nl-NL" sz="2400" b="1" dirty="0">
                <a:solidFill>
                  <a:srgbClr val="CC0099"/>
                </a:solidFill>
                <a:latin typeface="+mj-lt"/>
                <a:ea typeface="Times New Roman" panose="02020603050405020304" pitchFamily="18" charset="0"/>
              </a:rPr>
              <a:t>phẩm chất </a:t>
            </a:r>
            <a:r>
              <a:rPr lang="nl-NL" sz="2400" dirty="0">
                <a:solidFill>
                  <a:srgbClr val="000066"/>
                </a:solidFill>
                <a:latin typeface="+mj-lt"/>
                <a:ea typeface="Times New Roman" panose="02020603050405020304" pitchFamily="18" charset="0"/>
              </a:rPr>
              <a:t>và </a:t>
            </a:r>
            <a:r>
              <a:rPr lang="nl-NL" sz="2400" b="1" dirty="0">
                <a:solidFill>
                  <a:srgbClr val="CC0099"/>
                </a:solidFill>
                <a:latin typeface="+mj-lt"/>
                <a:ea typeface="Times New Roman" panose="02020603050405020304" pitchFamily="18" charset="0"/>
              </a:rPr>
              <a:t>giá trị nhân quyền </a:t>
            </a:r>
            <a:r>
              <a:rPr lang="nl-NL" sz="2400" dirty="0">
                <a:solidFill>
                  <a:srgbClr val="000066"/>
                </a:solidFill>
                <a:latin typeface="+mj-lt"/>
                <a:ea typeface="Times New Roman" panose="02020603050405020304" pitchFamily="18" charset="0"/>
              </a:rPr>
              <a:t>thể hiện trình độ phát triển và chất nhân văn cao của xã </a:t>
            </a:r>
            <a:r>
              <a:rPr lang="nl-NL" sz="2400" dirty="0" smtClean="0">
                <a:solidFill>
                  <a:srgbClr val="000066"/>
                </a:solidFill>
                <a:latin typeface="+mj-lt"/>
                <a:ea typeface="Times New Roman" panose="02020603050405020304" pitchFamily="18" charset="0"/>
              </a:rPr>
              <a:t>hội.</a:t>
            </a:r>
            <a:endParaRPr lang="en-US" sz="2400" dirty="0">
              <a:solidFill>
                <a:srgbClr val="000066"/>
              </a:solidFill>
              <a:latin typeface="+mj-lt"/>
            </a:endParaRPr>
          </a:p>
        </p:txBody>
      </p:sp>
      <p:sp>
        <p:nvSpPr>
          <p:cNvPr id="4" name="Rectangle 3"/>
          <p:cNvSpPr/>
          <p:nvPr/>
        </p:nvSpPr>
        <p:spPr>
          <a:xfrm>
            <a:off x="132009" y="3130103"/>
            <a:ext cx="3712336" cy="2677656"/>
          </a:xfrm>
          <a:prstGeom prst="rect">
            <a:avLst/>
          </a:prstGeom>
        </p:spPr>
        <p:txBody>
          <a:bodyPr wrap="square">
            <a:spAutoFit/>
          </a:bodyPr>
          <a:lstStyle/>
          <a:p>
            <a:pPr marL="342900" indent="-342900" algn="just">
              <a:buFont typeface="Wingdings" panose="05000000000000000000" pitchFamily="2" charset="2"/>
              <a:buChar char="§"/>
            </a:pPr>
            <a:r>
              <a:rPr lang="nl-NL" sz="2400" dirty="0">
                <a:solidFill>
                  <a:srgbClr val="000066"/>
                </a:solidFill>
                <a:latin typeface="+mj-lt"/>
                <a:ea typeface="Times New Roman" panose="02020603050405020304" pitchFamily="18" charset="0"/>
              </a:rPr>
              <a:t>X</a:t>
            </a:r>
            <a:r>
              <a:rPr lang="nl-NL" sz="2400" dirty="0" smtClean="0">
                <a:solidFill>
                  <a:srgbClr val="000066"/>
                </a:solidFill>
                <a:latin typeface="+mj-lt"/>
                <a:ea typeface="Times New Roman" panose="02020603050405020304" pitchFamily="18" charset="0"/>
              </a:rPr>
              <a:t>ã </a:t>
            </a:r>
            <a:r>
              <a:rPr lang="nl-NL" sz="2400" dirty="0">
                <a:solidFill>
                  <a:srgbClr val="000066"/>
                </a:solidFill>
                <a:latin typeface="+mj-lt"/>
                <a:ea typeface="Times New Roman" panose="02020603050405020304" pitchFamily="18" charset="0"/>
              </a:rPr>
              <a:t>hội </a:t>
            </a:r>
            <a:r>
              <a:rPr lang="nl-NL" sz="2400" dirty="0" smtClean="0">
                <a:solidFill>
                  <a:srgbClr val="000066"/>
                </a:solidFill>
                <a:latin typeface="+mj-lt"/>
                <a:ea typeface="Times New Roman" panose="02020603050405020304" pitchFamily="18" charset="0"/>
              </a:rPr>
              <a:t>XHCN là </a:t>
            </a:r>
            <a:r>
              <a:rPr lang="nl-NL" sz="2400" dirty="0">
                <a:solidFill>
                  <a:srgbClr val="000066"/>
                </a:solidFill>
                <a:latin typeface="+mj-lt"/>
                <a:ea typeface="Times New Roman" panose="02020603050405020304" pitchFamily="18" charset="0"/>
              </a:rPr>
              <a:t>bảo đảm bình đẳng </a:t>
            </a:r>
            <a:r>
              <a:rPr lang="nl-NL" sz="2400" b="1" u="sng" dirty="0">
                <a:solidFill>
                  <a:srgbClr val="660033"/>
                </a:solidFill>
                <a:latin typeface="+mj-lt"/>
                <a:ea typeface="Times New Roman" panose="02020603050405020304" pitchFamily="18" charset="0"/>
              </a:rPr>
              <a:t>không chỉ cho cá nhân </a:t>
            </a:r>
            <a:r>
              <a:rPr lang="nl-NL" sz="2400" dirty="0">
                <a:solidFill>
                  <a:srgbClr val="000066"/>
                </a:solidFill>
                <a:latin typeface="+mj-lt"/>
                <a:ea typeface="Times New Roman" panose="02020603050405020304" pitchFamily="18" charset="0"/>
              </a:rPr>
              <a:t>người công dân, mà còn ở cấp độ cho </a:t>
            </a:r>
            <a:r>
              <a:rPr lang="nl-NL" sz="2400" b="1" u="sng" dirty="0">
                <a:solidFill>
                  <a:srgbClr val="3333CC"/>
                </a:solidFill>
                <a:latin typeface="+mj-lt"/>
                <a:ea typeface="Times New Roman" panose="02020603050405020304" pitchFamily="18" charset="0"/>
              </a:rPr>
              <a:t>tất cả các cộng đồng, các dân tộc trong một quốc gia</a:t>
            </a:r>
            <a:r>
              <a:rPr lang="nl-NL" sz="2400" dirty="0">
                <a:solidFill>
                  <a:srgbClr val="000066"/>
                </a:solidFill>
                <a:latin typeface="+mj-lt"/>
                <a:ea typeface="Times New Roman" panose="02020603050405020304" pitchFamily="18" charset="0"/>
              </a:rPr>
              <a:t>. </a:t>
            </a:r>
            <a:endParaRPr lang="en-US" sz="2400" dirty="0">
              <a:solidFill>
                <a:srgbClr val="000066"/>
              </a:solidFill>
              <a:latin typeface="+mj-lt"/>
            </a:endParaRPr>
          </a:p>
        </p:txBody>
      </p:sp>
    </p:spTree>
    <p:extLst>
      <p:ext uri="{BB962C8B-B14F-4D97-AF65-F5344CB8AC3E}">
        <p14:creationId xmlns="" xmlns:p14="http://schemas.microsoft.com/office/powerpoint/2010/main" val="298825043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hứng minh câu nói “Đoàn kết là sức mạnh”"/>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50703" y="1861099"/>
            <a:ext cx="3810000" cy="3593171"/>
          </a:xfrm>
          <a:prstGeom prst="rect">
            <a:avLst/>
          </a:prstGeom>
          <a:noFill/>
          <a:extLst>
            <a:ext uri="{909E8E84-426E-40DD-AFC4-6F175D3DCCD1}">
              <a14:hiddenFill xmlns="" xmlns:a14="http://schemas.microsoft.com/office/drawing/2010/main">
                <a:solidFill>
                  <a:srgbClr val="FFFFFF"/>
                </a:solidFill>
              </a14:hiddenFill>
            </a:ext>
          </a:extLst>
        </p:spPr>
      </p:pic>
      <p:pic>
        <p:nvPicPr>
          <p:cNvPr id="23556" name="Picture 4" descr="Image result for , “đoàn kết” là sức mạnh"/>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386532" y="1828800"/>
            <a:ext cx="3147868" cy="3367894"/>
          </a:xfrm>
          <a:prstGeom prst="rect">
            <a:avLst/>
          </a:prstGeom>
          <a:noFill/>
          <a:extLst>
            <a:ext uri="{909E8E84-426E-40DD-AFC4-6F175D3DCCD1}">
              <a14:hiddenFill xmlns="" xmlns:a14="http://schemas.microsoft.com/office/drawing/2010/main">
                <a:solidFill>
                  <a:srgbClr val="FFFFFF"/>
                </a:solidFill>
              </a14:hiddenFill>
            </a:ext>
          </a:extLst>
        </p:spPr>
      </p:pic>
      <p:sp>
        <p:nvSpPr>
          <p:cNvPr id="4" name="Rectangle 3"/>
          <p:cNvSpPr/>
          <p:nvPr/>
        </p:nvSpPr>
        <p:spPr>
          <a:xfrm>
            <a:off x="152400" y="5257800"/>
            <a:ext cx="8915403" cy="830997"/>
          </a:xfrm>
          <a:prstGeom prst="rect">
            <a:avLst/>
          </a:prstGeom>
        </p:spPr>
        <p:txBody>
          <a:bodyPr wrap="square">
            <a:spAutoFit/>
          </a:bodyPr>
          <a:lstStyle/>
          <a:p>
            <a:pPr algn="ctr"/>
            <a:r>
              <a:rPr lang="pl-PL" sz="2400" dirty="0" smtClean="0"/>
              <a:t>Các dân tộc trong đại gia đình Việt Nam dù ở trong nước hay ở nước ngoài bình đẳng, đoàn kết, tương trợ, giúp nhau cùng phát triển</a:t>
            </a:r>
            <a:r>
              <a:rPr lang="nl-NL" dirty="0" smtClean="0">
                <a:solidFill>
                  <a:srgbClr val="CC3300"/>
                </a:solidFill>
                <a:latin typeface="Times New Roman" panose="02020603050405020304" pitchFamily="18" charset="0"/>
                <a:ea typeface="Times New Roman" panose="02020603050405020304" pitchFamily="18" charset="0"/>
              </a:rPr>
              <a:t>. </a:t>
            </a:r>
            <a:endParaRPr lang="en-US" dirty="0">
              <a:solidFill>
                <a:srgbClr val="CC3300"/>
              </a:solidFill>
            </a:endParaRPr>
          </a:p>
        </p:txBody>
      </p:sp>
      <p:sp>
        <p:nvSpPr>
          <p:cNvPr id="5" name="Rectangle 4"/>
          <p:cNvSpPr/>
          <p:nvPr/>
        </p:nvSpPr>
        <p:spPr>
          <a:xfrm>
            <a:off x="304799" y="228600"/>
            <a:ext cx="8534401" cy="1569660"/>
          </a:xfrm>
          <a:prstGeom prst="rect">
            <a:avLst/>
          </a:prstGeom>
        </p:spPr>
        <p:txBody>
          <a:bodyPr wrap="square">
            <a:spAutoFit/>
          </a:bodyPr>
          <a:lstStyle/>
          <a:p>
            <a:r>
              <a:rPr lang="nl-NL" sz="2400" dirty="0" smtClean="0">
                <a:latin typeface="+mj-lt"/>
                <a:ea typeface="Times New Roman" panose="02020603050405020304" pitchFamily="18" charset="0"/>
              </a:rPr>
              <a:t>Đoàn kết các dân tộc có </a:t>
            </a:r>
            <a:r>
              <a:rPr lang="nl-NL" sz="2400" u="sng" dirty="0" smtClean="0">
                <a:latin typeface="+mj-lt"/>
                <a:ea typeface="Times New Roman" panose="02020603050405020304" pitchFamily="18" charset="0"/>
              </a:rPr>
              <a:t>vị trí chiến lược</a:t>
            </a:r>
            <a:r>
              <a:rPr lang="nl-NL" sz="2400" dirty="0" smtClean="0">
                <a:latin typeface="+mj-lt"/>
                <a:ea typeface="Times New Roman" panose="02020603050405020304" pitchFamily="18" charset="0"/>
              </a:rPr>
              <a:t>, lâu dài trong sự nghiệp cách mạng Việt Nam; </a:t>
            </a:r>
            <a:r>
              <a:rPr lang="pl-PL" sz="2400" dirty="0" smtClean="0"/>
              <a:t>là nguồn </a:t>
            </a:r>
            <a:r>
              <a:rPr lang="pl-PL" sz="2400" u="sng" dirty="0" smtClean="0"/>
              <a:t>sức mạnh, động lực chủ yếu </a:t>
            </a:r>
            <a:r>
              <a:rPr lang="pl-PL" sz="2400" dirty="0" smtClean="0"/>
              <a:t>và là nhân tố bền vững có ý nghĩa </a:t>
            </a:r>
            <a:r>
              <a:rPr lang="pl-PL" sz="2400" u="sng" dirty="0" smtClean="0"/>
              <a:t>quyết định thắng lợi </a:t>
            </a:r>
            <a:r>
              <a:rPr lang="pl-PL" sz="2400" dirty="0" smtClean="0"/>
              <a:t>của sự nghiệp cách mạng</a:t>
            </a:r>
            <a:r>
              <a:rPr lang="en-US" sz="2400" dirty="0" smtClean="0"/>
              <a:t>.</a:t>
            </a:r>
            <a:endParaRPr lang="en-US" sz="2400" dirty="0">
              <a:solidFill>
                <a:srgbClr val="7030A0"/>
              </a:solidFill>
              <a:latin typeface="+mj-lt"/>
            </a:endParaRPr>
          </a:p>
        </p:txBody>
      </p:sp>
    </p:spTree>
    <p:extLst>
      <p:ext uri="{BB962C8B-B14F-4D97-AF65-F5344CB8AC3E}">
        <p14:creationId xmlns="" xmlns:p14="http://schemas.microsoft.com/office/powerpoint/2010/main" val="37999993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C15E07EF-2F4A-40C5-98FE-E8C15493A7D7}"/>
              </a:ext>
            </a:extLst>
          </p:cNvPr>
          <p:cNvSpPr/>
          <p:nvPr/>
        </p:nvSpPr>
        <p:spPr>
          <a:xfrm>
            <a:off x="3962403" y="1320614"/>
            <a:ext cx="1184113" cy="485745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800" b="1" dirty="0"/>
              <a:t>Tôn </a:t>
            </a:r>
            <a:endParaRPr lang="nl-NL" sz="2800" b="1" dirty="0" smtClean="0"/>
          </a:p>
          <a:p>
            <a:pPr algn="ctr"/>
            <a:r>
              <a:rPr lang="nl-NL" sz="2800" b="1" dirty="0" smtClean="0"/>
              <a:t>trọng</a:t>
            </a:r>
          </a:p>
          <a:p>
            <a:pPr algn="ctr"/>
            <a:r>
              <a:rPr lang="nl-NL" sz="2800" b="1" dirty="0" smtClean="0"/>
              <a:t> và</a:t>
            </a:r>
          </a:p>
          <a:p>
            <a:pPr algn="ctr"/>
            <a:r>
              <a:rPr lang="nl-NL" sz="2800" b="1" dirty="0" smtClean="0"/>
              <a:t> </a:t>
            </a:r>
            <a:r>
              <a:rPr lang="nl-NL" sz="2800" b="1" dirty="0"/>
              <a:t>giúp </a:t>
            </a:r>
            <a:endParaRPr lang="nl-NL" sz="2800" b="1" dirty="0" smtClean="0"/>
          </a:p>
          <a:p>
            <a:pPr algn="ctr"/>
            <a:r>
              <a:rPr lang="nl-NL" sz="2800" b="1" dirty="0" smtClean="0"/>
              <a:t>nhau </a:t>
            </a:r>
            <a:endParaRPr lang="en-US" sz="2800" b="1" dirty="0">
              <a:solidFill>
                <a:prstClr val="white"/>
              </a:solidFill>
            </a:endParaRPr>
          </a:p>
        </p:txBody>
      </p:sp>
      <p:sp>
        <p:nvSpPr>
          <p:cNvPr id="5" name="Frame 4">
            <a:extLst>
              <a:ext uri="{FF2B5EF4-FFF2-40B4-BE49-F238E27FC236}">
                <a16:creationId xmlns="" xmlns:a16="http://schemas.microsoft.com/office/drawing/2014/main" id="{EE09CDD6-B7AA-4CE1-9639-6A79ABDBD9A0}"/>
              </a:ext>
            </a:extLst>
          </p:cNvPr>
          <p:cNvSpPr/>
          <p:nvPr/>
        </p:nvSpPr>
        <p:spPr>
          <a:xfrm>
            <a:off x="4116142" y="1328237"/>
            <a:ext cx="1082624" cy="4920165"/>
          </a:xfrm>
          <a:prstGeom prst="frame">
            <a:avLst>
              <a:gd name="adj1" fmla="val 2595"/>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a:solidFill>
                <a:prstClr val="black"/>
              </a:solidFill>
            </a:endParaRPr>
          </a:p>
        </p:txBody>
      </p:sp>
      <p:sp>
        <p:nvSpPr>
          <p:cNvPr id="46" name="Frame 45">
            <a:extLst>
              <a:ext uri="{FF2B5EF4-FFF2-40B4-BE49-F238E27FC236}">
                <a16:creationId xmlns="" xmlns:a16="http://schemas.microsoft.com/office/drawing/2014/main" id="{C6E3A4AC-9AEF-4C97-AFD2-6EBE325542DF}"/>
              </a:ext>
            </a:extLst>
          </p:cNvPr>
          <p:cNvSpPr/>
          <p:nvPr/>
        </p:nvSpPr>
        <p:spPr>
          <a:xfrm>
            <a:off x="683289" y="841749"/>
            <a:ext cx="2928214" cy="5186079"/>
          </a:xfrm>
          <a:prstGeom prst="frame">
            <a:avLst>
              <a:gd name="adj1" fmla="val 140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latinLnBrk="0"/>
            <a:endParaRPr lang="en-US">
              <a:solidFill>
                <a:prstClr val="black"/>
              </a:solidFill>
            </a:endParaRPr>
          </a:p>
        </p:txBody>
      </p:sp>
      <p:sp>
        <p:nvSpPr>
          <p:cNvPr id="37" name="Rectangle 36"/>
          <p:cNvSpPr/>
          <p:nvPr/>
        </p:nvSpPr>
        <p:spPr>
          <a:xfrm>
            <a:off x="5257803" y="1726973"/>
            <a:ext cx="3969613" cy="461665"/>
          </a:xfrm>
          <a:prstGeom prst="rect">
            <a:avLst/>
          </a:prstGeom>
        </p:spPr>
        <p:txBody>
          <a:bodyPr wrap="none">
            <a:spAutoFit/>
          </a:bodyPr>
          <a:lstStyle/>
          <a:p>
            <a:r>
              <a:rPr lang="nl-NL" sz="2400" dirty="0" smtClean="0">
                <a:solidFill>
                  <a:srgbClr val="660033"/>
                </a:solidFill>
                <a:latin typeface="+mj-lt"/>
                <a:ea typeface="Times New Roman" panose="02020603050405020304" pitchFamily="18" charset="0"/>
              </a:rPr>
              <a:t>Là </a:t>
            </a:r>
            <a:r>
              <a:rPr lang="nl-NL" sz="2400" dirty="0">
                <a:solidFill>
                  <a:srgbClr val="660033"/>
                </a:solidFill>
                <a:latin typeface="+mj-lt"/>
                <a:ea typeface="Times New Roman" panose="02020603050405020304" pitchFamily="18" charset="0"/>
              </a:rPr>
              <a:t>tình thương, lòng nhân đạo</a:t>
            </a:r>
            <a:endParaRPr lang="en-US" sz="2400" dirty="0">
              <a:solidFill>
                <a:srgbClr val="660033"/>
              </a:solidFill>
              <a:latin typeface="+mj-lt"/>
            </a:endParaRPr>
          </a:p>
        </p:txBody>
      </p:sp>
      <p:sp>
        <p:nvSpPr>
          <p:cNvPr id="38" name="Rectangle 37"/>
          <p:cNvSpPr/>
          <p:nvPr/>
        </p:nvSpPr>
        <p:spPr>
          <a:xfrm>
            <a:off x="5357910" y="2740955"/>
            <a:ext cx="3517081" cy="1938992"/>
          </a:xfrm>
          <a:prstGeom prst="rect">
            <a:avLst/>
          </a:prstGeom>
        </p:spPr>
        <p:txBody>
          <a:bodyPr wrap="square">
            <a:spAutoFit/>
          </a:bodyPr>
          <a:lstStyle/>
          <a:p>
            <a:pPr algn="just"/>
            <a:r>
              <a:rPr lang="nl-NL" sz="2400" dirty="0" smtClean="0">
                <a:solidFill>
                  <a:srgbClr val="0070C0"/>
                </a:solidFill>
                <a:latin typeface="+mj-lt"/>
                <a:ea typeface="Times New Roman" panose="02020603050405020304" pitchFamily="18" charset="0"/>
              </a:rPr>
              <a:t>Là </a:t>
            </a:r>
            <a:r>
              <a:rPr lang="nl-NL" sz="2400" dirty="0">
                <a:solidFill>
                  <a:srgbClr val="0070C0"/>
                </a:solidFill>
                <a:latin typeface="+mj-lt"/>
                <a:ea typeface="Times New Roman" panose="02020603050405020304" pitchFamily="18" charset="0"/>
              </a:rPr>
              <a:t>đòi hỏi, yêu cầu, trách nhiệm và điều kiện thiết yếu cho sự phát triển của từng cá nhân, cộng đồng, dân tộc</a:t>
            </a:r>
            <a:endParaRPr lang="en-US" sz="2400" dirty="0">
              <a:solidFill>
                <a:srgbClr val="0070C0"/>
              </a:solidFill>
              <a:latin typeface="+mj-lt"/>
            </a:endParaRPr>
          </a:p>
        </p:txBody>
      </p:sp>
      <p:sp>
        <p:nvSpPr>
          <p:cNvPr id="39" name="Rectangle 38"/>
          <p:cNvSpPr/>
          <p:nvPr/>
        </p:nvSpPr>
        <p:spPr>
          <a:xfrm>
            <a:off x="5521381" y="4862942"/>
            <a:ext cx="3521660" cy="830997"/>
          </a:xfrm>
          <a:prstGeom prst="rect">
            <a:avLst/>
          </a:prstGeom>
        </p:spPr>
        <p:txBody>
          <a:bodyPr wrap="square">
            <a:spAutoFit/>
          </a:bodyPr>
          <a:lstStyle/>
          <a:p>
            <a:r>
              <a:rPr lang="nl-NL" sz="2400" dirty="0" smtClean="0">
                <a:solidFill>
                  <a:srgbClr val="CC6600"/>
                </a:solidFill>
                <a:latin typeface="+mj-lt"/>
                <a:ea typeface="Times New Roman" panose="02020603050405020304" pitchFamily="18" charset="0"/>
              </a:rPr>
              <a:t>Là </a:t>
            </a:r>
            <a:r>
              <a:rPr lang="nl-NL" sz="2400" dirty="0">
                <a:solidFill>
                  <a:srgbClr val="CC6600"/>
                </a:solidFill>
                <a:latin typeface="+mj-lt"/>
                <a:ea typeface="Times New Roman" panose="02020603050405020304" pitchFamily="18" charset="0"/>
              </a:rPr>
              <a:t>một tiêu chuẩn quan trọng của xã hội phát triển</a:t>
            </a:r>
            <a:endParaRPr lang="en-US" sz="2400" dirty="0">
              <a:solidFill>
                <a:srgbClr val="CC6600"/>
              </a:solidFill>
              <a:latin typeface="+mj-lt"/>
            </a:endParaRPr>
          </a:p>
        </p:txBody>
      </p:sp>
      <p:sp>
        <p:nvSpPr>
          <p:cNvPr id="40" name="Rectangle 39"/>
          <p:cNvSpPr/>
          <p:nvPr/>
        </p:nvSpPr>
        <p:spPr>
          <a:xfrm>
            <a:off x="396026" y="195216"/>
            <a:ext cx="8364828" cy="830997"/>
          </a:xfrm>
          <a:prstGeom prst="rect">
            <a:avLst/>
          </a:prstGeom>
        </p:spPr>
        <p:txBody>
          <a:bodyPr wrap="square">
            <a:spAutoFit/>
          </a:bodyPr>
          <a:lstStyle/>
          <a:p>
            <a:pPr algn="ctr"/>
            <a:r>
              <a:rPr lang="nl-NL" sz="2400" b="1" dirty="0">
                <a:solidFill>
                  <a:srgbClr val="00B050"/>
                </a:solidFill>
                <a:latin typeface="+mj-lt"/>
                <a:ea typeface="Times New Roman" panose="02020603050405020304" pitchFamily="18" charset="0"/>
              </a:rPr>
              <a:t>“</a:t>
            </a:r>
            <a:r>
              <a:rPr lang="nl-NL" sz="2400" b="1" u="sng" dirty="0">
                <a:solidFill>
                  <a:srgbClr val="00B050"/>
                </a:solidFill>
                <a:latin typeface="+mj-lt"/>
                <a:ea typeface="Times New Roman" panose="02020603050405020304" pitchFamily="18" charset="0"/>
              </a:rPr>
              <a:t>Bình đẳng” và “đoàn kế</a:t>
            </a:r>
            <a:r>
              <a:rPr lang="nl-NL" sz="2400" b="1" dirty="0">
                <a:solidFill>
                  <a:srgbClr val="00B050"/>
                </a:solidFill>
                <a:latin typeface="+mj-lt"/>
                <a:ea typeface="Times New Roman" panose="02020603050405020304" pitchFamily="18" charset="0"/>
              </a:rPr>
              <a:t>t” </a:t>
            </a:r>
            <a:r>
              <a:rPr lang="nl-NL" sz="2400" dirty="0">
                <a:solidFill>
                  <a:srgbClr val="CC0099"/>
                </a:solidFill>
                <a:latin typeface="+mj-lt"/>
                <a:ea typeface="Times New Roman" panose="02020603050405020304" pitchFamily="18" charset="0"/>
              </a:rPr>
              <a:t>chính là </a:t>
            </a:r>
            <a:r>
              <a:rPr lang="nl-NL" sz="2400" b="1" u="sng" dirty="0">
                <a:solidFill>
                  <a:srgbClr val="3333CC"/>
                </a:solidFill>
                <a:latin typeface="+mj-lt"/>
                <a:ea typeface="Times New Roman" panose="02020603050405020304" pitchFamily="18" charset="0"/>
              </a:rPr>
              <a:t>nền tảng </a:t>
            </a:r>
            <a:r>
              <a:rPr lang="nl-NL" sz="2400" dirty="0">
                <a:solidFill>
                  <a:srgbClr val="CC0099"/>
                </a:solidFill>
                <a:latin typeface="+mj-lt"/>
                <a:ea typeface="Times New Roman" panose="02020603050405020304" pitchFamily="18" charset="0"/>
              </a:rPr>
              <a:t>của sự </a:t>
            </a:r>
            <a:r>
              <a:rPr lang="nl-NL" sz="2400" b="1" u="sng" dirty="0">
                <a:solidFill>
                  <a:srgbClr val="CC6600"/>
                </a:solidFill>
                <a:latin typeface="+mj-lt"/>
                <a:ea typeface="Times New Roman" panose="02020603050405020304" pitchFamily="18" charset="0"/>
              </a:rPr>
              <a:t>“tôn trọng và giúp nhau cùng phát triển</a:t>
            </a:r>
            <a:r>
              <a:rPr lang="nl-NL" sz="2400" b="1" dirty="0">
                <a:solidFill>
                  <a:srgbClr val="CC6600"/>
                </a:solidFill>
                <a:latin typeface="+mj-lt"/>
                <a:ea typeface="Times New Roman" panose="02020603050405020304" pitchFamily="18" charset="0"/>
              </a:rPr>
              <a:t>”.</a:t>
            </a:r>
            <a:r>
              <a:rPr lang="nl-NL" sz="2400" b="1" dirty="0">
                <a:solidFill>
                  <a:srgbClr val="CC0099"/>
                </a:solidFill>
                <a:latin typeface="+mj-lt"/>
                <a:ea typeface="Times New Roman" panose="02020603050405020304" pitchFamily="18" charset="0"/>
              </a:rPr>
              <a:t> </a:t>
            </a:r>
            <a:endParaRPr lang="en-US" sz="2400" b="1" dirty="0">
              <a:solidFill>
                <a:srgbClr val="CC0099"/>
              </a:solidFill>
              <a:latin typeface="+mj-lt"/>
            </a:endParaRPr>
          </a:p>
        </p:txBody>
      </p:sp>
      <p:pic>
        <p:nvPicPr>
          <p:cNvPr id="42" name="Picture 2" descr="Image result for Tôn Trọng Và Giúp Nhau"/>
          <p:cNvPicPr>
            <a:picLocks noGrp="1" noChangeAspect="1" noChangeArrowheads="1"/>
          </p:cNvPicPr>
          <p:nvPr>
            <p:ph type="pic" sz="quarter" idx="14"/>
          </p:nvPr>
        </p:nvPicPr>
        <p:blipFill>
          <a:blip r:embed="rId2">
            <a:extLst>
              <a:ext uri="{28A0092B-C50C-407E-A947-70E740481C1C}">
                <a14:useLocalDpi xmlns="" xmlns:a14="http://schemas.microsoft.com/office/drawing/2010/main" val="0"/>
              </a:ext>
            </a:extLst>
          </a:blip>
          <a:srcRect l="17045" r="17045"/>
          <a:stretch>
            <a:fillRect/>
          </a:stretch>
        </p:blipFill>
        <p:spPr bwMode="auto">
          <a:xfrm>
            <a:off x="251225" y="1328738"/>
            <a:ext cx="3537347" cy="491966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81468278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1" y="220974"/>
            <a:ext cx="8474302" cy="1569660"/>
          </a:xfrm>
          <a:prstGeom prst="rect">
            <a:avLst/>
          </a:prstGeom>
        </p:spPr>
        <p:txBody>
          <a:bodyPr wrap="square">
            <a:spAutoFit/>
          </a:bodyPr>
          <a:lstStyle/>
          <a:p>
            <a:pPr algn="ctr"/>
            <a:r>
              <a:rPr lang="pl-PL" sz="2400" dirty="0" smtClean="0"/>
              <a:t>Bảo đảm công bằng và bình đẳng xã hội, chăm lo lợi ích thiết thực, chính đáng, hợp pháp của các giai cấp, các tầng lớp nhân dân; thực hiện dân chủ gắn liền với giữ gìn kỷ cương, chống quan liêu, tham nhũng, lãng phí.</a:t>
            </a:r>
            <a:endParaRPr lang="en-US" sz="2400" dirty="0" smtClean="0"/>
          </a:p>
        </p:txBody>
      </p:sp>
      <p:sp>
        <p:nvSpPr>
          <p:cNvPr id="4" name="AutoShape 2" descr="Image result for chiến thắng điện biên phủ"/>
          <p:cNvSpPr>
            <a:spLocks noChangeAspect="1" noChangeArrowheads="1"/>
          </p:cNvSpPr>
          <p:nvPr/>
        </p:nvSpPr>
        <p:spPr bwMode="auto">
          <a:xfrm>
            <a:off x="116681" y="-144463"/>
            <a:ext cx="2286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4584" name="Picture 8" descr="Image result for cách mạng tháng 8"/>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 y="2368639"/>
            <a:ext cx="2144332" cy="4108361"/>
          </a:xfrm>
          <a:prstGeom prst="rect">
            <a:avLst/>
          </a:prstGeom>
          <a:noFill/>
          <a:extLst>
            <a:ext uri="{909E8E84-426E-40DD-AFC4-6F175D3DCCD1}">
              <a14:hiddenFill xmlns="" xmlns:a14="http://schemas.microsoft.com/office/drawing/2010/main">
                <a:solidFill>
                  <a:srgbClr val="FFFFFF"/>
                </a:solidFill>
              </a14:hiddenFill>
            </a:ext>
          </a:extLst>
        </p:spPr>
      </p:pic>
      <p:pic>
        <p:nvPicPr>
          <p:cNvPr id="8" name="Picture 6" descr="Image result for chiến thắng điện biên phủ"/>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144332" y="2368634"/>
            <a:ext cx="2240924" cy="4108362"/>
          </a:xfrm>
          <a:prstGeom prst="rect">
            <a:avLst/>
          </a:prstGeom>
          <a:noFill/>
          <a:extLst>
            <a:ext uri="{909E8E84-426E-40DD-AFC4-6F175D3DCCD1}">
              <a14:hiddenFill xmlns="" xmlns:a14="http://schemas.microsoft.com/office/drawing/2010/main">
                <a:solidFill>
                  <a:srgbClr val="FFFFFF"/>
                </a:solidFill>
              </a14:hiddenFill>
            </a:ext>
          </a:extLst>
        </p:spPr>
      </p:pic>
      <p:pic>
        <p:nvPicPr>
          <p:cNvPr id="24586" name="Picture 10" descr="Image result for chiến dịch hồ chí minh"/>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4385257" y="2368634"/>
            <a:ext cx="2405130" cy="4108362"/>
          </a:xfrm>
          <a:prstGeom prst="rect">
            <a:avLst/>
          </a:prstGeom>
          <a:noFill/>
          <a:extLst>
            <a:ext uri="{909E8E84-426E-40DD-AFC4-6F175D3DCCD1}">
              <a14:hiddenFill xmlns="" xmlns:a14="http://schemas.microsoft.com/office/drawing/2010/main">
                <a:solidFill>
                  <a:srgbClr val="FFFFFF"/>
                </a:solidFill>
              </a14:hiddenFill>
            </a:ext>
          </a:extLst>
        </p:spPr>
      </p:pic>
      <p:pic>
        <p:nvPicPr>
          <p:cNvPr id="24588" name="Picture 12" descr="Image result for thắng lợi của công cuộc đổi mới"/>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6790389" y="2368634"/>
            <a:ext cx="2279560" cy="410836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61215805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p Ribbon 2"/>
          <p:cNvSpPr/>
          <p:nvPr/>
        </p:nvSpPr>
        <p:spPr>
          <a:xfrm>
            <a:off x="-304800" y="191733"/>
            <a:ext cx="9677400" cy="1392369"/>
          </a:xfrm>
          <a:prstGeom prst="ribbon2">
            <a:avLst/>
          </a:prstGeom>
          <a:solidFill>
            <a:srgbClr val="92D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000" b="1" dirty="0" smtClean="0">
                <a:solidFill>
                  <a:schemeClr val="bg1"/>
                </a:solidFill>
                <a:latin typeface="+mj-lt"/>
                <a:cs typeface="Times New Roman" pitchFamily="18" charset="0"/>
              </a:rPr>
              <a:t>7.Có </a:t>
            </a:r>
            <a:r>
              <a:rPr lang="nl-NL" sz="2000" b="1" dirty="0">
                <a:solidFill>
                  <a:schemeClr val="bg1"/>
                </a:solidFill>
                <a:latin typeface="+mj-lt"/>
                <a:cs typeface="Times New Roman" pitchFamily="18" charset="0"/>
              </a:rPr>
              <a:t>Nhà nước pháp quyền xã hội chủ nghĩa của nhân dân, do nhân dân, vì nhân dân do Đảng Cộng sản lãnh đạo</a:t>
            </a:r>
            <a:endParaRPr lang="en-US" sz="2000" b="1" dirty="0">
              <a:solidFill>
                <a:schemeClr val="bg1"/>
              </a:solidFill>
              <a:latin typeface="+mj-lt"/>
              <a:cs typeface="Times New Roman" pitchFamily="18" charset="0"/>
            </a:endParaRPr>
          </a:p>
        </p:txBody>
      </p:sp>
      <p:pic>
        <p:nvPicPr>
          <p:cNvPr id="2050" name="Picture 2" descr="Khái niệm và đặt trưng của Nhà nước pháp quyền XHCN"/>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289225" y="1803045"/>
            <a:ext cx="3674470" cy="3895435"/>
          </a:xfrm>
          <a:prstGeom prst="rect">
            <a:avLst/>
          </a:prstGeom>
          <a:noFill/>
          <a:extLst>
            <a:ext uri="{909E8E84-426E-40DD-AFC4-6F175D3DCCD1}">
              <a14:hiddenFill xmlns="" xmlns:a14="http://schemas.microsoft.com/office/drawing/2010/main">
                <a:solidFill>
                  <a:srgbClr val="FFFFFF"/>
                </a:solidFill>
              </a14:hiddenFill>
            </a:ext>
          </a:extLst>
        </p:spPr>
      </p:pic>
      <p:sp>
        <p:nvSpPr>
          <p:cNvPr id="5" name="Cloud Callout 4"/>
          <p:cNvSpPr/>
          <p:nvPr/>
        </p:nvSpPr>
        <p:spPr>
          <a:xfrm>
            <a:off x="806095" y="1803043"/>
            <a:ext cx="3623072" cy="1635618"/>
          </a:xfrm>
          <a:prstGeom prst="cloudCallout">
            <a:avLst/>
          </a:prstGeom>
          <a:solidFill>
            <a:srgbClr val="0033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defRPr/>
            </a:pPr>
            <a:r>
              <a:rPr lang="en-US" altLang="en-US" sz="2400" b="1" dirty="0" err="1"/>
              <a:t>Nhà</a:t>
            </a:r>
            <a:r>
              <a:rPr lang="en-US" altLang="en-US" sz="2400" b="1" dirty="0"/>
              <a:t> </a:t>
            </a:r>
            <a:r>
              <a:rPr lang="en-US" altLang="en-US" sz="2400" b="1" dirty="0" err="1"/>
              <a:t>nước</a:t>
            </a:r>
            <a:r>
              <a:rPr lang="en-US" altLang="en-US" sz="2400" b="1" dirty="0"/>
              <a:t> </a:t>
            </a:r>
            <a:r>
              <a:rPr lang="en-US" altLang="en-US" sz="2400" b="1" dirty="0" err="1"/>
              <a:t>pháp</a:t>
            </a:r>
            <a:r>
              <a:rPr lang="en-US" altLang="en-US" sz="2400" b="1" dirty="0"/>
              <a:t> </a:t>
            </a:r>
            <a:r>
              <a:rPr lang="en-US" altLang="en-US" sz="2400" b="1" dirty="0" err="1"/>
              <a:t>quyền</a:t>
            </a:r>
            <a:r>
              <a:rPr lang="en-US" altLang="en-US" sz="2400" b="1" dirty="0"/>
              <a:t> </a:t>
            </a:r>
            <a:r>
              <a:rPr lang="en-US" altLang="en-US" sz="2400" b="1" dirty="0" err="1"/>
              <a:t>là</a:t>
            </a:r>
            <a:r>
              <a:rPr lang="en-US" altLang="en-US" sz="2400" b="1" dirty="0"/>
              <a:t> </a:t>
            </a:r>
            <a:r>
              <a:rPr lang="en-US" altLang="en-US" sz="2400" b="1" dirty="0" err="1"/>
              <a:t>gì</a:t>
            </a:r>
            <a:r>
              <a:rPr lang="en-US" altLang="en-US" sz="2400" b="1" dirty="0"/>
              <a:t>?</a:t>
            </a:r>
          </a:p>
        </p:txBody>
      </p:sp>
      <p:sp>
        <p:nvSpPr>
          <p:cNvPr id="6" name="Rectangle 4"/>
          <p:cNvSpPr>
            <a:spLocks noChangeArrowheads="1"/>
          </p:cNvSpPr>
          <p:nvPr/>
        </p:nvSpPr>
        <p:spPr bwMode="auto">
          <a:xfrm>
            <a:off x="193183" y="4381828"/>
            <a:ext cx="4848896" cy="15696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400" b="1" dirty="0" err="1">
                <a:solidFill>
                  <a:srgbClr val="C00000"/>
                </a:solidFill>
                <a:latin typeface="+mj-lt"/>
              </a:rPr>
              <a:t>Nhà</a:t>
            </a:r>
            <a:r>
              <a:rPr lang="en-US" altLang="en-US" sz="2400" b="1" dirty="0">
                <a:solidFill>
                  <a:srgbClr val="C00000"/>
                </a:solidFill>
                <a:latin typeface="+mj-lt"/>
              </a:rPr>
              <a:t> </a:t>
            </a:r>
            <a:r>
              <a:rPr lang="en-US" altLang="en-US" sz="2400" b="1" dirty="0" err="1">
                <a:solidFill>
                  <a:srgbClr val="C00000"/>
                </a:solidFill>
                <a:latin typeface="+mj-lt"/>
              </a:rPr>
              <a:t>nước</a:t>
            </a:r>
            <a:r>
              <a:rPr lang="en-US" altLang="en-US" sz="2400" b="1" dirty="0">
                <a:solidFill>
                  <a:srgbClr val="C00000"/>
                </a:solidFill>
                <a:latin typeface="+mj-lt"/>
              </a:rPr>
              <a:t> </a:t>
            </a:r>
            <a:r>
              <a:rPr lang="en-US" altLang="en-US" sz="2400" b="1" dirty="0" err="1">
                <a:solidFill>
                  <a:srgbClr val="C00000"/>
                </a:solidFill>
                <a:latin typeface="+mj-lt"/>
              </a:rPr>
              <a:t>pháp</a:t>
            </a:r>
            <a:r>
              <a:rPr lang="en-US" altLang="en-US" sz="2400" b="1" dirty="0">
                <a:solidFill>
                  <a:srgbClr val="C00000"/>
                </a:solidFill>
                <a:latin typeface="+mj-lt"/>
              </a:rPr>
              <a:t> </a:t>
            </a:r>
            <a:r>
              <a:rPr lang="en-US" altLang="en-US" sz="2400" b="1" dirty="0" err="1">
                <a:solidFill>
                  <a:srgbClr val="C00000"/>
                </a:solidFill>
                <a:latin typeface="+mj-lt"/>
              </a:rPr>
              <a:t>quyền</a:t>
            </a:r>
            <a:r>
              <a:rPr lang="en-US" altLang="en-US" sz="2400" b="1" dirty="0">
                <a:solidFill>
                  <a:srgbClr val="C00000"/>
                </a:solidFill>
                <a:latin typeface="+mj-lt"/>
              </a:rPr>
              <a:t> </a:t>
            </a:r>
            <a:r>
              <a:rPr lang="vi-VN" altLang="en-US" sz="2400" dirty="0">
                <a:solidFill>
                  <a:srgbClr val="002060"/>
                </a:solidFill>
                <a:latin typeface="+mj-lt"/>
              </a:rPr>
              <a:t>là nhà nước quản lý kinh tế - xã hội bằng</a:t>
            </a:r>
            <a:r>
              <a:rPr lang="vi-VN" altLang="en-US" sz="2400" dirty="0">
                <a:solidFill>
                  <a:srgbClr val="C00000"/>
                </a:solidFill>
                <a:latin typeface="+mj-lt"/>
              </a:rPr>
              <a:t> </a:t>
            </a:r>
            <a:r>
              <a:rPr lang="vi-VN" altLang="en-US" sz="2400" b="1" dirty="0">
                <a:solidFill>
                  <a:srgbClr val="CC00CC"/>
                </a:solidFill>
                <a:latin typeface="+mj-lt"/>
              </a:rPr>
              <a:t>pháp</a:t>
            </a:r>
            <a:r>
              <a:rPr lang="vi-VN" altLang="en-US" sz="2400" dirty="0">
                <a:solidFill>
                  <a:srgbClr val="CC00CC"/>
                </a:solidFill>
                <a:latin typeface="+mj-lt"/>
              </a:rPr>
              <a:t> </a:t>
            </a:r>
            <a:r>
              <a:rPr lang="vi-VN" altLang="en-US" sz="2400" b="1" dirty="0">
                <a:solidFill>
                  <a:srgbClr val="CC00CC"/>
                </a:solidFill>
                <a:latin typeface="+mj-lt"/>
              </a:rPr>
              <a:t>luật</a:t>
            </a:r>
            <a:r>
              <a:rPr lang="vi-VN" altLang="en-US" sz="2400" dirty="0">
                <a:solidFill>
                  <a:srgbClr val="CC00CC"/>
                </a:solidFill>
                <a:latin typeface="+mj-lt"/>
              </a:rPr>
              <a:t> </a:t>
            </a:r>
            <a:r>
              <a:rPr lang="vi-VN" altLang="en-US" sz="2400" dirty="0">
                <a:solidFill>
                  <a:srgbClr val="002060"/>
                </a:solidFill>
                <a:latin typeface="+mj-lt"/>
              </a:rPr>
              <a:t>và hoạt động tuân theo</a:t>
            </a:r>
            <a:r>
              <a:rPr lang="vi-VN" altLang="en-US" sz="2400" dirty="0">
                <a:solidFill>
                  <a:srgbClr val="C00000"/>
                </a:solidFill>
                <a:latin typeface="+mj-lt"/>
              </a:rPr>
              <a:t> </a:t>
            </a:r>
            <a:r>
              <a:rPr lang="vi-VN" altLang="en-US" sz="2400" b="1" dirty="0">
                <a:solidFill>
                  <a:srgbClr val="CC00CC"/>
                </a:solidFill>
                <a:latin typeface="+mj-lt"/>
              </a:rPr>
              <a:t>pháp</a:t>
            </a:r>
            <a:r>
              <a:rPr lang="vi-VN" altLang="en-US" sz="2400" dirty="0">
                <a:solidFill>
                  <a:srgbClr val="CC00CC"/>
                </a:solidFill>
                <a:latin typeface="+mj-lt"/>
              </a:rPr>
              <a:t> </a:t>
            </a:r>
            <a:r>
              <a:rPr lang="vi-VN" altLang="en-US" sz="2400" b="1" dirty="0">
                <a:solidFill>
                  <a:srgbClr val="CC00CC"/>
                </a:solidFill>
                <a:latin typeface="+mj-lt"/>
              </a:rPr>
              <a:t>luật.</a:t>
            </a:r>
            <a:endParaRPr lang="en-US" altLang="en-US" sz="2400" b="1" dirty="0">
              <a:solidFill>
                <a:srgbClr val="CC00CC"/>
              </a:solidFill>
              <a:latin typeface="+mj-lt"/>
            </a:endParaRPr>
          </a:p>
        </p:txBody>
      </p:sp>
    </p:spTree>
    <p:extLst>
      <p:ext uri="{BB962C8B-B14F-4D97-AF65-F5344CB8AC3E}">
        <p14:creationId xmlns="" xmlns:p14="http://schemas.microsoft.com/office/powerpoint/2010/main" val="4740420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67239" y="214432"/>
            <a:ext cx="8570891" cy="1200329"/>
          </a:xfrm>
          <a:prstGeom prst="rect">
            <a:avLst/>
          </a:prstGeom>
        </p:spPr>
        <p:txBody>
          <a:bodyPr wrap="square">
            <a:spAutoFit/>
          </a:bodyPr>
          <a:lstStyle/>
          <a:p>
            <a:pPr algn="ctr"/>
            <a:r>
              <a:rPr lang="vi-VN" sz="2400" b="1" u="sng" dirty="0">
                <a:solidFill>
                  <a:srgbClr val="FF0000"/>
                </a:solidFill>
                <a:latin typeface="Roboto"/>
              </a:rPr>
              <a:t>Nhà nước pháp quyền XHCN</a:t>
            </a:r>
            <a:r>
              <a:rPr lang="vi-VN" sz="2400" dirty="0">
                <a:solidFill>
                  <a:srgbClr val="000066"/>
                </a:solidFill>
                <a:latin typeface="Roboto"/>
              </a:rPr>
              <a:t> là một Nhà nước </a:t>
            </a:r>
            <a:r>
              <a:rPr lang="vi-VN" sz="2400" b="1" dirty="0">
                <a:solidFill>
                  <a:srgbClr val="CC6600"/>
                </a:solidFill>
                <a:latin typeface="+mj-lt"/>
              </a:rPr>
              <a:t>vừa phải thể hiện được các giá trị phổ </a:t>
            </a:r>
            <a:r>
              <a:rPr lang="en-US" sz="2400" b="1" dirty="0" smtClean="0">
                <a:solidFill>
                  <a:srgbClr val="CC6600"/>
                </a:solidFill>
                <a:latin typeface="+mj-lt"/>
              </a:rPr>
              <a:t>b</a:t>
            </a:r>
            <a:r>
              <a:rPr lang="vi-VN" sz="2400" b="1" dirty="0" smtClean="0">
                <a:solidFill>
                  <a:srgbClr val="CC6600"/>
                </a:solidFill>
                <a:latin typeface="+mj-lt"/>
              </a:rPr>
              <a:t>iến </a:t>
            </a:r>
            <a:r>
              <a:rPr lang="vi-VN" sz="2400" b="1" dirty="0">
                <a:solidFill>
                  <a:srgbClr val="CC6600"/>
                </a:solidFill>
                <a:latin typeface="+mj-lt"/>
              </a:rPr>
              <a:t>của nhà nước pháp quyền</a:t>
            </a:r>
            <a:r>
              <a:rPr lang="vi-VN" sz="2400" dirty="0">
                <a:solidFill>
                  <a:srgbClr val="000066"/>
                </a:solidFill>
                <a:latin typeface="Roboto"/>
              </a:rPr>
              <a:t>, </a:t>
            </a:r>
            <a:r>
              <a:rPr lang="vi-VN" sz="2400" b="1" dirty="0">
                <a:solidFill>
                  <a:srgbClr val="006600"/>
                </a:solidFill>
                <a:latin typeface="Roboto"/>
              </a:rPr>
              <a:t>vừa khẳng định được </a:t>
            </a:r>
            <a:r>
              <a:rPr lang="vi-VN" sz="2400" b="1" u="sng" dirty="0">
                <a:solidFill>
                  <a:srgbClr val="CC0099"/>
                </a:solidFill>
                <a:latin typeface="Roboto"/>
              </a:rPr>
              <a:t>bản sắc đặc thù của riêng mình.</a:t>
            </a:r>
            <a:endParaRPr lang="en-US" sz="2400" b="1" u="sng" dirty="0">
              <a:solidFill>
                <a:srgbClr val="CC0099"/>
              </a:solidFill>
            </a:endParaRPr>
          </a:p>
        </p:txBody>
      </p:sp>
      <p:pic>
        <p:nvPicPr>
          <p:cNvPr id="3074" name="Picture 2" descr="Image result for nhà nước pháp quyền xã hội chủ nghĩa Việt Na,m"/>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70095" y="1764407"/>
            <a:ext cx="7543029" cy="415987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84117366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304443" y="1078439"/>
            <a:ext cx="8610164" cy="5348119"/>
            <a:chOff x="121" y="1174"/>
            <a:chExt cx="5488" cy="2527"/>
          </a:xfrm>
        </p:grpSpPr>
        <p:sp>
          <p:nvSpPr>
            <p:cNvPr id="15365" name="WordArt 4"/>
            <p:cNvSpPr>
              <a:spLocks noChangeArrowheads="1" noChangeShapeType="1" noTextEdit="1"/>
            </p:cNvSpPr>
            <p:nvPr/>
          </p:nvSpPr>
          <p:spPr bwMode="auto">
            <a:xfrm>
              <a:off x="121" y="1174"/>
              <a:ext cx="5488" cy="247"/>
            </a:xfrm>
            <a:prstGeom prst="rect">
              <a:avLst/>
            </a:prstGeom>
          </p:spPr>
          <p:txBody>
            <a:bodyPr wrap="none" fromWordArt="1">
              <a:prstTxWarp prst="textPlain">
                <a:avLst>
                  <a:gd name="adj" fmla="val 50000"/>
                </a:avLst>
              </a:prstTxWarp>
            </a:bodyPr>
            <a:lstStyle/>
            <a:p>
              <a:pPr algn="ctr">
                <a:buFont typeface="Wingdings" pitchFamily="2" charset="2"/>
                <a:buChar char="Ø"/>
              </a:pPr>
              <a:r>
                <a:rPr lang="vi-VN" sz="3600" kern="10" dirty="0" smtClean="0">
                  <a:ln w="9525">
                    <a:solidFill>
                      <a:srgbClr val="FF0000"/>
                    </a:solidFill>
                    <a:round/>
                    <a:headEnd/>
                    <a:tailEnd/>
                  </a:ln>
                  <a:solidFill>
                    <a:srgbClr val="FFFF00"/>
                  </a:solidFill>
                  <a:latin typeface="Arial Đen"/>
                </a:rPr>
                <a:t>Nhà </a:t>
              </a:r>
              <a:r>
                <a:rPr lang="vi-VN" sz="3600" kern="10" dirty="0">
                  <a:ln w="9525">
                    <a:solidFill>
                      <a:srgbClr val="FF0000"/>
                    </a:solidFill>
                    <a:round/>
                    <a:headEnd/>
                    <a:tailEnd/>
                  </a:ln>
                  <a:solidFill>
                    <a:srgbClr val="FFFF00"/>
                  </a:solidFill>
                  <a:latin typeface="Arial Đen"/>
                </a:rPr>
                <a:t>nước của dân, do dân và vì </a:t>
              </a:r>
              <a:r>
                <a:rPr lang="vi-VN" sz="3600" kern="10" dirty="0" smtClean="0">
                  <a:ln w="9525">
                    <a:solidFill>
                      <a:srgbClr val="FF0000"/>
                    </a:solidFill>
                    <a:round/>
                    <a:headEnd/>
                    <a:tailEnd/>
                  </a:ln>
                  <a:solidFill>
                    <a:srgbClr val="FFFF00"/>
                  </a:solidFill>
                  <a:latin typeface="Arial Đen"/>
                </a:rPr>
                <a:t>dân</a:t>
              </a:r>
              <a:r>
                <a:rPr lang="en-US" sz="3600" kern="10" dirty="0" smtClean="0">
                  <a:ln w="9525">
                    <a:solidFill>
                      <a:srgbClr val="FF0000"/>
                    </a:solidFill>
                    <a:round/>
                    <a:headEnd/>
                    <a:tailEnd/>
                  </a:ln>
                  <a:solidFill>
                    <a:srgbClr val="FFFF00"/>
                  </a:solidFill>
                  <a:latin typeface="Arial Đen"/>
                </a:rPr>
                <a:t>, </a:t>
              </a:r>
              <a:r>
                <a:rPr lang="en-US" sz="3600" kern="10" dirty="0" err="1" smtClean="0">
                  <a:ln w="9525">
                    <a:solidFill>
                      <a:srgbClr val="FF0000"/>
                    </a:solidFill>
                    <a:round/>
                    <a:headEnd/>
                    <a:tailEnd/>
                  </a:ln>
                  <a:solidFill>
                    <a:srgbClr val="FFFF00"/>
                  </a:solidFill>
                  <a:latin typeface="Arial Đen"/>
                </a:rPr>
                <a:t>thể</a:t>
              </a:r>
              <a:r>
                <a:rPr lang="en-US" sz="3600" kern="10" dirty="0" smtClean="0">
                  <a:ln w="9525">
                    <a:solidFill>
                      <a:srgbClr val="FF0000"/>
                    </a:solidFill>
                    <a:round/>
                    <a:headEnd/>
                    <a:tailEnd/>
                  </a:ln>
                  <a:solidFill>
                    <a:srgbClr val="FFFF00"/>
                  </a:solidFill>
                  <a:latin typeface="Arial Đen"/>
                </a:rPr>
                <a:t> </a:t>
              </a:r>
              <a:r>
                <a:rPr lang="en-US" sz="3600" kern="10" dirty="0" err="1" smtClean="0">
                  <a:ln w="9525">
                    <a:solidFill>
                      <a:srgbClr val="FF0000"/>
                    </a:solidFill>
                    <a:round/>
                    <a:headEnd/>
                    <a:tailEnd/>
                  </a:ln>
                  <a:solidFill>
                    <a:srgbClr val="FFFF00"/>
                  </a:solidFill>
                  <a:latin typeface="Arial Đen"/>
                </a:rPr>
                <a:t>hiện</a:t>
              </a:r>
              <a:r>
                <a:rPr lang="en-US" sz="3600" kern="10" dirty="0" smtClean="0">
                  <a:ln w="9525">
                    <a:solidFill>
                      <a:srgbClr val="FF0000"/>
                    </a:solidFill>
                    <a:round/>
                    <a:headEnd/>
                    <a:tailEnd/>
                  </a:ln>
                  <a:solidFill>
                    <a:srgbClr val="FFFF00"/>
                  </a:solidFill>
                  <a:latin typeface="Arial Đen"/>
                </a:rPr>
                <a:t> </a:t>
              </a:r>
              <a:r>
                <a:rPr lang="en-US" sz="3600" kern="10" dirty="0" err="1" smtClean="0">
                  <a:ln w="9525">
                    <a:solidFill>
                      <a:srgbClr val="FF0000"/>
                    </a:solidFill>
                    <a:round/>
                    <a:headEnd/>
                    <a:tailEnd/>
                  </a:ln>
                  <a:solidFill>
                    <a:srgbClr val="FFFF00"/>
                  </a:solidFill>
                  <a:latin typeface="Arial Đen"/>
                </a:rPr>
                <a:t>quyền</a:t>
              </a:r>
              <a:r>
                <a:rPr lang="en-US" sz="3600" kern="10" dirty="0" smtClean="0">
                  <a:ln w="9525">
                    <a:solidFill>
                      <a:srgbClr val="FF0000"/>
                    </a:solidFill>
                    <a:round/>
                    <a:headEnd/>
                    <a:tailEnd/>
                  </a:ln>
                  <a:solidFill>
                    <a:srgbClr val="FFFF00"/>
                  </a:solidFill>
                  <a:latin typeface="Arial Đen"/>
                </a:rPr>
                <a:t> </a:t>
              </a:r>
              <a:r>
                <a:rPr lang="en-US" sz="3600" kern="10" dirty="0" err="1" smtClean="0">
                  <a:ln w="9525">
                    <a:solidFill>
                      <a:srgbClr val="FF0000"/>
                    </a:solidFill>
                    <a:round/>
                    <a:headEnd/>
                    <a:tailEnd/>
                  </a:ln>
                  <a:solidFill>
                    <a:srgbClr val="FFFF00"/>
                  </a:solidFill>
                  <a:latin typeface="Arial Đen"/>
                </a:rPr>
                <a:t>làm</a:t>
              </a:r>
              <a:r>
                <a:rPr lang="en-US" sz="3600" kern="10" dirty="0" smtClean="0">
                  <a:ln w="9525">
                    <a:solidFill>
                      <a:srgbClr val="FF0000"/>
                    </a:solidFill>
                    <a:round/>
                    <a:headEnd/>
                    <a:tailEnd/>
                  </a:ln>
                  <a:solidFill>
                    <a:srgbClr val="FFFF00"/>
                  </a:solidFill>
                  <a:latin typeface="Arial Đen"/>
                </a:rPr>
                <a:t> </a:t>
              </a:r>
              <a:r>
                <a:rPr lang="en-US" sz="3600" kern="10" dirty="0" err="1" smtClean="0">
                  <a:ln w="9525">
                    <a:solidFill>
                      <a:srgbClr val="FF0000"/>
                    </a:solidFill>
                    <a:round/>
                    <a:headEnd/>
                    <a:tailEnd/>
                  </a:ln>
                  <a:solidFill>
                    <a:srgbClr val="FFFF00"/>
                  </a:solidFill>
                  <a:latin typeface="Arial Đen"/>
                </a:rPr>
                <a:t>chủ</a:t>
              </a:r>
              <a:r>
                <a:rPr lang="en-US" sz="3600" kern="10" dirty="0" smtClean="0">
                  <a:ln w="9525">
                    <a:solidFill>
                      <a:srgbClr val="FF0000"/>
                    </a:solidFill>
                    <a:round/>
                    <a:headEnd/>
                    <a:tailEnd/>
                  </a:ln>
                  <a:solidFill>
                    <a:srgbClr val="FFFF00"/>
                  </a:solidFill>
                  <a:latin typeface="Arial Đen"/>
                </a:rPr>
                <a:t> </a:t>
              </a:r>
              <a:r>
                <a:rPr lang="en-US" sz="3600" kern="10" dirty="0" err="1" smtClean="0">
                  <a:ln w="9525">
                    <a:solidFill>
                      <a:srgbClr val="FF0000"/>
                    </a:solidFill>
                    <a:round/>
                    <a:headEnd/>
                    <a:tailEnd/>
                  </a:ln>
                  <a:solidFill>
                    <a:srgbClr val="FFFF00"/>
                  </a:solidFill>
                  <a:latin typeface="Arial Đen"/>
                </a:rPr>
                <a:t>của</a:t>
              </a:r>
              <a:r>
                <a:rPr lang="en-US" sz="3600" kern="10" dirty="0" smtClean="0">
                  <a:ln w="9525">
                    <a:solidFill>
                      <a:srgbClr val="FF0000"/>
                    </a:solidFill>
                    <a:round/>
                    <a:headEnd/>
                    <a:tailEnd/>
                  </a:ln>
                  <a:solidFill>
                    <a:srgbClr val="FFFF00"/>
                  </a:solidFill>
                  <a:latin typeface="Arial Đen"/>
                </a:rPr>
                <a:t> </a:t>
              </a:r>
              <a:r>
                <a:rPr lang="en-US" sz="3600" kern="10" dirty="0" err="1" smtClean="0">
                  <a:ln w="9525">
                    <a:solidFill>
                      <a:srgbClr val="FF0000"/>
                    </a:solidFill>
                    <a:round/>
                    <a:headEnd/>
                    <a:tailEnd/>
                  </a:ln>
                  <a:solidFill>
                    <a:srgbClr val="FFFF00"/>
                  </a:solidFill>
                  <a:latin typeface="Arial Đen"/>
                </a:rPr>
                <a:t>nhân</a:t>
              </a:r>
              <a:r>
                <a:rPr lang="en-US" sz="3600" kern="10" dirty="0" smtClean="0">
                  <a:ln w="9525">
                    <a:solidFill>
                      <a:srgbClr val="FF0000"/>
                    </a:solidFill>
                    <a:round/>
                    <a:headEnd/>
                    <a:tailEnd/>
                  </a:ln>
                  <a:solidFill>
                    <a:srgbClr val="FFFF00"/>
                  </a:solidFill>
                  <a:latin typeface="Arial Đen"/>
                </a:rPr>
                <a:t> </a:t>
              </a:r>
              <a:r>
                <a:rPr lang="en-US" sz="3600" kern="10" dirty="0" err="1" smtClean="0">
                  <a:ln w="9525">
                    <a:solidFill>
                      <a:srgbClr val="FF0000"/>
                    </a:solidFill>
                    <a:round/>
                    <a:headEnd/>
                    <a:tailEnd/>
                  </a:ln>
                  <a:solidFill>
                    <a:srgbClr val="FFFF00"/>
                  </a:solidFill>
                  <a:latin typeface="Arial Đen"/>
                </a:rPr>
                <a:t>dân</a:t>
              </a:r>
              <a:endParaRPr lang="en-US" sz="3600" kern="10" dirty="0">
                <a:ln w="9525">
                  <a:solidFill>
                    <a:srgbClr val="FF0000"/>
                  </a:solidFill>
                  <a:round/>
                  <a:headEnd/>
                  <a:tailEnd/>
                </a:ln>
                <a:solidFill>
                  <a:srgbClr val="FFFF00"/>
                </a:solidFill>
                <a:latin typeface="Arial Đen"/>
              </a:endParaRPr>
            </a:p>
          </p:txBody>
        </p:sp>
        <p:sp>
          <p:nvSpPr>
            <p:cNvPr id="15366" name="WordArt 5"/>
            <p:cNvSpPr>
              <a:spLocks noChangeArrowheads="1" noChangeShapeType="1" noTextEdit="1"/>
            </p:cNvSpPr>
            <p:nvPr/>
          </p:nvSpPr>
          <p:spPr bwMode="auto">
            <a:xfrm>
              <a:off x="431" y="3475"/>
              <a:ext cx="4990" cy="226"/>
            </a:xfrm>
            <a:prstGeom prst="rect">
              <a:avLst/>
            </a:prstGeom>
          </p:spPr>
          <p:txBody>
            <a:bodyPr wrap="none" fromWordArt="1">
              <a:prstTxWarp prst="textPlain">
                <a:avLst>
                  <a:gd name="adj" fmla="val 50000"/>
                </a:avLst>
              </a:prstTxWarp>
            </a:bodyPr>
            <a:lstStyle/>
            <a:p>
              <a:pPr algn="ctr"/>
              <a:r>
                <a:rPr lang="vi-VN" sz="3600" kern="10" dirty="0">
                  <a:ln w="9525">
                    <a:solidFill>
                      <a:srgbClr val="660033"/>
                    </a:solidFill>
                    <a:round/>
                    <a:headEnd/>
                    <a:tailEnd/>
                  </a:ln>
                  <a:solidFill>
                    <a:srgbClr val="660033"/>
                  </a:solidFill>
                  <a:latin typeface="Arial Đen"/>
                </a:rPr>
                <a:t>TOÀN BỘ QUYỀN LỰC THUỘC VỀ NHÂN DÂN DƯỚI SỰ LÃNH ĐẠO CỦA ĐẢNG CỘNG SẢN</a:t>
              </a:r>
              <a:endParaRPr lang="en-US" sz="3600" kern="10" dirty="0">
                <a:ln w="9525">
                  <a:solidFill>
                    <a:srgbClr val="660033"/>
                  </a:solidFill>
                  <a:round/>
                  <a:headEnd/>
                  <a:tailEnd/>
                </a:ln>
                <a:solidFill>
                  <a:srgbClr val="660033"/>
                </a:solidFill>
                <a:latin typeface="Arial Đen"/>
              </a:endParaRPr>
            </a:p>
          </p:txBody>
        </p:sp>
        <p:pic>
          <p:nvPicPr>
            <p:cNvPr id="15367" name="Picture 6" descr="Co Da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04" y="1479"/>
              <a:ext cx="2721" cy="17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368" name="Picture 7" descr="dai hoi X"/>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746" y="2250"/>
              <a:ext cx="1134" cy="9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369" name="Picture 8" descr="co tquoc bay"/>
            <p:cNvPicPr>
              <a:picLocks noChangeAspect="1" noChangeArrowheads="1"/>
            </p:cNvPicPr>
            <p:nvPr/>
          </p:nvPicPr>
          <p:blipFill>
            <a:blip r:embed="rId4">
              <a:lum bright="10000"/>
              <a:extLst>
                <a:ext uri="{28A0092B-C50C-407E-A947-70E740481C1C}">
                  <a14:useLocalDpi xmlns="" xmlns:a14="http://schemas.microsoft.com/office/drawing/2010/main" val="0"/>
                </a:ext>
              </a:extLst>
            </a:blip>
            <a:srcRect/>
            <a:stretch>
              <a:fillRect/>
            </a:stretch>
          </p:blipFill>
          <p:spPr bwMode="auto">
            <a:xfrm>
              <a:off x="2925" y="1479"/>
              <a:ext cx="2586" cy="17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370" name="Picture 9" descr="QUOC HOI XI"/>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4241" y="2205"/>
              <a:ext cx="1224" cy="9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15363" name="Rectangle 2"/>
          <p:cNvSpPr>
            <a:spLocks noChangeArrowheads="1"/>
          </p:cNvSpPr>
          <p:nvPr/>
        </p:nvSpPr>
        <p:spPr bwMode="auto">
          <a:xfrm>
            <a:off x="533400" y="284169"/>
            <a:ext cx="8610600" cy="49244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2600" b="1" i="1" dirty="0" err="1" smtClean="0">
                <a:solidFill>
                  <a:srgbClr val="990000"/>
                </a:solidFill>
              </a:rPr>
              <a:t>Nhà</a:t>
            </a:r>
            <a:r>
              <a:rPr lang="en-US" altLang="en-US" sz="2600" b="1" i="1" dirty="0" smtClean="0">
                <a:solidFill>
                  <a:srgbClr val="990000"/>
                </a:solidFill>
              </a:rPr>
              <a:t> </a:t>
            </a:r>
            <a:r>
              <a:rPr lang="en-US" altLang="en-US" sz="2600" b="1" i="1" dirty="0" err="1">
                <a:solidFill>
                  <a:srgbClr val="990000"/>
                </a:solidFill>
              </a:rPr>
              <a:t>nước</a:t>
            </a:r>
            <a:r>
              <a:rPr lang="en-US" altLang="en-US" sz="2600" b="1" i="1" dirty="0">
                <a:solidFill>
                  <a:srgbClr val="990000"/>
                </a:solidFill>
              </a:rPr>
              <a:t> </a:t>
            </a:r>
            <a:r>
              <a:rPr lang="en-US" altLang="en-US" sz="2600" b="1" i="1" dirty="0" err="1">
                <a:solidFill>
                  <a:srgbClr val="990000"/>
                </a:solidFill>
              </a:rPr>
              <a:t>pháp</a:t>
            </a:r>
            <a:r>
              <a:rPr lang="en-US" altLang="en-US" sz="2600" b="1" i="1" dirty="0">
                <a:solidFill>
                  <a:srgbClr val="990000"/>
                </a:solidFill>
              </a:rPr>
              <a:t> </a:t>
            </a:r>
            <a:r>
              <a:rPr lang="en-US" altLang="en-US" sz="2600" b="1" i="1" dirty="0" err="1">
                <a:solidFill>
                  <a:srgbClr val="990000"/>
                </a:solidFill>
              </a:rPr>
              <a:t>quyền</a:t>
            </a:r>
            <a:r>
              <a:rPr lang="en-US" altLang="en-US" sz="2600" b="1" i="1" dirty="0">
                <a:solidFill>
                  <a:srgbClr val="990000"/>
                </a:solidFill>
              </a:rPr>
              <a:t> XHCN </a:t>
            </a:r>
            <a:r>
              <a:rPr lang="en-US" altLang="en-US" sz="2600" b="1" i="1" dirty="0" err="1">
                <a:solidFill>
                  <a:srgbClr val="990000"/>
                </a:solidFill>
              </a:rPr>
              <a:t>Việt</a:t>
            </a:r>
            <a:r>
              <a:rPr lang="en-US" altLang="en-US" sz="2600" b="1" i="1" dirty="0">
                <a:solidFill>
                  <a:srgbClr val="990000"/>
                </a:solidFill>
              </a:rPr>
              <a:t> </a:t>
            </a:r>
            <a:r>
              <a:rPr lang="en-US" altLang="en-US" sz="2600" b="1" i="1" dirty="0" smtClean="0">
                <a:solidFill>
                  <a:srgbClr val="990000"/>
                </a:solidFill>
              </a:rPr>
              <a:t>Nam </a:t>
            </a:r>
            <a:r>
              <a:rPr lang="en-US" altLang="en-US" sz="2600" b="1" i="1" dirty="0" err="1" smtClean="0">
                <a:solidFill>
                  <a:srgbClr val="990000"/>
                </a:solidFill>
              </a:rPr>
              <a:t>là</a:t>
            </a:r>
            <a:r>
              <a:rPr lang="en-US" altLang="en-US" sz="2600" b="1" i="1" dirty="0" smtClean="0">
                <a:solidFill>
                  <a:srgbClr val="990000"/>
                </a:solidFill>
              </a:rPr>
              <a:t>:</a:t>
            </a:r>
            <a:endParaRPr lang="en-US" altLang="en-US" sz="2600" dirty="0">
              <a:solidFill>
                <a:srgbClr val="990000"/>
              </a:solidFill>
            </a:endParaRPr>
          </a:p>
        </p:txBody>
      </p:sp>
      <p:cxnSp>
        <p:nvCxnSpPr>
          <p:cNvPr id="5" name="Straight Connector 4"/>
          <p:cNvCxnSpPr/>
          <p:nvPr/>
        </p:nvCxnSpPr>
        <p:spPr>
          <a:xfrm>
            <a:off x="2992043" y="914400"/>
            <a:ext cx="2951559" cy="0"/>
          </a:xfrm>
          <a:prstGeom prst="line">
            <a:avLst/>
          </a:prstGeom>
          <a:ln>
            <a:solidFill>
              <a:srgbClr val="FF0000"/>
            </a:solidFill>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 xmlns:p14="http://schemas.microsoft.com/office/powerpoint/2010/main" val="36525373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WordArt 3"/>
          <p:cNvSpPr>
            <a:spLocks noChangeArrowheads="1" noChangeShapeType="1" noTextEdit="1"/>
          </p:cNvSpPr>
          <p:nvPr/>
        </p:nvSpPr>
        <p:spPr bwMode="auto">
          <a:xfrm>
            <a:off x="1656164" y="5715000"/>
            <a:ext cx="5941219" cy="762000"/>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Phối hợp chặt chẽ giữa các cơ quan nhà nước trong việc thực hiện </a:t>
            </a:r>
          </a:p>
          <a:p>
            <a:pPr algn="ctr"/>
            <a:r>
              <a:rPr lang="vi-VN" sz="3600" kern="10">
                <a:ln w="9525">
                  <a:solidFill>
                    <a:srgbClr val="660033"/>
                  </a:solidFill>
                  <a:round/>
                  <a:headEnd/>
                  <a:tailEnd/>
                </a:ln>
                <a:solidFill>
                  <a:srgbClr val="660033"/>
                </a:solidFill>
                <a:latin typeface="Arial Đen"/>
              </a:rPr>
              <a:t>các quyền lập pháp, hành pháp và tư pháp</a:t>
            </a:r>
            <a:endParaRPr lang="en-US" sz="3600" kern="10">
              <a:ln w="9525">
                <a:solidFill>
                  <a:srgbClr val="660033"/>
                </a:solidFill>
                <a:round/>
                <a:headEnd/>
                <a:tailEnd/>
              </a:ln>
              <a:solidFill>
                <a:srgbClr val="660033"/>
              </a:solidFill>
              <a:latin typeface="Arial Đen"/>
            </a:endParaRPr>
          </a:p>
        </p:txBody>
      </p:sp>
      <p:pic>
        <p:nvPicPr>
          <p:cNvPr id="16388" name="Picture 15" descr="cancan"/>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743450" y="2209800"/>
            <a:ext cx="2857500" cy="304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389" name="Picture 19" descr="Co Dan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371604" y="2230438"/>
            <a:ext cx="1670447" cy="30797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390" name="Picture 20" descr="dai hoi X"/>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2318152" y="3571875"/>
            <a:ext cx="696515" cy="16970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391" name="Picture 21" descr="co tquoc bay"/>
          <p:cNvPicPr>
            <a:picLocks noChangeAspect="1" noChangeArrowheads="1"/>
          </p:cNvPicPr>
          <p:nvPr/>
        </p:nvPicPr>
        <p:blipFill>
          <a:blip r:embed="rId5">
            <a:lum bright="10000"/>
            <a:extLst>
              <a:ext uri="{28A0092B-C50C-407E-A947-70E740481C1C}">
                <a14:useLocalDpi xmlns="" xmlns:a14="http://schemas.microsoft.com/office/drawing/2010/main" val="0"/>
              </a:ext>
            </a:extLst>
          </a:blip>
          <a:srcRect/>
          <a:stretch>
            <a:fillRect/>
          </a:stretch>
        </p:blipFill>
        <p:spPr bwMode="auto">
          <a:xfrm>
            <a:off x="3042051" y="2230438"/>
            <a:ext cx="1587103" cy="30099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392" name="Picture 22" descr="QUOC HOI XI"/>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3849291" y="3492508"/>
            <a:ext cx="751284" cy="16478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 name="Rectangle 8"/>
          <p:cNvSpPr/>
          <p:nvPr/>
        </p:nvSpPr>
        <p:spPr>
          <a:xfrm>
            <a:off x="228600" y="457200"/>
            <a:ext cx="8534400" cy="1200329"/>
          </a:xfrm>
          <a:prstGeom prst="rect">
            <a:avLst/>
          </a:prstGeom>
        </p:spPr>
        <p:txBody>
          <a:bodyPr wrap="square">
            <a:spAutoFit/>
          </a:bodyPr>
          <a:lstStyle/>
          <a:p>
            <a:pPr algn="just">
              <a:buFont typeface="Wingdings" pitchFamily="2" charset="2"/>
              <a:buChar char="Ø"/>
            </a:pPr>
            <a:r>
              <a:rPr lang="en-US" sz="2400" dirty="0" smtClean="0"/>
              <a:t>T</a:t>
            </a:r>
            <a:r>
              <a:rPr lang="pl-PL" sz="2400" dirty="0" smtClean="0"/>
              <a:t>ổ chức và hoạt động trên cơ sở Hiến pháp, tôn trọng và bảo vệ Hiến pháp. Nhà nước quản lý xã hội bằng pháp luật, bảo đảm vị trí tối thượng của pháp luật trong đời sống xã hội</a:t>
            </a:r>
            <a:endParaRPr lang="en-US" sz="2400" dirty="0"/>
          </a:p>
        </p:txBody>
      </p:sp>
    </p:spTree>
    <p:extLst>
      <p:ext uri="{BB962C8B-B14F-4D97-AF65-F5344CB8AC3E}">
        <p14:creationId xmlns="" xmlns:p14="http://schemas.microsoft.com/office/powerpoint/2010/main" val="2435622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p:cTn id="7" dur="1000" fill="hold"/>
                                        <p:tgtEl>
                                          <p:spTgt spid="53251"/>
                                        </p:tgtEl>
                                        <p:attrNameLst>
                                          <p:attrName>ppt_x</p:attrName>
                                        </p:attrNameLst>
                                      </p:cBhvr>
                                      <p:tavLst>
                                        <p:tav tm="0">
                                          <p:val>
                                            <p:strVal val="#ppt_x-.2"/>
                                          </p:val>
                                        </p:tav>
                                        <p:tav tm="100000">
                                          <p:val>
                                            <p:strVal val="#ppt_x"/>
                                          </p:val>
                                        </p:tav>
                                      </p:tavLst>
                                    </p:anim>
                                    <p:anim calcmode="lin" valueType="num">
                                      <p:cBhvr>
                                        <p:cTn id="8" dur="1000" fill="hold"/>
                                        <p:tgtEl>
                                          <p:spTgt spid="53251"/>
                                        </p:tgtEl>
                                        <p:attrNameLst>
                                          <p:attrName>ppt_y</p:attrName>
                                        </p:attrNameLst>
                                      </p:cBhvr>
                                      <p:tavLst>
                                        <p:tav tm="0">
                                          <p:val>
                                            <p:strVal val="#ppt_y"/>
                                          </p:val>
                                        </p:tav>
                                        <p:tav tm="100000">
                                          <p:val>
                                            <p:strVal val="#ppt_y"/>
                                          </p:val>
                                        </p:tav>
                                      </p:tavLst>
                                    </p:anim>
                                    <p:animEffect transition="in" filter="wipe(right)" prLst="gradientSize: 0.1">
                                      <p:cBhvr>
                                        <p:cTn id="9" dur="1000"/>
                                        <p:tgtEl>
                                          <p:spTgt spid="532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WordArt 2"/>
          <p:cNvSpPr>
            <a:spLocks noChangeArrowheads="1" noChangeShapeType="1" noTextEdit="1"/>
          </p:cNvSpPr>
          <p:nvPr/>
        </p:nvSpPr>
        <p:spPr bwMode="auto">
          <a:xfrm>
            <a:off x="1656163" y="5876925"/>
            <a:ext cx="6059090" cy="503238"/>
          </a:xfrm>
          <a:prstGeom prst="rect">
            <a:avLst/>
          </a:prstGeom>
        </p:spPr>
        <p:txBody>
          <a:bodyPr wrap="none" fromWordArt="1">
            <a:prstTxWarp prst="textPlain">
              <a:avLst>
                <a:gd name="adj" fmla="val 50000"/>
              </a:avLst>
            </a:prstTxWarp>
          </a:bodyPr>
          <a:lstStyle/>
          <a:p>
            <a:pPr algn="ctr"/>
            <a:r>
              <a:rPr lang="vi-VN" sz="3600" kern="10">
                <a:ln w="9525">
                  <a:solidFill>
                    <a:srgbClr val="660033"/>
                  </a:solidFill>
                  <a:round/>
                  <a:headEnd/>
                  <a:tailEnd/>
                </a:ln>
                <a:solidFill>
                  <a:srgbClr val="660033"/>
                </a:solidFill>
                <a:latin typeface="Arial Đen"/>
              </a:rPr>
              <a:t>Nâng cao trách nhiệm pháp lý giữa nhà nước và công dân, </a:t>
            </a:r>
          </a:p>
          <a:p>
            <a:pPr algn="ctr"/>
            <a:r>
              <a:rPr lang="vi-VN" sz="3600" kern="10">
                <a:ln w="9525">
                  <a:solidFill>
                    <a:srgbClr val="660033"/>
                  </a:solidFill>
                  <a:round/>
                  <a:headEnd/>
                  <a:tailEnd/>
                </a:ln>
                <a:solidFill>
                  <a:srgbClr val="660033"/>
                </a:solidFill>
                <a:latin typeface="Arial Đen"/>
              </a:rPr>
              <a:t>thực hành dân chủ, tăng kỷ cương, kỳ luật</a:t>
            </a:r>
            <a:endParaRPr lang="en-US" sz="3600" kern="10">
              <a:ln w="9525">
                <a:solidFill>
                  <a:srgbClr val="660033"/>
                </a:solidFill>
                <a:round/>
                <a:headEnd/>
                <a:tailEnd/>
              </a:ln>
              <a:solidFill>
                <a:srgbClr val="660033"/>
              </a:solidFill>
              <a:latin typeface="Arial Đen"/>
            </a:endParaRPr>
          </a:p>
        </p:txBody>
      </p:sp>
      <p:pic>
        <p:nvPicPr>
          <p:cNvPr id="18435" name="Picture 3" descr="petrolimex"/>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543051" y="3357571"/>
            <a:ext cx="2559844" cy="2160587"/>
          </a:xfrm>
          <a:prstGeom prst="rect">
            <a:avLst/>
          </a:prstGeom>
          <a:noFill/>
          <a:ln w="57150">
            <a:solidFill>
              <a:schemeClr val="folHlink"/>
            </a:solidFill>
            <a:miter lim="800000"/>
            <a:headEnd/>
            <a:tailEnd/>
          </a:ln>
          <a:extLst>
            <a:ext uri="{909E8E84-426E-40DD-AFC4-6F175D3DCCD1}">
              <a14:hiddenFill xmlns="" xmlns:a14="http://schemas.microsoft.com/office/drawing/2010/main">
                <a:solidFill>
                  <a:srgbClr val="FFFFFF"/>
                </a:solidFill>
              </a14:hiddenFill>
            </a:ext>
          </a:extLst>
        </p:spPr>
      </p:pic>
      <p:pic>
        <p:nvPicPr>
          <p:cNvPr id="18436" name="Picture 4" descr="manufacture-imag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733927" y="3357563"/>
            <a:ext cx="2752725" cy="2235200"/>
          </a:xfrm>
          <a:prstGeom prst="rect">
            <a:avLst/>
          </a:prstGeom>
          <a:noFill/>
          <a:ln w="57150">
            <a:solidFill>
              <a:srgbClr val="99CC00"/>
            </a:solidFill>
            <a:miter lim="800000"/>
            <a:headEnd/>
            <a:tailEnd/>
          </a:ln>
          <a:extLst>
            <a:ext uri="{909E8E84-426E-40DD-AFC4-6F175D3DCCD1}">
              <a14:hiddenFill xmlns="" xmlns:a14="http://schemas.microsoft.com/office/drawing/2010/main">
                <a:solidFill>
                  <a:srgbClr val="FFFFFF"/>
                </a:solidFill>
              </a14:hiddenFill>
            </a:ext>
          </a:extLst>
        </p:spPr>
      </p:pic>
      <p:pic>
        <p:nvPicPr>
          <p:cNvPr id="18437" name="Picture 5" descr="wto"/>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5489973" y="1447800"/>
            <a:ext cx="1139428" cy="1531938"/>
          </a:xfrm>
          <a:prstGeom prst="rect">
            <a:avLst/>
          </a:prstGeom>
          <a:noFill/>
          <a:ln w="57150">
            <a:solidFill>
              <a:schemeClr val="folHlink"/>
            </a:solidFill>
            <a:miter lim="800000"/>
            <a:headEnd/>
            <a:tailEnd/>
          </a:ln>
          <a:extLst>
            <a:ext uri="{909E8E84-426E-40DD-AFC4-6F175D3DCCD1}">
              <a14:hiddenFill xmlns="" xmlns:a14="http://schemas.microsoft.com/office/drawing/2010/main">
                <a:solidFill>
                  <a:srgbClr val="FFFFFF"/>
                </a:solidFill>
              </a14:hiddenFill>
            </a:ext>
          </a:extLst>
        </p:spPr>
      </p:pic>
      <p:pic>
        <p:nvPicPr>
          <p:cNvPr id="18438" name="Picture 6" descr="thi truong lao dong"/>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3707609" y="1447808"/>
            <a:ext cx="1253729" cy="1662113"/>
          </a:xfrm>
          <a:prstGeom prst="rect">
            <a:avLst/>
          </a:prstGeom>
          <a:noFill/>
          <a:ln w="57150">
            <a:solidFill>
              <a:schemeClr val="folHlink"/>
            </a:solidFill>
            <a:miter lim="800000"/>
            <a:headEnd/>
            <a:tailEnd/>
          </a:ln>
          <a:extLst>
            <a:ext uri="{909E8E84-426E-40DD-AFC4-6F175D3DCCD1}">
              <a14:hiddenFill xmlns="" xmlns:a14="http://schemas.microsoft.com/office/drawing/2010/main">
                <a:solidFill>
                  <a:srgbClr val="FFFFFF"/>
                </a:solidFill>
              </a14:hiddenFill>
            </a:ext>
          </a:extLst>
        </p:spPr>
      </p:pic>
      <p:pic>
        <p:nvPicPr>
          <p:cNvPr id="18439" name="Picture 7" descr="765-Vietnam_coa"/>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1828801" y="1447800"/>
            <a:ext cx="1339454" cy="15954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5306" name="WordArt 10"/>
          <p:cNvSpPr>
            <a:spLocks noChangeArrowheads="1" noChangeShapeType="1" noTextEdit="1"/>
          </p:cNvSpPr>
          <p:nvPr/>
        </p:nvSpPr>
        <p:spPr bwMode="auto">
          <a:xfrm>
            <a:off x="228600" y="381008"/>
            <a:ext cx="8305800" cy="593725"/>
          </a:xfrm>
          <a:prstGeom prst="rect">
            <a:avLst/>
          </a:prstGeom>
        </p:spPr>
        <p:txBody>
          <a:bodyPr wrap="none" fromWordArt="1">
            <a:prstTxWarp prst="textPlain">
              <a:avLst>
                <a:gd name="adj" fmla="val 50000"/>
              </a:avLst>
            </a:prstTxWarp>
          </a:bodyPr>
          <a:lstStyle/>
          <a:p>
            <a:pPr algn="ctr">
              <a:buFont typeface="Wingdings" pitchFamily="2" charset="2"/>
              <a:buChar char="Ø"/>
            </a:pPr>
            <a:r>
              <a:rPr lang="en-US" sz="3600" kern="10" dirty="0" smtClean="0">
                <a:ln w="9525">
                  <a:solidFill>
                    <a:srgbClr val="FF0000"/>
                  </a:solidFill>
                  <a:round/>
                  <a:headEnd/>
                  <a:tailEnd/>
                </a:ln>
                <a:latin typeface="Arial Đen"/>
              </a:rPr>
              <a:t> </a:t>
            </a:r>
            <a:r>
              <a:rPr lang="vi-VN" sz="3600" kern="10" dirty="0" smtClean="0">
                <a:ln w="9525">
                  <a:solidFill>
                    <a:srgbClr val="FF0000"/>
                  </a:solidFill>
                  <a:round/>
                  <a:headEnd/>
                  <a:tailEnd/>
                </a:ln>
                <a:latin typeface="Arial Đen"/>
              </a:rPr>
              <a:t>nhà </a:t>
            </a:r>
            <a:r>
              <a:rPr lang="vi-VN" sz="3600" kern="10" dirty="0">
                <a:ln w="9525">
                  <a:solidFill>
                    <a:srgbClr val="FF0000"/>
                  </a:solidFill>
                  <a:round/>
                  <a:headEnd/>
                  <a:tailEnd/>
                </a:ln>
                <a:latin typeface="Arial Đen"/>
              </a:rPr>
              <a:t>nước tôn trọng bảo vệ quyền con người, </a:t>
            </a:r>
            <a:r>
              <a:rPr lang="vi-VN" sz="3600" kern="10" dirty="0" smtClean="0">
                <a:ln w="9525">
                  <a:solidFill>
                    <a:srgbClr val="FF0000"/>
                  </a:solidFill>
                  <a:round/>
                  <a:headEnd/>
                  <a:tailEnd/>
                </a:ln>
                <a:latin typeface="Arial Đen"/>
              </a:rPr>
              <a:t>các quyền và tự do của  </a:t>
            </a:r>
            <a:r>
              <a:rPr lang="vi-VN" sz="3600" kern="10" dirty="0">
                <a:ln w="9525">
                  <a:solidFill>
                    <a:srgbClr val="FF0000"/>
                  </a:solidFill>
                  <a:round/>
                  <a:headEnd/>
                  <a:tailEnd/>
                </a:ln>
                <a:latin typeface="Arial Đen"/>
              </a:rPr>
              <a:t>công dân</a:t>
            </a:r>
            <a:endParaRPr lang="en-US" sz="3600" kern="10" dirty="0">
              <a:ln w="9525">
                <a:solidFill>
                  <a:srgbClr val="FF0000"/>
                </a:solidFill>
                <a:round/>
                <a:headEnd/>
                <a:tailEnd/>
              </a:ln>
              <a:latin typeface="Arial Đen"/>
            </a:endParaRPr>
          </a:p>
        </p:txBody>
      </p:sp>
    </p:spTree>
    <p:extLst>
      <p:ext uri="{BB962C8B-B14F-4D97-AF65-F5344CB8AC3E}">
        <p14:creationId xmlns="" xmlns:p14="http://schemas.microsoft.com/office/powerpoint/2010/main" val="105579474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55298"/>
                                        </p:tgtEl>
                                        <p:attrNameLst>
                                          <p:attrName>style.visibility</p:attrName>
                                        </p:attrNameLst>
                                      </p:cBhvr>
                                      <p:to>
                                        <p:strVal val="visible"/>
                                      </p:to>
                                    </p:set>
                                    <p:anim calcmode="lin" valueType="num">
                                      <p:cBhvr>
                                        <p:cTn id="7" dur="1000" fill="hold"/>
                                        <p:tgtEl>
                                          <p:spTgt spid="55298"/>
                                        </p:tgtEl>
                                        <p:attrNameLst>
                                          <p:attrName>ppt_x</p:attrName>
                                        </p:attrNameLst>
                                      </p:cBhvr>
                                      <p:tavLst>
                                        <p:tav tm="0">
                                          <p:val>
                                            <p:strVal val="#ppt_x-.2"/>
                                          </p:val>
                                        </p:tav>
                                        <p:tav tm="100000">
                                          <p:val>
                                            <p:strVal val="#ppt_x"/>
                                          </p:val>
                                        </p:tav>
                                      </p:tavLst>
                                    </p:anim>
                                    <p:anim calcmode="lin" valueType="num">
                                      <p:cBhvr>
                                        <p:cTn id="8" dur="1000" fill="hold"/>
                                        <p:tgtEl>
                                          <p:spTgt spid="55298"/>
                                        </p:tgtEl>
                                        <p:attrNameLst>
                                          <p:attrName>ppt_y</p:attrName>
                                        </p:attrNameLst>
                                      </p:cBhvr>
                                      <p:tavLst>
                                        <p:tav tm="0">
                                          <p:val>
                                            <p:strVal val="#ppt_y"/>
                                          </p:val>
                                        </p:tav>
                                        <p:tav tm="100000">
                                          <p:val>
                                            <p:strVal val="#ppt_y"/>
                                          </p:val>
                                        </p:tav>
                                      </p:tavLst>
                                    </p:anim>
                                    <p:animEffect transition="in" filter="wipe(right)" prLst="gradientSize: 0.1">
                                      <p:cBhvr>
                                        <p:cTn id="9" dur="1000"/>
                                        <p:tgtEl>
                                          <p:spTgt spid="55298"/>
                                        </p:tgtEl>
                                      </p:cBhvr>
                                    </p:animEffect>
                                  </p:childTnLst>
                                </p:cTn>
                              </p:par>
                            </p:childTnLst>
                          </p:cTn>
                        </p:par>
                        <p:par>
                          <p:cTn id="10" fill="hold" nodeType="afterGroup">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55306"/>
                                        </p:tgtEl>
                                        <p:attrNameLst>
                                          <p:attrName>style.visibility</p:attrName>
                                        </p:attrNameLst>
                                      </p:cBhvr>
                                      <p:to>
                                        <p:strVal val="visible"/>
                                      </p:to>
                                    </p:set>
                                    <p:anim calcmode="lin" valueType="num">
                                      <p:cBhvr>
                                        <p:cTn id="13" dur="1000" fill="hold"/>
                                        <p:tgtEl>
                                          <p:spTgt spid="55306"/>
                                        </p:tgtEl>
                                        <p:attrNameLst>
                                          <p:attrName>ppt_x</p:attrName>
                                        </p:attrNameLst>
                                      </p:cBhvr>
                                      <p:tavLst>
                                        <p:tav tm="0">
                                          <p:val>
                                            <p:strVal val="#ppt_x-.2"/>
                                          </p:val>
                                        </p:tav>
                                        <p:tav tm="100000">
                                          <p:val>
                                            <p:strVal val="#ppt_x"/>
                                          </p:val>
                                        </p:tav>
                                      </p:tavLst>
                                    </p:anim>
                                    <p:anim calcmode="lin" valueType="num">
                                      <p:cBhvr>
                                        <p:cTn id="14" dur="1000" fill="hold"/>
                                        <p:tgtEl>
                                          <p:spTgt spid="55306"/>
                                        </p:tgtEl>
                                        <p:attrNameLst>
                                          <p:attrName>ppt_y</p:attrName>
                                        </p:attrNameLst>
                                      </p:cBhvr>
                                      <p:tavLst>
                                        <p:tav tm="0">
                                          <p:val>
                                            <p:strVal val="#ppt_y"/>
                                          </p:val>
                                        </p:tav>
                                        <p:tav tm="100000">
                                          <p:val>
                                            <p:strVal val="#ppt_y"/>
                                          </p:val>
                                        </p:tav>
                                      </p:tavLst>
                                    </p:anim>
                                    <p:animEffect transition="in" filter="wipe(right)" prLst="gradientSize: 0.1">
                                      <p:cBhvr>
                                        <p:cTn id="15" dur="1000"/>
                                        <p:tgtEl>
                                          <p:spTgt spid="553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animBg="1"/>
      <p:bldP spid="5530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buFont typeface="Wingdings" pitchFamily="2" charset="2"/>
              <a:buChar char="Ø"/>
            </a:pPr>
            <a:r>
              <a:rPr lang="en-US" sz="2400" dirty="0" smtClean="0"/>
              <a:t>G</a:t>
            </a:r>
            <a:r>
              <a:rPr lang="pl-PL" sz="2400" dirty="0" smtClean="0"/>
              <a:t>iữ vững mối liên hệ giữa Nhà nước và công dân, giữa Nhà nước và xã hội. </a:t>
            </a:r>
            <a:r>
              <a:rPr lang="en-US" sz="2400" dirty="0" smtClean="0"/>
              <a:t/>
            </a:r>
            <a:br>
              <a:rPr lang="en-US" sz="2400" dirty="0" smtClean="0"/>
            </a:br>
            <a:endParaRPr lang="en-US" sz="2400" dirty="0"/>
          </a:p>
        </p:txBody>
      </p:sp>
      <p:pic>
        <p:nvPicPr>
          <p:cNvPr id="1026" name="Picture 2" descr="Giải quyết mối quan hệ giữa nhà nước và thị trường ở nước ta hiện nay"/>
          <p:cNvPicPr>
            <a:picLocks noGrp="1" noChangeAspect="1" noChangeArrowheads="1"/>
          </p:cNvPicPr>
          <p:nvPr>
            <p:ph idx="1"/>
          </p:nvPr>
        </p:nvPicPr>
        <p:blipFill>
          <a:blip r:embed="rId2"/>
          <a:srcRect/>
          <a:stretch>
            <a:fillRect/>
          </a:stretch>
        </p:blipFill>
        <p:spPr bwMode="auto">
          <a:xfrm>
            <a:off x="4724400" y="3886200"/>
            <a:ext cx="3680460" cy="2545080"/>
          </a:xfrm>
          <a:prstGeom prst="rect">
            <a:avLst/>
          </a:prstGeom>
          <a:noFill/>
        </p:spPr>
      </p:pic>
      <p:pic>
        <p:nvPicPr>
          <p:cNvPr id="1028" name="Picture 4" descr="Nhà nước pháp quyền - Công cụ thực hiện dân chủ - Viện Triết học, Viện Hàn  lâm KHXH Việt Nam"/>
          <p:cNvPicPr>
            <a:picLocks noChangeAspect="1" noChangeArrowheads="1"/>
          </p:cNvPicPr>
          <p:nvPr/>
        </p:nvPicPr>
        <p:blipFill>
          <a:blip r:embed="rId3"/>
          <a:srcRect/>
          <a:stretch>
            <a:fillRect/>
          </a:stretch>
        </p:blipFill>
        <p:spPr bwMode="auto">
          <a:xfrm>
            <a:off x="685800" y="2133600"/>
            <a:ext cx="3810000" cy="2857500"/>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13" descr="coquan">
            <a:hlinkClick r:id="rId2"/>
          </p:cNvPr>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057400" y="1828792"/>
            <a:ext cx="2514600" cy="2895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9461" name="Picture 15" descr="ImageView">
            <a:hlinkClick r:id="rId4"/>
          </p:cNvPr>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4972050" y="1904992"/>
            <a:ext cx="2228850" cy="2743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9462" name="Picture 26" descr="Co Dang"/>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1143000" y="1371600"/>
            <a:ext cx="1771650" cy="12747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 name="Rectangle 6"/>
          <p:cNvSpPr/>
          <p:nvPr/>
        </p:nvSpPr>
        <p:spPr>
          <a:xfrm>
            <a:off x="457200" y="152400"/>
            <a:ext cx="8382000" cy="1200329"/>
          </a:xfrm>
          <a:prstGeom prst="rect">
            <a:avLst/>
          </a:prstGeom>
        </p:spPr>
        <p:txBody>
          <a:bodyPr wrap="square">
            <a:spAutoFit/>
          </a:bodyPr>
          <a:lstStyle/>
          <a:p>
            <a:r>
              <a:rPr lang="pl-PL" sz="2400" dirty="0" smtClean="0"/>
              <a:t>Tiếp tục xây dựng, hoàn thiện Nhà nước pháp quyền xã hội chủ nghĩa do </a:t>
            </a:r>
            <a:r>
              <a:rPr lang="pl-PL" sz="2400" u="sng" dirty="0" smtClean="0"/>
              <a:t>Đảng lãnh đạo là nhiệm vụ trọng tâm </a:t>
            </a:r>
            <a:r>
              <a:rPr lang="pl-PL" sz="2400" dirty="0" smtClean="0"/>
              <a:t>của đổi mới hệ thống chính trị.</a:t>
            </a:r>
            <a:endParaRPr lang="en-US" sz="2400" dirty="0"/>
          </a:p>
        </p:txBody>
      </p:sp>
      <p:sp>
        <p:nvSpPr>
          <p:cNvPr id="44033" name="Rectangle 1"/>
          <p:cNvSpPr>
            <a:spLocks noChangeArrowheads="1"/>
          </p:cNvSpPr>
          <p:nvPr/>
        </p:nvSpPr>
        <p:spPr bwMode="auto">
          <a:xfrm>
            <a:off x="152400" y="4724400"/>
            <a:ext cx="88392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pl-PL" sz="20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Trong tổ chức và hoạt động của Nhà nước, phải thực hiện dân chủ, tuân thủ các nguyên tắc pháp quyền và phải tạo ra sự chuyển biến tích cực, đạt kết quả cao hơn. Xây dựng Nhà nước pháp quyền phải tiến hành đồng bộ cả lập pháp, hành pháp, tư pháp và được tiến hành đồng bộ với đổi mới hệ thống chính trị theo hướng tinh gọn, hiệu lực, hiệu quả; gắn với đổi mới kinh tế, văn hóa, xã hội. </a:t>
            </a:r>
            <a:endParaRPr kumimoji="0" lang="pl-PL" sz="20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1630274173"/>
      </p:ext>
    </p:extLst>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p Ribbon 2"/>
          <p:cNvSpPr/>
          <p:nvPr/>
        </p:nvSpPr>
        <p:spPr>
          <a:xfrm>
            <a:off x="183525" y="76200"/>
            <a:ext cx="8867104" cy="1224944"/>
          </a:xfrm>
          <a:prstGeom prst="ribbon2">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400" b="1" dirty="0" smtClean="0">
                <a:solidFill>
                  <a:schemeClr val="bg1"/>
                </a:solidFill>
                <a:cs typeface="Times New Roman" pitchFamily="18" charset="0"/>
              </a:rPr>
              <a:t>8.Có </a:t>
            </a:r>
            <a:r>
              <a:rPr lang="nl-NL" sz="2400" b="1" dirty="0">
                <a:solidFill>
                  <a:schemeClr val="bg1"/>
                </a:solidFill>
                <a:cs typeface="Times New Roman" pitchFamily="18" charset="0"/>
              </a:rPr>
              <a:t>quan hệ hữu nghị và hợp tác với các nước trên thế giới</a:t>
            </a:r>
            <a:endParaRPr lang="en-US" sz="2400" b="1" dirty="0">
              <a:solidFill>
                <a:schemeClr val="bg1"/>
              </a:solidFill>
              <a:latin typeface="+mj-lt"/>
              <a:cs typeface="Times New Roman" pitchFamily="18" charset="0"/>
            </a:endParaRPr>
          </a:p>
        </p:txBody>
      </p:sp>
      <p:sp>
        <p:nvSpPr>
          <p:cNvPr id="4" name="Rectangle 3"/>
          <p:cNvSpPr/>
          <p:nvPr/>
        </p:nvSpPr>
        <p:spPr>
          <a:xfrm>
            <a:off x="183526" y="1600200"/>
            <a:ext cx="3477296" cy="1200329"/>
          </a:xfrm>
          <a:prstGeom prst="rect">
            <a:avLst/>
          </a:prstGeom>
        </p:spPr>
        <p:txBody>
          <a:bodyPr wrap="square">
            <a:spAutoFit/>
          </a:bodyPr>
          <a:lstStyle/>
          <a:p>
            <a:pPr marL="342900" indent="-342900" algn="ctr">
              <a:buFont typeface="Wingdings" panose="05000000000000000000" pitchFamily="2" charset="2"/>
              <a:buChar char="§"/>
            </a:pPr>
            <a:r>
              <a:rPr lang="nl-NL" sz="2400" dirty="0" smtClean="0">
                <a:solidFill>
                  <a:srgbClr val="000066"/>
                </a:solidFill>
                <a:latin typeface="+mj-lt"/>
                <a:ea typeface="Times New Roman" panose="02020603050405020304" pitchFamily="18" charset="0"/>
              </a:rPr>
              <a:t>Mỗi </a:t>
            </a:r>
            <a:r>
              <a:rPr lang="nl-NL" sz="2400" dirty="0">
                <a:solidFill>
                  <a:srgbClr val="000066"/>
                </a:solidFill>
                <a:latin typeface="+mj-lt"/>
                <a:ea typeface="Times New Roman" panose="02020603050405020304" pitchFamily="18" charset="0"/>
              </a:rPr>
              <a:t>quốc gia</a:t>
            </a:r>
            <a:r>
              <a:rPr lang="nl-NL" sz="2400" b="1" dirty="0">
                <a:solidFill>
                  <a:srgbClr val="000066"/>
                </a:solidFill>
                <a:latin typeface="+mj-lt"/>
                <a:ea typeface="Times New Roman" panose="02020603050405020304" pitchFamily="18" charset="0"/>
              </a:rPr>
              <a:t> </a:t>
            </a:r>
            <a:r>
              <a:rPr lang="nl-NL" sz="2400" dirty="0">
                <a:solidFill>
                  <a:srgbClr val="000066"/>
                </a:solidFill>
                <a:latin typeface="+mj-lt"/>
                <a:ea typeface="Times New Roman" panose="02020603050405020304" pitchFamily="18" charset="0"/>
              </a:rPr>
              <a:t>là </a:t>
            </a:r>
            <a:r>
              <a:rPr lang="nl-NL" sz="2400" b="1" u="sng" dirty="0">
                <a:solidFill>
                  <a:srgbClr val="FF0000"/>
                </a:solidFill>
                <a:latin typeface="+mj-lt"/>
                <a:ea typeface="Times New Roman" panose="02020603050405020304" pitchFamily="18" charset="0"/>
              </a:rPr>
              <a:t>một bộ phận </a:t>
            </a:r>
            <a:r>
              <a:rPr lang="nl-NL" sz="2400" dirty="0">
                <a:solidFill>
                  <a:srgbClr val="000066"/>
                </a:solidFill>
                <a:latin typeface="+mj-lt"/>
                <a:ea typeface="Times New Roman" panose="02020603050405020304" pitchFamily="18" charset="0"/>
              </a:rPr>
              <a:t>hợp thành cộng đồng quốc tế</a:t>
            </a:r>
            <a:endParaRPr lang="en-US" sz="2400" dirty="0">
              <a:solidFill>
                <a:srgbClr val="000066"/>
              </a:solidFill>
              <a:latin typeface="+mj-lt"/>
            </a:endParaRPr>
          </a:p>
        </p:txBody>
      </p:sp>
      <p:sp>
        <p:nvSpPr>
          <p:cNvPr id="5" name="Rectangle 4"/>
          <p:cNvSpPr/>
          <p:nvPr/>
        </p:nvSpPr>
        <p:spPr>
          <a:xfrm>
            <a:off x="183523" y="3581400"/>
            <a:ext cx="3332409" cy="2677656"/>
          </a:xfrm>
          <a:prstGeom prst="rect">
            <a:avLst/>
          </a:prstGeom>
        </p:spPr>
        <p:txBody>
          <a:bodyPr wrap="square">
            <a:spAutoFit/>
          </a:bodyPr>
          <a:lstStyle/>
          <a:p>
            <a:pPr marL="342900" indent="-342900" algn="just">
              <a:buFont typeface="Wingdings" panose="05000000000000000000" pitchFamily="2" charset="2"/>
              <a:buChar char="Ø"/>
            </a:pPr>
            <a:r>
              <a:rPr lang="nl-NL" sz="2400" dirty="0" smtClean="0"/>
              <a:t>Phát triển quan hệ hữu nghị và hợp tác với các nước trên thế giới là yêu cầu khách quan, thể hiện bản chất của chế độ xã hội chủ nghĩa</a:t>
            </a:r>
            <a:r>
              <a:rPr lang="nl-NL" sz="2400" dirty="0" smtClean="0">
                <a:solidFill>
                  <a:srgbClr val="660033"/>
                </a:solidFill>
                <a:latin typeface="+mj-lt"/>
                <a:ea typeface="Times New Roman" panose="02020603050405020304" pitchFamily="18" charset="0"/>
              </a:rPr>
              <a:t> </a:t>
            </a:r>
            <a:endParaRPr lang="en-US" sz="2400" dirty="0">
              <a:solidFill>
                <a:srgbClr val="660033"/>
              </a:solidFill>
              <a:latin typeface="+mj-lt"/>
            </a:endParaRPr>
          </a:p>
        </p:txBody>
      </p:sp>
      <p:sp>
        <p:nvSpPr>
          <p:cNvPr id="6" name="Down Arrow 5"/>
          <p:cNvSpPr/>
          <p:nvPr/>
        </p:nvSpPr>
        <p:spPr>
          <a:xfrm>
            <a:off x="1352281" y="2739349"/>
            <a:ext cx="994893" cy="592428"/>
          </a:xfrm>
          <a:prstGeom prst="downArrow">
            <a:avLst/>
          </a:prstGeom>
          <a:solidFill>
            <a:srgbClr val="CC33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pic>
        <p:nvPicPr>
          <p:cNvPr id="5124" name="Picture 4" descr="Image result for vIỆT NAM QUAN HỆ VỚI CÁC NƯỚC CHÂU Á"/>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3660820" y="1546908"/>
            <a:ext cx="5389808" cy="433821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95150954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Image result for việt nam QUAN HỆ  với thế giớ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743200" y="2473399"/>
            <a:ext cx="3602786" cy="3521016"/>
          </a:xfrm>
          <a:prstGeom prst="rect">
            <a:avLst/>
          </a:prstGeom>
          <a:noFill/>
          <a:extLst>
            <a:ext uri="{909E8E84-426E-40DD-AFC4-6F175D3DCCD1}">
              <a14:hiddenFill xmlns="" xmlns:a14="http://schemas.microsoft.com/office/drawing/2010/main">
                <a:solidFill>
                  <a:srgbClr val="FFFFFF"/>
                </a:solidFill>
              </a14:hiddenFill>
            </a:ext>
          </a:extLst>
        </p:spPr>
      </p:pic>
      <p:sp>
        <p:nvSpPr>
          <p:cNvPr id="3" name="Rectangle 2"/>
          <p:cNvSpPr/>
          <p:nvPr/>
        </p:nvSpPr>
        <p:spPr>
          <a:xfrm>
            <a:off x="2817790" y="361983"/>
            <a:ext cx="4604979" cy="523220"/>
          </a:xfrm>
          <a:prstGeom prst="rect">
            <a:avLst/>
          </a:prstGeom>
        </p:spPr>
        <p:txBody>
          <a:bodyPr wrap="none">
            <a:spAutoFit/>
          </a:bodyPr>
          <a:lstStyle/>
          <a:p>
            <a:r>
              <a:rPr lang="nl-NL" sz="2800" b="1" u="sng" dirty="0">
                <a:solidFill>
                  <a:srgbClr val="00B050"/>
                </a:solidFill>
                <a:latin typeface="+mj-lt"/>
                <a:ea typeface="Times New Roman" panose="02020603050405020304" pitchFamily="18" charset="0"/>
              </a:rPr>
              <a:t>Quan hệ hữu nghị và hợp tác </a:t>
            </a:r>
            <a:endParaRPr lang="en-US" sz="2800" b="1" u="sng" dirty="0">
              <a:solidFill>
                <a:srgbClr val="00B050"/>
              </a:solidFill>
              <a:latin typeface="+mj-lt"/>
            </a:endParaRPr>
          </a:p>
        </p:txBody>
      </p:sp>
      <p:pic>
        <p:nvPicPr>
          <p:cNvPr id="4" name="Picture 3"/>
          <p:cNvPicPr>
            <a:picLocks noChangeAspect="1"/>
          </p:cNvPicPr>
          <p:nvPr/>
        </p:nvPicPr>
        <p:blipFill>
          <a:blip r:embed="rId3"/>
          <a:stretch>
            <a:fillRect/>
          </a:stretch>
        </p:blipFill>
        <p:spPr>
          <a:xfrm>
            <a:off x="6242500" y="1066800"/>
            <a:ext cx="2901500" cy="1828800"/>
          </a:xfrm>
          <a:prstGeom prst="rect">
            <a:avLst/>
          </a:prstGeom>
        </p:spPr>
      </p:pic>
      <p:sp>
        <p:nvSpPr>
          <p:cNvPr id="5" name="Rectangle 4"/>
          <p:cNvSpPr/>
          <p:nvPr/>
        </p:nvSpPr>
        <p:spPr>
          <a:xfrm>
            <a:off x="6553200" y="1676400"/>
            <a:ext cx="2362200" cy="1015663"/>
          </a:xfrm>
          <a:prstGeom prst="rect">
            <a:avLst/>
          </a:prstGeom>
        </p:spPr>
        <p:txBody>
          <a:bodyPr wrap="square">
            <a:spAutoFit/>
          </a:bodyPr>
          <a:lstStyle/>
          <a:p>
            <a:pPr algn="ctr"/>
            <a:r>
              <a:rPr lang="nl-NL" sz="2000" dirty="0" smtClean="0"/>
              <a:t>đối ngoại độc lập,</a:t>
            </a:r>
          </a:p>
          <a:p>
            <a:pPr algn="ctr"/>
            <a:r>
              <a:rPr lang="nl-NL" sz="2000" dirty="0" smtClean="0"/>
              <a:t> tự chủ, hòa bình, hợp tác và phát triển</a:t>
            </a:r>
            <a:endParaRPr lang="en-US" sz="2000" dirty="0">
              <a:solidFill>
                <a:schemeClr val="bg1"/>
              </a:solidFill>
              <a:latin typeface="+mj-lt"/>
            </a:endParaRPr>
          </a:p>
        </p:txBody>
      </p:sp>
      <p:sp>
        <p:nvSpPr>
          <p:cNvPr id="11" name="Freeform 10"/>
          <p:cNvSpPr/>
          <p:nvPr/>
        </p:nvSpPr>
        <p:spPr>
          <a:xfrm>
            <a:off x="5715000" y="5080111"/>
            <a:ext cx="3428999" cy="1701689"/>
          </a:xfrm>
          <a:custGeom>
            <a:avLst/>
            <a:gdLst>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679700"/>
              <a:gd name="connsiteY0" fmla="*/ 1006475 h 1006475"/>
              <a:gd name="connsiteX1" fmla="*/ 2200275 w 2679700"/>
              <a:gd name="connsiteY1" fmla="*/ 1006475 h 1006475"/>
              <a:gd name="connsiteX2" fmla="*/ 2679700 w 2679700"/>
              <a:gd name="connsiteY2" fmla="*/ 806450 h 1006475"/>
              <a:gd name="connsiteX3" fmla="*/ 2501900 w 2679700"/>
              <a:gd name="connsiteY3" fmla="*/ 396875 h 1006475"/>
              <a:gd name="connsiteX4" fmla="*/ 1666875 w 2679700"/>
              <a:gd name="connsiteY4" fmla="*/ 0 h 1006475"/>
              <a:gd name="connsiteX5" fmla="*/ 600075 w 2679700"/>
              <a:gd name="connsiteY5" fmla="*/ 25400 h 1006475"/>
              <a:gd name="connsiteX6" fmla="*/ 0 w 2679700"/>
              <a:gd name="connsiteY6" fmla="*/ 615950 h 1006475"/>
              <a:gd name="connsiteX7" fmla="*/ 123825 w 2679700"/>
              <a:gd name="connsiteY7" fmla="*/ 1006475 h 1006475"/>
              <a:gd name="connsiteX0" fmla="*/ 123825 w 2704185"/>
              <a:gd name="connsiteY0" fmla="*/ 1006475 h 1006475"/>
              <a:gd name="connsiteX1" fmla="*/ 2200275 w 2704185"/>
              <a:gd name="connsiteY1" fmla="*/ 1006475 h 1006475"/>
              <a:gd name="connsiteX2" fmla="*/ 2679700 w 2704185"/>
              <a:gd name="connsiteY2" fmla="*/ 806450 h 1006475"/>
              <a:gd name="connsiteX3" fmla="*/ 2501900 w 2704185"/>
              <a:gd name="connsiteY3" fmla="*/ 396875 h 1006475"/>
              <a:gd name="connsiteX4" fmla="*/ 1666875 w 2704185"/>
              <a:gd name="connsiteY4" fmla="*/ 0 h 1006475"/>
              <a:gd name="connsiteX5" fmla="*/ 600075 w 2704185"/>
              <a:gd name="connsiteY5" fmla="*/ 25400 h 1006475"/>
              <a:gd name="connsiteX6" fmla="*/ 0 w 2704185"/>
              <a:gd name="connsiteY6" fmla="*/ 615950 h 1006475"/>
              <a:gd name="connsiteX7" fmla="*/ 123825 w 2704185"/>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006475 h 1006475"/>
              <a:gd name="connsiteX1" fmla="*/ 2200275 w 2710992"/>
              <a:gd name="connsiteY1" fmla="*/ 1006475 h 1006475"/>
              <a:gd name="connsiteX2" fmla="*/ 2679700 w 2710992"/>
              <a:gd name="connsiteY2" fmla="*/ 806450 h 1006475"/>
              <a:gd name="connsiteX3" fmla="*/ 2501900 w 2710992"/>
              <a:gd name="connsiteY3" fmla="*/ 396875 h 1006475"/>
              <a:gd name="connsiteX4" fmla="*/ 1666875 w 2710992"/>
              <a:gd name="connsiteY4" fmla="*/ 0 h 1006475"/>
              <a:gd name="connsiteX5" fmla="*/ 600075 w 2710992"/>
              <a:gd name="connsiteY5" fmla="*/ 25400 h 1006475"/>
              <a:gd name="connsiteX6" fmla="*/ 0 w 2710992"/>
              <a:gd name="connsiteY6" fmla="*/ 615950 h 1006475"/>
              <a:gd name="connsiteX7" fmla="*/ 123825 w 2710992"/>
              <a:gd name="connsiteY7" fmla="*/ 1006475 h 1006475"/>
              <a:gd name="connsiteX0" fmla="*/ 123825 w 2710992"/>
              <a:gd name="connsiteY0" fmla="*/ 1101363 h 1101363"/>
              <a:gd name="connsiteX1" fmla="*/ 2200275 w 2710992"/>
              <a:gd name="connsiteY1" fmla="*/ 1101363 h 1101363"/>
              <a:gd name="connsiteX2" fmla="*/ 2679700 w 2710992"/>
              <a:gd name="connsiteY2" fmla="*/ 901338 h 1101363"/>
              <a:gd name="connsiteX3" fmla="*/ 2501900 w 2710992"/>
              <a:gd name="connsiteY3" fmla="*/ 491763 h 1101363"/>
              <a:gd name="connsiteX4" fmla="*/ 1666875 w 2710992"/>
              <a:gd name="connsiteY4" fmla="*/ 94888 h 1101363"/>
              <a:gd name="connsiteX5" fmla="*/ 600075 w 2710992"/>
              <a:gd name="connsiteY5" fmla="*/ 120288 h 1101363"/>
              <a:gd name="connsiteX6" fmla="*/ 0 w 2710992"/>
              <a:gd name="connsiteY6" fmla="*/ 710838 h 1101363"/>
              <a:gd name="connsiteX7" fmla="*/ 123825 w 2710992"/>
              <a:gd name="connsiteY7" fmla="*/ 1101363 h 1101363"/>
              <a:gd name="connsiteX0" fmla="*/ 123825 w 2710992"/>
              <a:gd name="connsiteY0" fmla="*/ 1173121 h 1173121"/>
              <a:gd name="connsiteX1" fmla="*/ 2200275 w 2710992"/>
              <a:gd name="connsiteY1" fmla="*/ 1173121 h 1173121"/>
              <a:gd name="connsiteX2" fmla="*/ 2679700 w 2710992"/>
              <a:gd name="connsiteY2" fmla="*/ 973096 h 1173121"/>
              <a:gd name="connsiteX3" fmla="*/ 2501900 w 2710992"/>
              <a:gd name="connsiteY3" fmla="*/ 563521 h 1173121"/>
              <a:gd name="connsiteX4" fmla="*/ 1666875 w 2710992"/>
              <a:gd name="connsiteY4" fmla="*/ 166646 h 1173121"/>
              <a:gd name="connsiteX5" fmla="*/ 600075 w 2710992"/>
              <a:gd name="connsiteY5" fmla="*/ 192046 h 1173121"/>
              <a:gd name="connsiteX6" fmla="*/ 0 w 2710992"/>
              <a:gd name="connsiteY6" fmla="*/ 782596 h 1173121"/>
              <a:gd name="connsiteX7" fmla="*/ 123825 w 2710992"/>
              <a:gd name="connsiteY7" fmla="*/ 1173121 h 1173121"/>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123825 w 2710992"/>
              <a:gd name="connsiteY0" fmla="*/ 1285704 h 1285704"/>
              <a:gd name="connsiteX1" fmla="*/ 2200275 w 2710992"/>
              <a:gd name="connsiteY1" fmla="*/ 1285704 h 1285704"/>
              <a:gd name="connsiteX2" fmla="*/ 2679700 w 2710992"/>
              <a:gd name="connsiteY2" fmla="*/ 1085679 h 1285704"/>
              <a:gd name="connsiteX3" fmla="*/ 2501900 w 2710992"/>
              <a:gd name="connsiteY3" fmla="*/ 676104 h 1285704"/>
              <a:gd name="connsiteX4" fmla="*/ 1666875 w 2710992"/>
              <a:gd name="connsiteY4" fmla="*/ 279229 h 1285704"/>
              <a:gd name="connsiteX5" fmla="*/ 600075 w 2710992"/>
              <a:gd name="connsiteY5" fmla="*/ 304629 h 1285704"/>
              <a:gd name="connsiteX6" fmla="*/ 0 w 2710992"/>
              <a:gd name="connsiteY6" fmla="*/ 895179 h 1285704"/>
              <a:gd name="connsiteX7" fmla="*/ 123825 w 2710992"/>
              <a:gd name="connsiteY7" fmla="*/ 1285704 h 1285704"/>
              <a:gd name="connsiteX0" fmla="*/ 216585 w 2803752"/>
              <a:gd name="connsiteY0" fmla="*/ 1285704 h 1285704"/>
              <a:gd name="connsiteX1" fmla="*/ 2293035 w 2803752"/>
              <a:gd name="connsiteY1" fmla="*/ 1285704 h 1285704"/>
              <a:gd name="connsiteX2" fmla="*/ 2772460 w 2803752"/>
              <a:gd name="connsiteY2" fmla="*/ 1085679 h 1285704"/>
              <a:gd name="connsiteX3" fmla="*/ 2594660 w 2803752"/>
              <a:gd name="connsiteY3" fmla="*/ 676104 h 1285704"/>
              <a:gd name="connsiteX4" fmla="*/ 1759635 w 2803752"/>
              <a:gd name="connsiteY4" fmla="*/ 279229 h 1285704"/>
              <a:gd name="connsiteX5" fmla="*/ 692835 w 2803752"/>
              <a:gd name="connsiteY5" fmla="*/ 304629 h 1285704"/>
              <a:gd name="connsiteX6" fmla="*/ 92760 w 2803752"/>
              <a:gd name="connsiteY6" fmla="*/ 895179 h 1285704"/>
              <a:gd name="connsiteX7" fmla="*/ 216585 w 2803752"/>
              <a:gd name="connsiteY7" fmla="*/ 1285704 h 1285704"/>
              <a:gd name="connsiteX0" fmla="*/ 319131 w 2906298"/>
              <a:gd name="connsiteY0" fmla="*/ 1285704 h 1285704"/>
              <a:gd name="connsiteX1" fmla="*/ 2395581 w 2906298"/>
              <a:gd name="connsiteY1" fmla="*/ 1285704 h 1285704"/>
              <a:gd name="connsiteX2" fmla="*/ 2875006 w 2906298"/>
              <a:gd name="connsiteY2" fmla="*/ 1085679 h 1285704"/>
              <a:gd name="connsiteX3" fmla="*/ 2697206 w 2906298"/>
              <a:gd name="connsiteY3" fmla="*/ 676104 h 1285704"/>
              <a:gd name="connsiteX4" fmla="*/ 1862181 w 2906298"/>
              <a:gd name="connsiteY4" fmla="*/ 279229 h 1285704"/>
              <a:gd name="connsiteX5" fmla="*/ 795381 w 2906298"/>
              <a:gd name="connsiteY5" fmla="*/ 304629 h 1285704"/>
              <a:gd name="connsiteX6" fmla="*/ 195306 w 2906298"/>
              <a:gd name="connsiteY6" fmla="*/ 895179 h 1285704"/>
              <a:gd name="connsiteX7" fmla="*/ 319131 w 2906298"/>
              <a:gd name="connsiteY7" fmla="*/ 1285704 h 1285704"/>
              <a:gd name="connsiteX0" fmla="*/ 420994 w 3008161"/>
              <a:gd name="connsiteY0" fmla="*/ 1285704 h 1285704"/>
              <a:gd name="connsiteX1" fmla="*/ 2497444 w 3008161"/>
              <a:gd name="connsiteY1" fmla="*/ 1285704 h 1285704"/>
              <a:gd name="connsiteX2" fmla="*/ 2976869 w 3008161"/>
              <a:gd name="connsiteY2" fmla="*/ 1085679 h 1285704"/>
              <a:gd name="connsiteX3" fmla="*/ 2799069 w 3008161"/>
              <a:gd name="connsiteY3" fmla="*/ 676104 h 1285704"/>
              <a:gd name="connsiteX4" fmla="*/ 1964044 w 3008161"/>
              <a:gd name="connsiteY4" fmla="*/ 279229 h 1285704"/>
              <a:gd name="connsiteX5" fmla="*/ 897244 w 3008161"/>
              <a:gd name="connsiteY5" fmla="*/ 304629 h 1285704"/>
              <a:gd name="connsiteX6" fmla="*/ 297169 w 3008161"/>
              <a:gd name="connsiteY6" fmla="*/ 895179 h 1285704"/>
              <a:gd name="connsiteX7" fmla="*/ 420994 w 3008161"/>
              <a:gd name="connsiteY7" fmla="*/ 1285704 h 1285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8161" h="1285704">
                <a:moveTo>
                  <a:pt x="420994" y="1285704"/>
                </a:moveTo>
                <a:lnTo>
                  <a:pt x="2497444" y="1285704"/>
                </a:lnTo>
                <a:cubicBezTo>
                  <a:pt x="2800127" y="1269829"/>
                  <a:pt x="2934536" y="1209504"/>
                  <a:pt x="2976869" y="1085679"/>
                </a:cubicBezTo>
                <a:cubicBezTo>
                  <a:pt x="3073177" y="872954"/>
                  <a:pt x="2928186" y="730079"/>
                  <a:pt x="2799069" y="676104"/>
                </a:cubicBezTo>
                <a:cubicBezTo>
                  <a:pt x="2787427" y="258062"/>
                  <a:pt x="2299536" y="49571"/>
                  <a:pt x="1964044" y="279229"/>
                </a:cubicBezTo>
                <a:cubicBezTo>
                  <a:pt x="1792594" y="-106004"/>
                  <a:pt x="1087744" y="-88013"/>
                  <a:pt x="897244" y="304629"/>
                </a:cubicBezTo>
                <a:cubicBezTo>
                  <a:pt x="468619" y="101429"/>
                  <a:pt x="1894" y="488779"/>
                  <a:pt x="297169" y="895179"/>
                </a:cubicBezTo>
                <a:cubicBezTo>
                  <a:pt x="-188606" y="965029"/>
                  <a:pt x="-29856" y="1266654"/>
                  <a:pt x="420994" y="1285704"/>
                </a:cubicBezTo>
                <a:close/>
              </a:path>
            </a:pathLst>
          </a:custGeom>
          <a:solidFill>
            <a:srgbClr val="CC3300"/>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nl-NL" sz="2000" dirty="0" smtClean="0">
              <a:solidFill>
                <a:schemeClr val="bg1"/>
              </a:solidFill>
            </a:endParaRPr>
          </a:p>
          <a:p>
            <a:pPr algn="ctr">
              <a:defRPr/>
            </a:pPr>
            <a:r>
              <a:rPr lang="nl-NL" sz="2000" dirty="0" smtClean="0"/>
              <a:t>đa phương hóa, ĐDH </a:t>
            </a:r>
          </a:p>
          <a:p>
            <a:pPr algn="ctr">
              <a:defRPr/>
            </a:pPr>
            <a:r>
              <a:rPr lang="nl-NL" sz="2000" dirty="0" smtClean="0"/>
              <a:t>quan hệ, chủ động và </a:t>
            </a:r>
          </a:p>
          <a:p>
            <a:pPr algn="ctr">
              <a:defRPr/>
            </a:pPr>
            <a:r>
              <a:rPr lang="nl-NL" sz="2000" dirty="0" smtClean="0"/>
              <a:t>tích cực hội nhập quốc tế</a:t>
            </a:r>
            <a:endParaRPr lang="en-US" sz="2000" dirty="0">
              <a:solidFill>
                <a:schemeClr val="bg1"/>
              </a:solidFill>
            </a:endParaRPr>
          </a:p>
        </p:txBody>
      </p:sp>
      <p:sp>
        <p:nvSpPr>
          <p:cNvPr id="16" name="Freeform 15"/>
          <p:cNvSpPr/>
          <p:nvPr/>
        </p:nvSpPr>
        <p:spPr>
          <a:xfrm>
            <a:off x="0" y="4572000"/>
            <a:ext cx="3048000" cy="2057400"/>
          </a:xfrm>
          <a:custGeom>
            <a:avLst/>
            <a:gdLst>
              <a:gd name="connsiteX0" fmla="*/ 257175 w 2320925"/>
              <a:gd name="connsiteY0" fmla="*/ 1203325 h 1203325"/>
              <a:gd name="connsiteX1" fmla="*/ 2070100 w 2320925"/>
              <a:gd name="connsiteY1" fmla="*/ 1203325 h 1203325"/>
              <a:gd name="connsiteX2" fmla="*/ 2320925 w 2320925"/>
              <a:gd name="connsiteY2" fmla="*/ 508000 h 1203325"/>
              <a:gd name="connsiteX3" fmla="*/ 2089150 w 2320925"/>
              <a:gd name="connsiteY3" fmla="*/ 349250 h 1203325"/>
              <a:gd name="connsiteX4" fmla="*/ 1863725 w 2320925"/>
              <a:gd name="connsiteY4" fmla="*/ 123825 h 1203325"/>
              <a:gd name="connsiteX5" fmla="*/ 1435100 w 2320925"/>
              <a:gd name="connsiteY5" fmla="*/ 0 h 1203325"/>
              <a:gd name="connsiteX6" fmla="*/ 936625 w 2320925"/>
              <a:gd name="connsiteY6" fmla="*/ 31750 h 1203325"/>
              <a:gd name="connsiteX7" fmla="*/ 650875 w 2320925"/>
              <a:gd name="connsiteY7" fmla="*/ 177800 h 1203325"/>
              <a:gd name="connsiteX8" fmla="*/ 0 w 2320925"/>
              <a:gd name="connsiteY8" fmla="*/ 415925 h 1203325"/>
              <a:gd name="connsiteX9" fmla="*/ 82550 w 2320925"/>
              <a:gd name="connsiteY9" fmla="*/ 1111250 h 1203325"/>
              <a:gd name="connsiteX10" fmla="*/ 257175 w 2320925"/>
              <a:gd name="connsiteY10" fmla="*/ 1203325 h 1203325"/>
              <a:gd name="connsiteX0" fmla="*/ 366911 w 2430661"/>
              <a:gd name="connsiteY0" fmla="*/ 1203325 h 1203325"/>
              <a:gd name="connsiteX1" fmla="*/ 2179836 w 2430661"/>
              <a:gd name="connsiteY1" fmla="*/ 1203325 h 1203325"/>
              <a:gd name="connsiteX2" fmla="*/ 2430661 w 2430661"/>
              <a:gd name="connsiteY2" fmla="*/ 508000 h 1203325"/>
              <a:gd name="connsiteX3" fmla="*/ 2198886 w 2430661"/>
              <a:gd name="connsiteY3" fmla="*/ 349250 h 1203325"/>
              <a:gd name="connsiteX4" fmla="*/ 1973461 w 2430661"/>
              <a:gd name="connsiteY4" fmla="*/ 123825 h 1203325"/>
              <a:gd name="connsiteX5" fmla="*/ 1544836 w 2430661"/>
              <a:gd name="connsiteY5" fmla="*/ 0 h 1203325"/>
              <a:gd name="connsiteX6" fmla="*/ 1046361 w 2430661"/>
              <a:gd name="connsiteY6" fmla="*/ 31750 h 1203325"/>
              <a:gd name="connsiteX7" fmla="*/ 760611 w 2430661"/>
              <a:gd name="connsiteY7" fmla="*/ 177800 h 1203325"/>
              <a:gd name="connsiteX8" fmla="*/ 109736 w 2430661"/>
              <a:gd name="connsiteY8" fmla="*/ 415925 h 1203325"/>
              <a:gd name="connsiteX9" fmla="*/ 192286 w 2430661"/>
              <a:gd name="connsiteY9" fmla="*/ 1111250 h 1203325"/>
              <a:gd name="connsiteX10" fmla="*/ 366911 w 2430661"/>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77800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03325 h 1203325"/>
              <a:gd name="connsiteX1" fmla="*/ 2236737 w 2487562"/>
              <a:gd name="connsiteY1" fmla="*/ 1203325 h 1203325"/>
              <a:gd name="connsiteX2" fmla="*/ 2487562 w 2487562"/>
              <a:gd name="connsiteY2" fmla="*/ 508000 h 1203325"/>
              <a:gd name="connsiteX3" fmla="*/ 2255787 w 2487562"/>
              <a:gd name="connsiteY3" fmla="*/ 349250 h 1203325"/>
              <a:gd name="connsiteX4" fmla="*/ 2030362 w 2487562"/>
              <a:gd name="connsiteY4" fmla="*/ 123825 h 1203325"/>
              <a:gd name="connsiteX5" fmla="*/ 1601737 w 2487562"/>
              <a:gd name="connsiteY5" fmla="*/ 0 h 1203325"/>
              <a:gd name="connsiteX6" fmla="*/ 1103262 w 2487562"/>
              <a:gd name="connsiteY6" fmla="*/ 31750 h 1203325"/>
              <a:gd name="connsiteX7" fmla="*/ 817512 w 2487562"/>
              <a:gd name="connsiteY7" fmla="*/ 123825 h 1203325"/>
              <a:gd name="connsiteX8" fmla="*/ 166637 w 2487562"/>
              <a:gd name="connsiteY8" fmla="*/ 415925 h 1203325"/>
              <a:gd name="connsiteX9" fmla="*/ 249187 w 2487562"/>
              <a:gd name="connsiteY9" fmla="*/ 1111250 h 1203325"/>
              <a:gd name="connsiteX10" fmla="*/ 423812 w 2487562"/>
              <a:gd name="connsiteY10" fmla="*/ 1203325 h 1203325"/>
              <a:gd name="connsiteX0" fmla="*/ 423812 w 2487562"/>
              <a:gd name="connsiteY0" fmla="*/ 1210965 h 1210965"/>
              <a:gd name="connsiteX1" fmla="*/ 2236737 w 2487562"/>
              <a:gd name="connsiteY1" fmla="*/ 1210965 h 1210965"/>
              <a:gd name="connsiteX2" fmla="*/ 2487562 w 2487562"/>
              <a:gd name="connsiteY2" fmla="*/ 515640 h 1210965"/>
              <a:gd name="connsiteX3" fmla="*/ 2255787 w 2487562"/>
              <a:gd name="connsiteY3" fmla="*/ 356890 h 1210965"/>
              <a:gd name="connsiteX4" fmla="*/ 2030362 w 2487562"/>
              <a:gd name="connsiteY4" fmla="*/ 131465 h 1210965"/>
              <a:gd name="connsiteX5" fmla="*/ 1601737 w 2487562"/>
              <a:gd name="connsiteY5" fmla="*/ 7640 h 1210965"/>
              <a:gd name="connsiteX6" fmla="*/ 1103262 w 2487562"/>
              <a:gd name="connsiteY6" fmla="*/ 39390 h 1210965"/>
              <a:gd name="connsiteX7" fmla="*/ 817512 w 2487562"/>
              <a:gd name="connsiteY7" fmla="*/ 131465 h 1210965"/>
              <a:gd name="connsiteX8" fmla="*/ 166637 w 2487562"/>
              <a:gd name="connsiteY8" fmla="*/ 423565 h 1210965"/>
              <a:gd name="connsiteX9" fmla="*/ 249187 w 2487562"/>
              <a:gd name="connsiteY9" fmla="*/ 1118890 h 1210965"/>
              <a:gd name="connsiteX10" fmla="*/ 423812 w 2487562"/>
              <a:gd name="connsiteY10" fmla="*/ 1210965 h 1210965"/>
              <a:gd name="connsiteX0" fmla="*/ 423812 w 2487562"/>
              <a:gd name="connsiteY0" fmla="*/ 1224763 h 1224763"/>
              <a:gd name="connsiteX1" fmla="*/ 2236737 w 2487562"/>
              <a:gd name="connsiteY1" fmla="*/ 1224763 h 1224763"/>
              <a:gd name="connsiteX2" fmla="*/ 2487562 w 2487562"/>
              <a:gd name="connsiteY2" fmla="*/ 529438 h 1224763"/>
              <a:gd name="connsiteX3" fmla="*/ 2255787 w 2487562"/>
              <a:gd name="connsiteY3" fmla="*/ 370688 h 1224763"/>
              <a:gd name="connsiteX4" fmla="*/ 2030362 w 2487562"/>
              <a:gd name="connsiteY4" fmla="*/ 145263 h 1224763"/>
              <a:gd name="connsiteX5" fmla="*/ 1601737 w 2487562"/>
              <a:gd name="connsiteY5" fmla="*/ 21438 h 1224763"/>
              <a:gd name="connsiteX6" fmla="*/ 1112787 w 2487562"/>
              <a:gd name="connsiteY6" fmla="*/ 30963 h 1224763"/>
              <a:gd name="connsiteX7" fmla="*/ 817512 w 2487562"/>
              <a:gd name="connsiteY7" fmla="*/ 145263 h 1224763"/>
              <a:gd name="connsiteX8" fmla="*/ 166637 w 2487562"/>
              <a:gd name="connsiteY8" fmla="*/ 437363 h 1224763"/>
              <a:gd name="connsiteX9" fmla="*/ 249187 w 2487562"/>
              <a:gd name="connsiteY9" fmla="*/ 1132688 h 1224763"/>
              <a:gd name="connsiteX10" fmla="*/ 423812 w 2487562"/>
              <a:gd name="connsiteY10" fmla="*/ 1224763 h 1224763"/>
              <a:gd name="connsiteX0" fmla="*/ 423812 w 2487562"/>
              <a:gd name="connsiteY0" fmla="*/ 1276040 h 1276040"/>
              <a:gd name="connsiteX1" fmla="*/ 2236737 w 2487562"/>
              <a:gd name="connsiteY1" fmla="*/ 1276040 h 1276040"/>
              <a:gd name="connsiteX2" fmla="*/ 2487562 w 2487562"/>
              <a:gd name="connsiteY2" fmla="*/ 580715 h 1276040"/>
              <a:gd name="connsiteX3" fmla="*/ 2255787 w 2487562"/>
              <a:gd name="connsiteY3" fmla="*/ 421965 h 1276040"/>
              <a:gd name="connsiteX4" fmla="*/ 2030362 w 2487562"/>
              <a:gd name="connsiteY4" fmla="*/ 196540 h 1276040"/>
              <a:gd name="connsiteX5" fmla="*/ 1601737 w 2487562"/>
              <a:gd name="connsiteY5" fmla="*/ 72715 h 1276040"/>
              <a:gd name="connsiteX6" fmla="*/ 1112787 w 2487562"/>
              <a:gd name="connsiteY6" fmla="*/ 82240 h 1276040"/>
              <a:gd name="connsiteX7" fmla="*/ 817512 w 2487562"/>
              <a:gd name="connsiteY7" fmla="*/ 196540 h 1276040"/>
              <a:gd name="connsiteX8" fmla="*/ 166637 w 2487562"/>
              <a:gd name="connsiteY8" fmla="*/ 488640 h 1276040"/>
              <a:gd name="connsiteX9" fmla="*/ 249187 w 2487562"/>
              <a:gd name="connsiteY9" fmla="*/ 1183965 h 1276040"/>
              <a:gd name="connsiteX10" fmla="*/ 423812 w 2487562"/>
              <a:gd name="connsiteY10" fmla="*/ 1276040 h 1276040"/>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7562"/>
              <a:gd name="connsiteY0" fmla="*/ 1359584 h 1359584"/>
              <a:gd name="connsiteX1" fmla="*/ 2236737 w 2487562"/>
              <a:gd name="connsiteY1" fmla="*/ 1359584 h 1359584"/>
              <a:gd name="connsiteX2" fmla="*/ 2487562 w 2487562"/>
              <a:gd name="connsiteY2" fmla="*/ 664259 h 1359584"/>
              <a:gd name="connsiteX3" fmla="*/ 2255787 w 2487562"/>
              <a:gd name="connsiteY3" fmla="*/ 505509 h 1359584"/>
              <a:gd name="connsiteX4" fmla="*/ 2030362 w 2487562"/>
              <a:gd name="connsiteY4" fmla="*/ 280084 h 1359584"/>
              <a:gd name="connsiteX5" fmla="*/ 1601737 w 2487562"/>
              <a:gd name="connsiteY5" fmla="*/ 156259 h 1359584"/>
              <a:gd name="connsiteX6" fmla="*/ 1112787 w 2487562"/>
              <a:gd name="connsiteY6" fmla="*/ 165784 h 1359584"/>
              <a:gd name="connsiteX7" fmla="*/ 817512 w 2487562"/>
              <a:gd name="connsiteY7" fmla="*/ 280084 h 1359584"/>
              <a:gd name="connsiteX8" fmla="*/ 166637 w 2487562"/>
              <a:gd name="connsiteY8" fmla="*/ 572184 h 1359584"/>
              <a:gd name="connsiteX9" fmla="*/ 249187 w 2487562"/>
              <a:gd name="connsiteY9" fmla="*/ 1267509 h 1359584"/>
              <a:gd name="connsiteX10" fmla="*/ 423812 w 2487562"/>
              <a:gd name="connsiteY10" fmla="*/ 1359584 h 1359584"/>
              <a:gd name="connsiteX0" fmla="*/ 423812 w 2488256"/>
              <a:gd name="connsiteY0" fmla="*/ 1359584 h 1359584"/>
              <a:gd name="connsiteX1" fmla="*/ 2236737 w 2488256"/>
              <a:gd name="connsiteY1" fmla="*/ 1359584 h 1359584"/>
              <a:gd name="connsiteX2" fmla="*/ 2487562 w 2488256"/>
              <a:gd name="connsiteY2" fmla="*/ 664259 h 1359584"/>
              <a:gd name="connsiteX3" fmla="*/ 2255787 w 2488256"/>
              <a:gd name="connsiteY3" fmla="*/ 505509 h 1359584"/>
              <a:gd name="connsiteX4" fmla="*/ 2030362 w 2488256"/>
              <a:gd name="connsiteY4" fmla="*/ 280084 h 1359584"/>
              <a:gd name="connsiteX5" fmla="*/ 1601737 w 2488256"/>
              <a:gd name="connsiteY5" fmla="*/ 156259 h 1359584"/>
              <a:gd name="connsiteX6" fmla="*/ 1112787 w 2488256"/>
              <a:gd name="connsiteY6" fmla="*/ 165784 h 1359584"/>
              <a:gd name="connsiteX7" fmla="*/ 817512 w 2488256"/>
              <a:gd name="connsiteY7" fmla="*/ 280084 h 1359584"/>
              <a:gd name="connsiteX8" fmla="*/ 166637 w 2488256"/>
              <a:gd name="connsiteY8" fmla="*/ 572184 h 1359584"/>
              <a:gd name="connsiteX9" fmla="*/ 249187 w 2488256"/>
              <a:gd name="connsiteY9" fmla="*/ 1267509 h 1359584"/>
              <a:gd name="connsiteX10" fmla="*/ 423812 w 2488256"/>
              <a:gd name="connsiteY10" fmla="*/ 1359584 h 1359584"/>
              <a:gd name="connsiteX0" fmla="*/ 423812 w 2613718"/>
              <a:gd name="connsiteY0" fmla="*/ 1359584 h 1359584"/>
              <a:gd name="connsiteX1" fmla="*/ 2236737 w 2613718"/>
              <a:gd name="connsiteY1" fmla="*/ 1359584 h 1359584"/>
              <a:gd name="connsiteX2" fmla="*/ 2487562 w 2613718"/>
              <a:gd name="connsiteY2" fmla="*/ 664259 h 1359584"/>
              <a:gd name="connsiteX3" fmla="*/ 2255787 w 2613718"/>
              <a:gd name="connsiteY3" fmla="*/ 505509 h 1359584"/>
              <a:gd name="connsiteX4" fmla="*/ 2030362 w 2613718"/>
              <a:gd name="connsiteY4" fmla="*/ 280084 h 1359584"/>
              <a:gd name="connsiteX5" fmla="*/ 1601737 w 2613718"/>
              <a:gd name="connsiteY5" fmla="*/ 156259 h 1359584"/>
              <a:gd name="connsiteX6" fmla="*/ 1112787 w 2613718"/>
              <a:gd name="connsiteY6" fmla="*/ 165784 h 1359584"/>
              <a:gd name="connsiteX7" fmla="*/ 817512 w 2613718"/>
              <a:gd name="connsiteY7" fmla="*/ 280084 h 1359584"/>
              <a:gd name="connsiteX8" fmla="*/ 166637 w 2613718"/>
              <a:gd name="connsiteY8" fmla="*/ 572184 h 1359584"/>
              <a:gd name="connsiteX9" fmla="*/ 249187 w 2613718"/>
              <a:gd name="connsiteY9" fmla="*/ 1267509 h 1359584"/>
              <a:gd name="connsiteX10" fmla="*/ 423812 w 2613718"/>
              <a:gd name="connsiteY10" fmla="*/ 1359584 h 1359584"/>
              <a:gd name="connsiteX0" fmla="*/ 423812 w 2679088"/>
              <a:gd name="connsiteY0" fmla="*/ 1359584 h 1359584"/>
              <a:gd name="connsiteX1" fmla="*/ 2236737 w 2679088"/>
              <a:gd name="connsiteY1" fmla="*/ 1359584 h 1359584"/>
              <a:gd name="connsiteX2" fmla="*/ 2487562 w 2679088"/>
              <a:gd name="connsiteY2" fmla="*/ 664259 h 1359584"/>
              <a:gd name="connsiteX3" fmla="*/ 2255787 w 2679088"/>
              <a:gd name="connsiteY3" fmla="*/ 505509 h 1359584"/>
              <a:gd name="connsiteX4" fmla="*/ 2030362 w 2679088"/>
              <a:gd name="connsiteY4" fmla="*/ 280084 h 1359584"/>
              <a:gd name="connsiteX5" fmla="*/ 1601737 w 2679088"/>
              <a:gd name="connsiteY5" fmla="*/ 156259 h 1359584"/>
              <a:gd name="connsiteX6" fmla="*/ 1112787 w 2679088"/>
              <a:gd name="connsiteY6" fmla="*/ 165784 h 1359584"/>
              <a:gd name="connsiteX7" fmla="*/ 817512 w 2679088"/>
              <a:gd name="connsiteY7" fmla="*/ 280084 h 1359584"/>
              <a:gd name="connsiteX8" fmla="*/ 166637 w 2679088"/>
              <a:gd name="connsiteY8" fmla="*/ 572184 h 1359584"/>
              <a:gd name="connsiteX9" fmla="*/ 249187 w 2679088"/>
              <a:gd name="connsiteY9" fmla="*/ 1267509 h 1359584"/>
              <a:gd name="connsiteX10" fmla="*/ 423812 w 2679088"/>
              <a:gd name="connsiteY10" fmla="*/ 1359584 h 135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79088" h="1359584">
                <a:moveTo>
                  <a:pt x="423812" y="1359584"/>
                </a:moveTo>
                <a:lnTo>
                  <a:pt x="2236737" y="1359584"/>
                </a:lnTo>
                <a:cubicBezTo>
                  <a:pt x="2656895" y="1356409"/>
                  <a:pt x="2851629" y="896034"/>
                  <a:pt x="2487562" y="664259"/>
                </a:cubicBezTo>
                <a:cubicBezTo>
                  <a:pt x="2492854" y="595467"/>
                  <a:pt x="2472745" y="428251"/>
                  <a:pt x="2255787" y="505509"/>
                </a:cubicBezTo>
                <a:cubicBezTo>
                  <a:pt x="2253670" y="392267"/>
                  <a:pt x="2242029" y="279026"/>
                  <a:pt x="2030362" y="280084"/>
                </a:cubicBezTo>
                <a:cubicBezTo>
                  <a:pt x="2004962" y="137209"/>
                  <a:pt x="1795412" y="-21541"/>
                  <a:pt x="1601737" y="156259"/>
                </a:cubicBezTo>
                <a:cubicBezTo>
                  <a:pt x="1470504" y="-88216"/>
                  <a:pt x="1209095" y="-15191"/>
                  <a:pt x="1112787" y="165784"/>
                </a:cubicBezTo>
                <a:cubicBezTo>
                  <a:pt x="1008012" y="122392"/>
                  <a:pt x="865137" y="98051"/>
                  <a:pt x="817512" y="280084"/>
                </a:cubicBezTo>
                <a:cubicBezTo>
                  <a:pt x="568804" y="70534"/>
                  <a:pt x="53395" y="245159"/>
                  <a:pt x="166637" y="572184"/>
                </a:cubicBezTo>
                <a:cubicBezTo>
                  <a:pt x="-110646" y="775384"/>
                  <a:pt x="-13280" y="1102409"/>
                  <a:pt x="249187" y="1267509"/>
                </a:cubicBezTo>
                <a:cubicBezTo>
                  <a:pt x="288345" y="1352176"/>
                  <a:pt x="346554" y="1357467"/>
                  <a:pt x="423812" y="1359584"/>
                </a:cubicBezTo>
                <a:close/>
              </a:path>
            </a:pathLst>
          </a:custGeom>
          <a:solidFill>
            <a:srgbClr val="CC0099"/>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2000" i="1" dirty="0" smtClean="0"/>
              <a:t>là bạn, đối tác </a:t>
            </a:r>
          </a:p>
          <a:p>
            <a:pPr algn="ctr">
              <a:defRPr/>
            </a:pPr>
            <a:r>
              <a:rPr lang="nl-NL" sz="2000" i="1" dirty="0" smtClean="0"/>
              <a:t>tin cậy và thành viên</a:t>
            </a:r>
          </a:p>
          <a:p>
            <a:pPr algn="ctr">
              <a:defRPr/>
            </a:pPr>
            <a:r>
              <a:rPr lang="nl-NL" sz="2000" i="1" dirty="0" smtClean="0"/>
              <a:t> có trách nhiệm</a:t>
            </a:r>
            <a:r>
              <a:rPr lang="nl-NL" sz="2000" dirty="0" smtClean="0"/>
              <a:t> trong</a:t>
            </a:r>
          </a:p>
          <a:p>
            <a:pPr algn="ctr">
              <a:defRPr/>
            </a:pPr>
            <a:r>
              <a:rPr lang="nl-NL" sz="2000" dirty="0" smtClean="0"/>
              <a:t>cộng đồng quốc tế</a:t>
            </a:r>
            <a:endParaRPr lang="en-US" sz="2000" dirty="0">
              <a:solidFill>
                <a:schemeClr val="bg1"/>
              </a:solidFill>
            </a:endParaRPr>
          </a:p>
        </p:txBody>
      </p:sp>
      <p:sp>
        <p:nvSpPr>
          <p:cNvPr id="21" name="Freeform 20"/>
          <p:cNvSpPr/>
          <p:nvPr/>
        </p:nvSpPr>
        <p:spPr>
          <a:xfrm>
            <a:off x="0" y="1066800"/>
            <a:ext cx="2819400" cy="1600200"/>
          </a:xfrm>
          <a:custGeom>
            <a:avLst/>
            <a:gdLst>
              <a:gd name="connsiteX0" fmla="*/ 171450 w 2209800"/>
              <a:gd name="connsiteY0" fmla="*/ 1162050 h 1162050"/>
              <a:gd name="connsiteX1" fmla="*/ 2076450 w 2209800"/>
              <a:gd name="connsiteY1" fmla="*/ 1162050 h 1162050"/>
              <a:gd name="connsiteX2" fmla="*/ 2209800 w 2209800"/>
              <a:gd name="connsiteY2" fmla="*/ 476250 h 1162050"/>
              <a:gd name="connsiteX3" fmla="*/ 1701800 w 2209800"/>
              <a:gd name="connsiteY3" fmla="*/ 0 h 1162050"/>
              <a:gd name="connsiteX4" fmla="*/ 1235075 w 2209800"/>
              <a:gd name="connsiteY4" fmla="*/ 63500 h 1162050"/>
              <a:gd name="connsiteX5" fmla="*/ 720725 w 2209800"/>
              <a:gd name="connsiteY5" fmla="*/ 79375 h 1162050"/>
              <a:gd name="connsiteX6" fmla="*/ 177800 w 2209800"/>
              <a:gd name="connsiteY6" fmla="*/ 320675 h 1162050"/>
              <a:gd name="connsiteX7" fmla="*/ 6350 w 2209800"/>
              <a:gd name="connsiteY7" fmla="*/ 552450 h 1162050"/>
              <a:gd name="connsiteX8" fmla="*/ 0 w 2209800"/>
              <a:gd name="connsiteY8" fmla="*/ 790575 h 1162050"/>
              <a:gd name="connsiteX9" fmla="*/ 171450 w 2209800"/>
              <a:gd name="connsiteY9" fmla="*/ 1162050 h 1162050"/>
              <a:gd name="connsiteX0" fmla="*/ 171450 w 2273864"/>
              <a:gd name="connsiteY0" fmla="*/ 1162050 h 1162050"/>
              <a:gd name="connsiteX1" fmla="*/ 2076450 w 2273864"/>
              <a:gd name="connsiteY1" fmla="*/ 1162050 h 1162050"/>
              <a:gd name="connsiteX2" fmla="*/ 2209800 w 2273864"/>
              <a:gd name="connsiteY2" fmla="*/ 476250 h 1162050"/>
              <a:gd name="connsiteX3" fmla="*/ 1701800 w 2273864"/>
              <a:gd name="connsiteY3" fmla="*/ 0 h 1162050"/>
              <a:gd name="connsiteX4" fmla="*/ 1235075 w 2273864"/>
              <a:gd name="connsiteY4" fmla="*/ 63500 h 1162050"/>
              <a:gd name="connsiteX5" fmla="*/ 720725 w 2273864"/>
              <a:gd name="connsiteY5" fmla="*/ 79375 h 1162050"/>
              <a:gd name="connsiteX6" fmla="*/ 177800 w 2273864"/>
              <a:gd name="connsiteY6" fmla="*/ 320675 h 1162050"/>
              <a:gd name="connsiteX7" fmla="*/ 6350 w 2273864"/>
              <a:gd name="connsiteY7" fmla="*/ 552450 h 1162050"/>
              <a:gd name="connsiteX8" fmla="*/ 0 w 2273864"/>
              <a:gd name="connsiteY8" fmla="*/ 790575 h 1162050"/>
              <a:gd name="connsiteX9" fmla="*/ 171450 w 2273864"/>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62050 h 1162050"/>
              <a:gd name="connsiteX1" fmla="*/ 2076450 w 2413593"/>
              <a:gd name="connsiteY1" fmla="*/ 1162050 h 1162050"/>
              <a:gd name="connsiteX2" fmla="*/ 2209800 w 2413593"/>
              <a:gd name="connsiteY2" fmla="*/ 476250 h 1162050"/>
              <a:gd name="connsiteX3" fmla="*/ 1701800 w 2413593"/>
              <a:gd name="connsiteY3" fmla="*/ 0 h 1162050"/>
              <a:gd name="connsiteX4" fmla="*/ 1235075 w 2413593"/>
              <a:gd name="connsiteY4" fmla="*/ 63500 h 1162050"/>
              <a:gd name="connsiteX5" fmla="*/ 720725 w 2413593"/>
              <a:gd name="connsiteY5" fmla="*/ 79375 h 1162050"/>
              <a:gd name="connsiteX6" fmla="*/ 177800 w 2413593"/>
              <a:gd name="connsiteY6" fmla="*/ 320675 h 1162050"/>
              <a:gd name="connsiteX7" fmla="*/ 6350 w 2413593"/>
              <a:gd name="connsiteY7" fmla="*/ 552450 h 1162050"/>
              <a:gd name="connsiteX8" fmla="*/ 0 w 2413593"/>
              <a:gd name="connsiteY8" fmla="*/ 790575 h 1162050"/>
              <a:gd name="connsiteX9" fmla="*/ 171450 w 2413593"/>
              <a:gd name="connsiteY9" fmla="*/ 1162050 h 1162050"/>
              <a:gd name="connsiteX0" fmla="*/ 171450 w 2413593"/>
              <a:gd name="connsiteY0" fmla="*/ 1139825 h 1139825"/>
              <a:gd name="connsiteX1" fmla="*/ 2076450 w 2413593"/>
              <a:gd name="connsiteY1" fmla="*/ 1139825 h 1139825"/>
              <a:gd name="connsiteX2" fmla="*/ 2209800 w 2413593"/>
              <a:gd name="connsiteY2" fmla="*/ 454025 h 1139825"/>
              <a:gd name="connsiteX3" fmla="*/ 1704975 w 2413593"/>
              <a:gd name="connsiteY3" fmla="*/ 0 h 1139825"/>
              <a:gd name="connsiteX4" fmla="*/ 1235075 w 2413593"/>
              <a:gd name="connsiteY4" fmla="*/ 41275 h 1139825"/>
              <a:gd name="connsiteX5" fmla="*/ 720725 w 2413593"/>
              <a:gd name="connsiteY5" fmla="*/ 57150 h 1139825"/>
              <a:gd name="connsiteX6" fmla="*/ 177800 w 2413593"/>
              <a:gd name="connsiteY6" fmla="*/ 298450 h 1139825"/>
              <a:gd name="connsiteX7" fmla="*/ 6350 w 2413593"/>
              <a:gd name="connsiteY7" fmla="*/ 530225 h 1139825"/>
              <a:gd name="connsiteX8" fmla="*/ 0 w 2413593"/>
              <a:gd name="connsiteY8" fmla="*/ 768350 h 1139825"/>
              <a:gd name="connsiteX9" fmla="*/ 171450 w 2413593"/>
              <a:gd name="connsiteY9" fmla="*/ 1139825 h 1139825"/>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261427 h 1261427"/>
              <a:gd name="connsiteX1" fmla="*/ 2076450 w 2413593"/>
              <a:gd name="connsiteY1" fmla="*/ 1261427 h 1261427"/>
              <a:gd name="connsiteX2" fmla="*/ 2209800 w 2413593"/>
              <a:gd name="connsiteY2" fmla="*/ 575627 h 1261427"/>
              <a:gd name="connsiteX3" fmla="*/ 1704975 w 2413593"/>
              <a:gd name="connsiteY3" fmla="*/ 121602 h 1261427"/>
              <a:gd name="connsiteX4" fmla="*/ 1235075 w 2413593"/>
              <a:gd name="connsiteY4" fmla="*/ 162877 h 1261427"/>
              <a:gd name="connsiteX5" fmla="*/ 720725 w 2413593"/>
              <a:gd name="connsiteY5" fmla="*/ 178752 h 1261427"/>
              <a:gd name="connsiteX6" fmla="*/ 177800 w 2413593"/>
              <a:gd name="connsiteY6" fmla="*/ 420052 h 1261427"/>
              <a:gd name="connsiteX7" fmla="*/ 6350 w 2413593"/>
              <a:gd name="connsiteY7" fmla="*/ 651827 h 1261427"/>
              <a:gd name="connsiteX8" fmla="*/ 0 w 2413593"/>
              <a:gd name="connsiteY8" fmla="*/ 889952 h 1261427"/>
              <a:gd name="connsiteX9" fmla="*/ 171450 w 2413593"/>
              <a:gd name="connsiteY9" fmla="*/ 1261427 h 1261427"/>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171450 w 2413593"/>
              <a:gd name="connsiteY0" fmla="*/ 1319019 h 1319019"/>
              <a:gd name="connsiteX1" fmla="*/ 2076450 w 2413593"/>
              <a:gd name="connsiteY1" fmla="*/ 1319019 h 1319019"/>
              <a:gd name="connsiteX2" fmla="*/ 2209800 w 2413593"/>
              <a:gd name="connsiteY2" fmla="*/ 633219 h 1319019"/>
              <a:gd name="connsiteX3" fmla="*/ 1704975 w 2413593"/>
              <a:gd name="connsiteY3" fmla="*/ 179194 h 1319019"/>
              <a:gd name="connsiteX4" fmla="*/ 1235075 w 2413593"/>
              <a:gd name="connsiteY4" fmla="*/ 220469 h 1319019"/>
              <a:gd name="connsiteX5" fmla="*/ 720725 w 2413593"/>
              <a:gd name="connsiteY5" fmla="*/ 236344 h 1319019"/>
              <a:gd name="connsiteX6" fmla="*/ 177800 w 2413593"/>
              <a:gd name="connsiteY6" fmla="*/ 477644 h 1319019"/>
              <a:gd name="connsiteX7" fmla="*/ 6350 w 2413593"/>
              <a:gd name="connsiteY7" fmla="*/ 709419 h 1319019"/>
              <a:gd name="connsiteX8" fmla="*/ 0 w 2413593"/>
              <a:gd name="connsiteY8" fmla="*/ 947544 h 1319019"/>
              <a:gd name="connsiteX9" fmla="*/ 171450 w 241359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2960 w 2465103"/>
              <a:gd name="connsiteY0" fmla="*/ 1319019 h 1319019"/>
              <a:gd name="connsiteX1" fmla="*/ 2127960 w 2465103"/>
              <a:gd name="connsiteY1" fmla="*/ 1319019 h 1319019"/>
              <a:gd name="connsiteX2" fmla="*/ 2261310 w 2465103"/>
              <a:gd name="connsiteY2" fmla="*/ 633219 h 1319019"/>
              <a:gd name="connsiteX3" fmla="*/ 1756485 w 2465103"/>
              <a:gd name="connsiteY3" fmla="*/ 179194 h 1319019"/>
              <a:gd name="connsiteX4" fmla="*/ 1286585 w 2465103"/>
              <a:gd name="connsiteY4" fmla="*/ 220469 h 1319019"/>
              <a:gd name="connsiteX5" fmla="*/ 772235 w 2465103"/>
              <a:gd name="connsiteY5" fmla="*/ 236344 h 1319019"/>
              <a:gd name="connsiteX6" fmla="*/ 229310 w 2465103"/>
              <a:gd name="connsiteY6" fmla="*/ 477644 h 1319019"/>
              <a:gd name="connsiteX7" fmla="*/ 57860 w 2465103"/>
              <a:gd name="connsiteY7" fmla="*/ 709419 h 1319019"/>
              <a:gd name="connsiteX8" fmla="*/ 51510 w 2465103"/>
              <a:gd name="connsiteY8" fmla="*/ 947544 h 1319019"/>
              <a:gd name="connsiteX9" fmla="*/ 222960 w 2465103"/>
              <a:gd name="connsiteY9" fmla="*/ 1319019 h 1319019"/>
              <a:gd name="connsiteX0" fmla="*/ 226648 w 2468791"/>
              <a:gd name="connsiteY0" fmla="*/ 1319019 h 1319019"/>
              <a:gd name="connsiteX1" fmla="*/ 2131648 w 2468791"/>
              <a:gd name="connsiteY1" fmla="*/ 1319019 h 1319019"/>
              <a:gd name="connsiteX2" fmla="*/ 2264998 w 2468791"/>
              <a:gd name="connsiteY2" fmla="*/ 633219 h 1319019"/>
              <a:gd name="connsiteX3" fmla="*/ 1760173 w 2468791"/>
              <a:gd name="connsiteY3" fmla="*/ 179194 h 1319019"/>
              <a:gd name="connsiteX4" fmla="*/ 1290273 w 2468791"/>
              <a:gd name="connsiteY4" fmla="*/ 220469 h 1319019"/>
              <a:gd name="connsiteX5" fmla="*/ 775923 w 2468791"/>
              <a:gd name="connsiteY5" fmla="*/ 236344 h 1319019"/>
              <a:gd name="connsiteX6" fmla="*/ 232998 w 2468791"/>
              <a:gd name="connsiteY6" fmla="*/ 477644 h 1319019"/>
              <a:gd name="connsiteX7" fmla="*/ 61548 w 2468791"/>
              <a:gd name="connsiteY7" fmla="*/ 709419 h 1319019"/>
              <a:gd name="connsiteX8" fmla="*/ 55198 w 2468791"/>
              <a:gd name="connsiteY8" fmla="*/ 947544 h 1319019"/>
              <a:gd name="connsiteX9" fmla="*/ 226648 w 2468791"/>
              <a:gd name="connsiteY9" fmla="*/ 1319019 h 1319019"/>
              <a:gd name="connsiteX0" fmla="*/ 282836 w 2524979"/>
              <a:gd name="connsiteY0" fmla="*/ 1319019 h 1319019"/>
              <a:gd name="connsiteX1" fmla="*/ 2187836 w 2524979"/>
              <a:gd name="connsiteY1" fmla="*/ 1319019 h 1319019"/>
              <a:gd name="connsiteX2" fmla="*/ 2321186 w 2524979"/>
              <a:gd name="connsiteY2" fmla="*/ 633219 h 1319019"/>
              <a:gd name="connsiteX3" fmla="*/ 1816361 w 2524979"/>
              <a:gd name="connsiteY3" fmla="*/ 179194 h 1319019"/>
              <a:gd name="connsiteX4" fmla="*/ 1346461 w 2524979"/>
              <a:gd name="connsiteY4" fmla="*/ 220469 h 1319019"/>
              <a:gd name="connsiteX5" fmla="*/ 832111 w 2524979"/>
              <a:gd name="connsiteY5" fmla="*/ 236344 h 1319019"/>
              <a:gd name="connsiteX6" fmla="*/ 289186 w 2524979"/>
              <a:gd name="connsiteY6" fmla="*/ 477644 h 1319019"/>
              <a:gd name="connsiteX7" fmla="*/ 117736 w 2524979"/>
              <a:gd name="connsiteY7" fmla="*/ 709419 h 1319019"/>
              <a:gd name="connsiteX8" fmla="*/ 111386 w 2524979"/>
              <a:gd name="connsiteY8" fmla="*/ 947544 h 1319019"/>
              <a:gd name="connsiteX9" fmla="*/ 282836 w 2524979"/>
              <a:gd name="connsiteY9" fmla="*/ 1319019 h 1319019"/>
              <a:gd name="connsiteX0" fmla="*/ 336258 w 2578401"/>
              <a:gd name="connsiteY0" fmla="*/ 1319019 h 1319019"/>
              <a:gd name="connsiteX1" fmla="*/ 2241258 w 2578401"/>
              <a:gd name="connsiteY1" fmla="*/ 1319019 h 1319019"/>
              <a:gd name="connsiteX2" fmla="*/ 2374608 w 2578401"/>
              <a:gd name="connsiteY2" fmla="*/ 633219 h 1319019"/>
              <a:gd name="connsiteX3" fmla="*/ 1869783 w 2578401"/>
              <a:gd name="connsiteY3" fmla="*/ 179194 h 1319019"/>
              <a:gd name="connsiteX4" fmla="*/ 1399883 w 2578401"/>
              <a:gd name="connsiteY4" fmla="*/ 220469 h 1319019"/>
              <a:gd name="connsiteX5" fmla="*/ 885533 w 2578401"/>
              <a:gd name="connsiteY5" fmla="*/ 236344 h 1319019"/>
              <a:gd name="connsiteX6" fmla="*/ 342608 w 2578401"/>
              <a:gd name="connsiteY6" fmla="*/ 477644 h 1319019"/>
              <a:gd name="connsiteX7" fmla="*/ 171158 w 2578401"/>
              <a:gd name="connsiteY7" fmla="*/ 709419 h 1319019"/>
              <a:gd name="connsiteX8" fmla="*/ 164808 w 2578401"/>
              <a:gd name="connsiteY8" fmla="*/ 947544 h 1319019"/>
              <a:gd name="connsiteX9" fmla="*/ 336258 w 2578401"/>
              <a:gd name="connsiteY9" fmla="*/ 1319019 h 1319019"/>
              <a:gd name="connsiteX0" fmla="*/ 323711 w 2565854"/>
              <a:gd name="connsiteY0" fmla="*/ 1319019 h 1319019"/>
              <a:gd name="connsiteX1" fmla="*/ 2228711 w 2565854"/>
              <a:gd name="connsiteY1" fmla="*/ 1319019 h 1319019"/>
              <a:gd name="connsiteX2" fmla="*/ 2362061 w 2565854"/>
              <a:gd name="connsiteY2" fmla="*/ 633219 h 1319019"/>
              <a:gd name="connsiteX3" fmla="*/ 1857236 w 2565854"/>
              <a:gd name="connsiteY3" fmla="*/ 179194 h 1319019"/>
              <a:gd name="connsiteX4" fmla="*/ 1387336 w 2565854"/>
              <a:gd name="connsiteY4" fmla="*/ 220469 h 1319019"/>
              <a:gd name="connsiteX5" fmla="*/ 872986 w 2565854"/>
              <a:gd name="connsiteY5" fmla="*/ 236344 h 1319019"/>
              <a:gd name="connsiteX6" fmla="*/ 330061 w 2565854"/>
              <a:gd name="connsiteY6" fmla="*/ 477644 h 1319019"/>
              <a:gd name="connsiteX7" fmla="*/ 158611 w 2565854"/>
              <a:gd name="connsiteY7" fmla="*/ 709419 h 1319019"/>
              <a:gd name="connsiteX8" fmla="*/ 152261 w 2565854"/>
              <a:gd name="connsiteY8" fmla="*/ 947544 h 1319019"/>
              <a:gd name="connsiteX9" fmla="*/ 323711 w 2565854"/>
              <a:gd name="connsiteY9" fmla="*/ 1319019 h 1319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65854" h="1319019">
                <a:moveTo>
                  <a:pt x="323711" y="1319019"/>
                </a:moveTo>
                <a:lnTo>
                  <a:pt x="2228711" y="1319019"/>
                </a:lnTo>
                <a:cubicBezTo>
                  <a:pt x="2606536" y="1287269"/>
                  <a:pt x="2689086" y="814194"/>
                  <a:pt x="2362061" y="633219"/>
                </a:cubicBezTo>
                <a:cubicBezTo>
                  <a:pt x="2659453" y="331594"/>
                  <a:pt x="2283744" y="-176406"/>
                  <a:pt x="1857236" y="179194"/>
                </a:cubicBezTo>
                <a:cubicBezTo>
                  <a:pt x="1719653" y="50077"/>
                  <a:pt x="1540794" y="32086"/>
                  <a:pt x="1387336" y="220469"/>
                </a:cubicBezTo>
                <a:cubicBezTo>
                  <a:pt x="1247636" y="-148889"/>
                  <a:pt x="936486" y="8802"/>
                  <a:pt x="872986" y="236344"/>
                </a:cubicBezTo>
                <a:cubicBezTo>
                  <a:pt x="609461" y="94527"/>
                  <a:pt x="301486" y="241636"/>
                  <a:pt x="330061" y="477644"/>
                </a:cubicBezTo>
                <a:cubicBezTo>
                  <a:pt x="104636" y="466002"/>
                  <a:pt x="41136" y="613111"/>
                  <a:pt x="158611" y="709419"/>
                </a:cubicBezTo>
                <a:cubicBezTo>
                  <a:pt x="70769" y="788794"/>
                  <a:pt x="84528" y="880869"/>
                  <a:pt x="152261" y="947544"/>
                </a:cubicBezTo>
                <a:cubicBezTo>
                  <a:pt x="-127139" y="1033269"/>
                  <a:pt x="6211" y="1299969"/>
                  <a:pt x="323711" y="1319019"/>
                </a:cubicBezTo>
                <a:close/>
              </a:path>
            </a:pathLst>
          </a:custGeom>
          <a:solidFill>
            <a:schemeClr val="tx2"/>
          </a:solidFill>
          <a:ln w="76200">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nl-NL" sz="2000" dirty="0" smtClean="0"/>
          </a:p>
          <a:p>
            <a:pPr algn="ctr">
              <a:defRPr/>
            </a:pPr>
            <a:endParaRPr lang="nl-NL" sz="2000" dirty="0" smtClean="0"/>
          </a:p>
          <a:p>
            <a:pPr algn="ctr">
              <a:defRPr/>
            </a:pPr>
            <a:r>
              <a:rPr lang="nl-NL" sz="2000" dirty="0" smtClean="0"/>
              <a:t>Cách mạng Việt Nam </a:t>
            </a:r>
          </a:p>
          <a:p>
            <a:pPr algn="ctr">
              <a:defRPr/>
            </a:pPr>
            <a:r>
              <a:rPr lang="nl-NL" sz="2000" dirty="0" smtClean="0"/>
              <a:t>là bộ phận của cách mạng thế giới</a:t>
            </a:r>
            <a:endParaRPr lang="en-US" sz="2000" dirty="0"/>
          </a:p>
        </p:txBody>
      </p:sp>
      <p:grpSp>
        <p:nvGrpSpPr>
          <p:cNvPr id="12" name="Group 21"/>
          <p:cNvGrpSpPr/>
          <p:nvPr/>
        </p:nvGrpSpPr>
        <p:grpSpPr>
          <a:xfrm rot="20620448">
            <a:off x="8891836" y="5649731"/>
            <a:ext cx="277352" cy="647785"/>
            <a:chOff x="2057400" y="2332412"/>
            <a:chExt cx="324766" cy="568896"/>
          </a:xfrm>
          <a:solidFill>
            <a:schemeClr val="tx2"/>
          </a:solidFill>
        </p:grpSpPr>
        <p:sp>
          <p:nvSpPr>
            <p:cNvPr id="23" name="Oval 22"/>
            <p:cNvSpPr/>
            <p:nvPr/>
          </p:nvSpPr>
          <p:spPr>
            <a:xfrm>
              <a:off x="2057400" y="2743200"/>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Oval 23"/>
            <p:cNvSpPr/>
            <p:nvPr/>
          </p:nvSpPr>
          <p:spPr>
            <a:xfrm>
              <a:off x="2215508" y="2562301"/>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Oval 24"/>
            <p:cNvSpPr/>
            <p:nvPr/>
          </p:nvSpPr>
          <p:spPr>
            <a:xfrm>
              <a:off x="2224058" y="2332412"/>
              <a:ext cx="158108" cy="158108"/>
            </a:xfrm>
            <a:prstGeom prst="ellipse">
              <a:avLst/>
            </a:prstGeom>
            <a:grpFill/>
            <a:ln w="28575">
              <a:solidFill>
                <a:schemeClr val="bg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Tree>
    <p:extLst>
      <p:ext uri="{BB962C8B-B14F-4D97-AF65-F5344CB8AC3E}">
        <p14:creationId xmlns="" xmlns:p14="http://schemas.microsoft.com/office/powerpoint/2010/main" val="372694806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1"/>
          <p:cNvGrpSpPr>
            <a:grpSpLocks/>
          </p:cNvGrpSpPr>
          <p:nvPr/>
        </p:nvGrpSpPr>
        <p:grpSpPr bwMode="auto">
          <a:xfrm>
            <a:off x="147136" y="609600"/>
            <a:ext cx="8996867" cy="100917"/>
            <a:chOff x="284" y="544"/>
            <a:chExt cx="5309" cy="21"/>
          </a:xfrm>
        </p:grpSpPr>
        <p:sp>
          <p:nvSpPr>
            <p:cNvPr id="4" name="Line 29"/>
            <p:cNvSpPr>
              <a:spLocks noChangeShapeType="1"/>
            </p:cNvSpPr>
            <p:nvPr/>
          </p:nvSpPr>
          <p:spPr bwMode="auto">
            <a:xfrm>
              <a:off x="2445" y="565"/>
              <a:ext cx="3148" cy="0"/>
            </a:xfrm>
            <a:prstGeom prst="line">
              <a:avLst/>
            </a:prstGeom>
            <a:noFill/>
            <a:ln w="127000">
              <a:solidFill>
                <a:srgbClr val="CC33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 name="Line 30"/>
            <p:cNvSpPr>
              <a:spLocks noChangeShapeType="1"/>
            </p:cNvSpPr>
            <p:nvPr/>
          </p:nvSpPr>
          <p:spPr bwMode="auto">
            <a:xfrm>
              <a:off x="284" y="544"/>
              <a:ext cx="5298" cy="0"/>
            </a:xfrm>
            <a:prstGeom prst="line">
              <a:avLst/>
            </a:prstGeom>
            <a:noFill/>
            <a:ln w="12700">
              <a:solidFill>
                <a:srgbClr val="CC3300"/>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6" name="Rectangle 5"/>
          <p:cNvSpPr/>
          <p:nvPr/>
        </p:nvSpPr>
        <p:spPr>
          <a:xfrm>
            <a:off x="147134" y="76200"/>
            <a:ext cx="9096678" cy="348813"/>
          </a:xfrm>
          <a:prstGeom prst="rect">
            <a:avLst/>
          </a:prstGeom>
        </p:spPr>
        <p:txBody>
          <a:bodyPr wrap="square">
            <a:spAutoFit/>
          </a:bodyPr>
          <a:lstStyle/>
          <a:p>
            <a:pPr indent="457200">
              <a:lnSpc>
                <a:spcPts val="2000"/>
              </a:lnSpc>
              <a:spcBef>
                <a:spcPts val="1000"/>
              </a:spcBef>
              <a:spcAft>
                <a:spcPts val="0"/>
              </a:spcAft>
            </a:pPr>
            <a:r>
              <a:rPr lang="nl-NL" sz="2400" b="1" dirty="0" smtClean="0">
                <a:solidFill>
                  <a:srgbClr val="008000"/>
                </a:solidFill>
                <a:latin typeface="+mj-lt"/>
                <a:ea typeface="Times New Roman" panose="02020603050405020304" pitchFamily="18" charset="0"/>
                <a:cs typeface="Times New Roman" panose="02020603050405020304" pitchFamily="18" charset="0"/>
              </a:rPr>
              <a:t>II. </a:t>
            </a:r>
            <a:r>
              <a:rPr lang="nl-NL" sz="2400" b="1" dirty="0">
                <a:solidFill>
                  <a:srgbClr val="008000"/>
                </a:solidFill>
                <a:latin typeface="+mj-lt"/>
                <a:ea typeface="Times New Roman" panose="02020603050405020304" pitchFamily="18" charset="0"/>
                <a:cs typeface="Times New Roman" panose="02020603050405020304" pitchFamily="18" charset="0"/>
              </a:rPr>
              <a:t>Phương hướng xây dựng xã hội xã hội chủ nghĩa ở Việt Nam </a:t>
            </a:r>
            <a:endParaRPr lang="en-US" sz="2400" b="1" dirty="0">
              <a:solidFill>
                <a:srgbClr val="008000"/>
              </a:solidFill>
              <a:effectLst/>
              <a:latin typeface="+mj-lt"/>
              <a:ea typeface="Times New Roman" panose="02020603050405020304" pitchFamily="18" charset="0"/>
              <a:cs typeface="Times New Roman" panose="02020603050405020304" pitchFamily="18" charset="0"/>
            </a:endParaRPr>
          </a:p>
        </p:txBody>
      </p:sp>
      <p:sp>
        <p:nvSpPr>
          <p:cNvPr id="7" name="Rectangle 3"/>
          <p:cNvSpPr>
            <a:spLocks noChangeArrowheads="1"/>
          </p:cNvSpPr>
          <p:nvPr/>
        </p:nvSpPr>
        <p:spPr bwMode="auto">
          <a:xfrm>
            <a:off x="303195" y="914400"/>
            <a:ext cx="8666107" cy="8318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Pct val="100000"/>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a:solidFill>
                  <a:schemeClr val="tx1"/>
                </a:solidFill>
                <a:latin typeface="Lucida Sans Unicode" panose="020B0602030504020204" pitchFamily="34" charset="0"/>
              </a:defRPr>
            </a:lvl9pPr>
          </a:lstStyle>
          <a:p>
            <a:pPr algn="ctr" eaLnBrk="1" hangingPunct="1">
              <a:spcBef>
                <a:spcPct val="0"/>
              </a:spcBef>
              <a:buClrTx/>
              <a:buSzTx/>
              <a:buFontTx/>
              <a:buNone/>
            </a:pPr>
            <a:r>
              <a:rPr lang="nl-NL" altLang="en-US" sz="2400" b="1" i="1" dirty="0" smtClean="0">
                <a:solidFill>
                  <a:srgbClr val="CC3300"/>
                </a:solidFill>
                <a:latin typeface="Times New Roman" panose="02020603050405020304" pitchFamily="18" charset="0"/>
              </a:rPr>
              <a:t>1. </a:t>
            </a:r>
            <a:r>
              <a:rPr lang="nl-NL" altLang="en-US" sz="2400" b="1" i="1" dirty="0">
                <a:solidFill>
                  <a:srgbClr val="CC3300"/>
                </a:solidFill>
                <a:latin typeface="Times New Roman" panose="02020603050405020304" pitchFamily="18" charset="0"/>
              </a:rPr>
              <a:t>Đẩy mạnh công nghiệp hóa, hiện đại hóa đất nước gắn với phát triển kinh tế tri thức và bảo vệ tài nguyên môi trường. </a:t>
            </a:r>
            <a:endParaRPr lang="en-US" altLang="en-US" sz="2400" dirty="0">
              <a:solidFill>
                <a:srgbClr val="CC3300"/>
              </a:solidFill>
              <a:latin typeface="Times New Roman" panose="02020603050405020304" pitchFamily="18" charset="0"/>
            </a:endParaRPr>
          </a:p>
        </p:txBody>
      </p:sp>
      <p:sp>
        <p:nvSpPr>
          <p:cNvPr id="8" name="Cloud Callout 7"/>
          <p:cNvSpPr/>
          <p:nvPr/>
        </p:nvSpPr>
        <p:spPr>
          <a:xfrm>
            <a:off x="1729058" y="4267200"/>
            <a:ext cx="5509942" cy="2057400"/>
          </a:xfrm>
          <a:prstGeom prst="cloudCallout">
            <a:avLst/>
          </a:prstGeom>
          <a:solidFill>
            <a:srgbClr val="8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nl-NL" sz="2400" b="1" dirty="0">
                <a:latin typeface="Arial" panose="020B0604020202020204" pitchFamily="34" charset="0"/>
                <a:cs typeface="Arial" panose="020B0604020202020204" pitchFamily="34" charset="0"/>
              </a:rPr>
              <a:t>Thế nào là </a:t>
            </a:r>
            <a:r>
              <a:rPr lang="nl-NL" sz="2400" b="1" dirty="0" smtClean="0">
                <a:latin typeface="Arial" panose="020B0604020202020204" pitchFamily="34" charset="0"/>
                <a:cs typeface="Arial" panose="020B0604020202020204" pitchFamily="34" charset="0"/>
              </a:rPr>
              <a:t>công </a:t>
            </a:r>
            <a:r>
              <a:rPr lang="nl-NL" sz="2400" b="1" dirty="0">
                <a:latin typeface="Arial" panose="020B0604020202020204" pitchFamily="34" charset="0"/>
                <a:cs typeface="Arial" panose="020B0604020202020204" pitchFamily="34" charset="0"/>
              </a:rPr>
              <a:t>nghiệp hóa, hiện đại </a:t>
            </a:r>
            <a:r>
              <a:rPr lang="nl-NL" sz="2400" b="1" dirty="0" smtClean="0">
                <a:latin typeface="Arial" panose="020B0604020202020204" pitchFamily="34" charset="0"/>
                <a:cs typeface="Arial" panose="020B0604020202020204" pitchFamily="34" charset="0"/>
              </a:rPr>
              <a:t>hóa? </a:t>
            </a:r>
          </a:p>
          <a:p>
            <a:pPr algn="ctr" eaLnBrk="1" hangingPunct="1">
              <a:defRPr/>
            </a:pPr>
            <a:r>
              <a:rPr lang="nl-NL" sz="2400" b="1" dirty="0" smtClean="0">
                <a:latin typeface="Arial" panose="020B0604020202020204" pitchFamily="34" charset="0"/>
                <a:cs typeface="Arial" panose="020B0604020202020204" pitchFamily="34" charset="0"/>
              </a:rPr>
              <a:t>Thế nào là kinh tế tri thức?</a:t>
            </a:r>
            <a:endParaRPr lang="en-US" sz="2400" dirty="0">
              <a:latin typeface="Arial" panose="020B0604020202020204" pitchFamily="34" charset="0"/>
              <a:cs typeface="Arial" panose="020B0604020202020204" pitchFamily="34" charset="0"/>
            </a:endParaRPr>
          </a:p>
        </p:txBody>
      </p:sp>
      <p:sp>
        <p:nvSpPr>
          <p:cNvPr id="9" name="Rectangle 8"/>
          <p:cNvSpPr/>
          <p:nvPr/>
        </p:nvSpPr>
        <p:spPr>
          <a:xfrm>
            <a:off x="457200" y="1752600"/>
            <a:ext cx="8305800" cy="2677656"/>
          </a:xfrm>
          <a:prstGeom prst="rect">
            <a:avLst/>
          </a:prstGeom>
        </p:spPr>
        <p:txBody>
          <a:bodyPr wrap="square">
            <a:spAutoFit/>
          </a:bodyPr>
          <a:lstStyle/>
          <a:p>
            <a:r>
              <a:rPr lang="nl-NL" sz="2400" dirty="0" smtClean="0"/>
              <a:t>Phải kết hợp ngay từ đầu với hiện đại hoá, gắn với phát triển kinh tế tri thức, bảo vệ tài nguyên, môi trường. Phát triển kinh tế là nhiệm vụ trung tâm; thực hiện công nghiệp hoá, hiện đại hoá đất nước gắn với phát triển kinh tế tri thức và bảo vệ tài nguyên, môi trường; xây dựng cơ cấu kinh tế hợp lý, hiện đại, có hiệu quả và bền vững, gắn kết chặt chẽ công nghiệp, nông nghiệp, dịch vụ.</a:t>
            </a:r>
            <a:endParaRPr lang="en-US" sz="2400" dirty="0" smtClean="0"/>
          </a:p>
          <a:p>
            <a:endParaRPr lang="en-US" sz="2400" dirty="0"/>
          </a:p>
        </p:txBody>
      </p:sp>
    </p:spTree>
    <p:extLst>
      <p:ext uri="{BB962C8B-B14F-4D97-AF65-F5344CB8AC3E}">
        <p14:creationId xmlns="" xmlns:p14="http://schemas.microsoft.com/office/powerpoint/2010/main" val="946815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huyende 18.wmv">
            <a:hlinkClick r:id="" action="ppaction://media"/>
          </p:cNvPr>
          <p:cNvPicPr>
            <a:picLocks noRot="1" noChangeAspect="1" noChangeArrowheads="1"/>
          </p:cNvPicPr>
          <p:nvPr>
            <a:videoFile r:link="rId1"/>
          </p:nvPr>
        </p:nvPicPr>
        <p:blipFill>
          <a:blip r:embed="rId3">
            <a:extLst>
              <a:ext uri="{28A0092B-C50C-407E-A947-70E740481C1C}">
                <a14:useLocalDpi xmlns="" xmlns:a14="http://schemas.microsoft.com/office/drawing/2010/main" val="0"/>
              </a:ext>
            </a:extLst>
          </a:blip>
          <a:srcRect/>
          <a:stretch>
            <a:fillRect/>
          </a:stretch>
        </p:blipFill>
        <p:spPr bwMode="auto">
          <a:xfrm>
            <a:off x="5703301" y="149206"/>
            <a:ext cx="3347442" cy="1744209"/>
          </a:xfrm>
          <a:prstGeom prst="rect">
            <a:avLst/>
          </a:prstGeom>
          <a:solidFill>
            <a:srgbClr val="FFFFFF">
              <a:shade val="85000"/>
            </a:srgbClr>
          </a:solidFill>
          <a:ln w="88900" cap="sq">
            <a:solidFill>
              <a:srgbClr val="FFFFFF"/>
            </a:solidFill>
            <a:prstDash val="solid"/>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pic>
        <p:nvPicPr>
          <p:cNvPr id="4" name="Picture 10" descr="Picture2"/>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5703301" y="1991626"/>
            <a:ext cx="3347442" cy="18606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 xmlns:a14="http://schemas.microsoft.com/office/drawing/2010/main" w="57150">
                <a:solidFill>
                  <a:srgbClr val="000000"/>
                </a:solidFill>
                <a:miter lim="800000"/>
                <a:headEnd/>
                <a:tailEnd/>
              </a14:hiddenLine>
            </a:ext>
          </a:extLst>
        </p:spPr>
      </p:pic>
      <p:sp>
        <p:nvSpPr>
          <p:cNvPr id="5" name="Rectangle 4"/>
          <p:cNvSpPr/>
          <p:nvPr/>
        </p:nvSpPr>
        <p:spPr>
          <a:xfrm>
            <a:off x="1317888" y="149211"/>
            <a:ext cx="4192173" cy="461665"/>
          </a:xfrm>
          <a:prstGeom prst="rect">
            <a:avLst/>
          </a:prstGeom>
        </p:spPr>
        <p:txBody>
          <a:bodyPr wrap="none">
            <a:spAutoFit/>
          </a:bodyPr>
          <a:lstStyle/>
          <a:p>
            <a:r>
              <a:rPr lang="en-US" altLang="en-US" sz="2400" b="1" u="sng" dirty="0" err="1" smtClean="0">
                <a:solidFill>
                  <a:srgbClr val="CC3300"/>
                </a:solidFill>
                <a:latin typeface="+mj-lt"/>
                <a:cs typeface="Times New Roman" panose="02020603050405020304" pitchFamily="18" charset="0"/>
              </a:rPr>
              <a:t>Công</a:t>
            </a:r>
            <a:r>
              <a:rPr lang="en-US" altLang="en-US" sz="2400" b="1" u="sng" dirty="0" smtClean="0">
                <a:solidFill>
                  <a:srgbClr val="CC3300"/>
                </a:solidFill>
                <a:latin typeface="+mj-lt"/>
                <a:cs typeface="Times New Roman" panose="02020603050405020304" pitchFamily="18" charset="0"/>
              </a:rPr>
              <a:t> </a:t>
            </a:r>
            <a:r>
              <a:rPr lang="en-US" altLang="en-US" sz="2400" b="1" u="sng" dirty="0" err="1" smtClean="0">
                <a:solidFill>
                  <a:srgbClr val="CC3300"/>
                </a:solidFill>
                <a:latin typeface="+mj-lt"/>
                <a:cs typeface="Times New Roman" panose="02020603050405020304" pitchFamily="18" charset="0"/>
              </a:rPr>
              <a:t>nghiệp</a:t>
            </a:r>
            <a:r>
              <a:rPr lang="en-US" altLang="en-US" sz="2400" b="1" u="sng" dirty="0" smtClean="0">
                <a:solidFill>
                  <a:srgbClr val="CC3300"/>
                </a:solidFill>
                <a:latin typeface="+mj-lt"/>
                <a:cs typeface="Times New Roman" panose="02020603050405020304" pitchFamily="18" charset="0"/>
              </a:rPr>
              <a:t> </a:t>
            </a:r>
            <a:r>
              <a:rPr lang="en-US" altLang="en-US" sz="2400" b="1" u="sng" dirty="0" err="1" smtClean="0">
                <a:solidFill>
                  <a:srgbClr val="CC3300"/>
                </a:solidFill>
                <a:latin typeface="+mj-lt"/>
                <a:cs typeface="Times New Roman" panose="02020603050405020304" pitchFamily="18" charset="0"/>
              </a:rPr>
              <a:t>hóa</a:t>
            </a:r>
            <a:r>
              <a:rPr lang="en-US" altLang="en-US" sz="2400" b="1" u="sng" dirty="0" smtClean="0">
                <a:solidFill>
                  <a:srgbClr val="CC3300"/>
                </a:solidFill>
                <a:latin typeface="+mj-lt"/>
                <a:cs typeface="Times New Roman" panose="02020603050405020304" pitchFamily="18" charset="0"/>
              </a:rPr>
              <a:t> – </a:t>
            </a:r>
            <a:r>
              <a:rPr lang="en-US" altLang="en-US" sz="2400" b="1" u="sng" dirty="0" err="1" smtClean="0">
                <a:solidFill>
                  <a:srgbClr val="CC3300"/>
                </a:solidFill>
                <a:latin typeface="+mj-lt"/>
                <a:cs typeface="Times New Roman" panose="02020603050405020304" pitchFamily="18" charset="0"/>
              </a:rPr>
              <a:t>hiện</a:t>
            </a:r>
            <a:r>
              <a:rPr lang="en-US" altLang="en-US" sz="2400" b="1" u="sng" dirty="0" smtClean="0">
                <a:solidFill>
                  <a:srgbClr val="CC3300"/>
                </a:solidFill>
                <a:latin typeface="+mj-lt"/>
                <a:cs typeface="Times New Roman" panose="02020603050405020304" pitchFamily="18" charset="0"/>
              </a:rPr>
              <a:t> </a:t>
            </a:r>
            <a:r>
              <a:rPr lang="en-US" altLang="en-US" sz="2400" b="1" u="sng" dirty="0" err="1" smtClean="0">
                <a:solidFill>
                  <a:srgbClr val="CC3300"/>
                </a:solidFill>
                <a:latin typeface="+mj-lt"/>
                <a:cs typeface="Times New Roman" panose="02020603050405020304" pitchFamily="18" charset="0"/>
              </a:rPr>
              <a:t>đại</a:t>
            </a:r>
            <a:r>
              <a:rPr lang="en-US" altLang="en-US" sz="2400" b="1" u="sng" dirty="0" smtClean="0">
                <a:solidFill>
                  <a:srgbClr val="CC3300"/>
                </a:solidFill>
                <a:latin typeface="+mj-lt"/>
                <a:cs typeface="Times New Roman" panose="02020603050405020304" pitchFamily="18" charset="0"/>
              </a:rPr>
              <a:t> </a:t>
            </a:r>
            <a:r>
              <a:rPr lang="en-US" altLang="en-US" sz="2400" b="1" u="sng" dirty="0" err="1" smtClean="0">
                <a:solidFill>
                  <a:srgbClr val="CC3300"/>
                </a:solidFill>
                <a:latin typeface="+mj-lt"/>
                <a:cs typeface="Times New Roman" panose="02020603050405020304" pitchFamily="18" charset="0"/>
              </a:rPr>
              <a:t>hóa</a:t>
            </a:r>
            <a:endParaRPr lang="en-US" sz="2400" u="sng" dirty="0">
              <a:solidFill>
                <a:srgbClr val="CC3300"/>
              </a:solidFill>
              <a:latin typeface="+mj-lt"/>
            </a:endParaRPr>
          </a:p>
        </p:txBody>
      </p:sp>
      <p:sp>
        <p:nvSpPr>
          <p:cNvPr id="6" name="Rectangle 5"/>
          <p:cNvSpPr/>
          <p:nvPr/>
        </p:nvSpPr>
        <p:spPr>
          <a:xfrm>
            <a:off x="470078" y="727566"/>
            <a:ext cx="5074276" cy="1015663"/>
          </a:xfrm>
          <a:prstGeom prst="rect">
            <a:avLst/>
          </a:prstGeom>
        </p:spPr>
        <p:txBody>
          <a:bodyPr wrap="square">
            <a:spAutoFit/>
          </a:bodyPr>
          <a:lstStyle/>
          <a:p>
            <a:pPr marL="457200" indent="-457200">
              <a:buFont typeface="Wingdings" panose="05000000000000000000" pitchFamily="2" charset="2"/>
              <a:buChar char="§"/>
            </a:pPr>
            <a:r>
              <a:rPr lang="en-US" altLang="en-US" sz="2000" dirty="0" err="1" smtClean="0">
                <a:solidFill>
                  <a:srgbClr val="000099"/>
                </a:solidFill>
                <a:latin typeface="+mj-lt"/>
                <a:cs typeface="Times New Roman" panose="02020603050405020304" pitchFamily="18" charset="0"/>
              </a:rPr>
              <a:t>Là</a:t>
            </a:r>
            <a:r>
              <a:rPr lang="en-US" altLang="en-US" sz="2000" dirty="0" smtClean="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quá</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trình</a:t>
            </a:r>
            <a:r>
              <a:rPr lang="en-US" altLang="en-US" sz="2000" dirty="0">
                <a:solidFill>
                  <a:srgbClr val="000099"/>
                </a:solidFill>
                <a:latin typeface="+mj-lt"/>
                <a:cs typeface="Times New Roman" panose="02020603050405020304" pitchFamily="18" charset="0"/>
              </a:rPr>
              <a:t> </a:t>
            </a:r>
            <a:r>
              <a:rPr lang="en-US" altLang="en-US" sz="2000" b="1" u="sng" dirty="0" err="1">
                <a:solidFill>
                  <a:srgbClr val="FF0066"/>
                </a:solidFill>
                <a:latin typeface="+mj-lt"/>
                <a:cs typeface="Times New Roman" panose="02020603050405020304" pitchFamily="18" charset="0"/>
              </a:rPr>
              <a:t>chuyển</a:t>
            </a:r>
            <a:r>
              <a:rPr lang="en-US" altLang="en-US" sz="2000" b="1" u="sng" dirty="0">
                <a:solidFill>
                  <a:srgbClr val="FF0066"/>
                </a:solidFill>
                <a:latin typeface="+mj-lt"/>
                <a:cs typeface="Times New Roman" panose="02020603050405020304" pitchFamily="18" charset="0"/>
              </a:rPr>
              <a:t> </a:t>
            </a:r>
            <a:r>
              <a:rPr lang="en-US" altLang="en-US" sz="2000" b="1" u="sng" dirty="0" err="1">
                <a:solidFill>
                  <a:srgbClr val="FF0066"/>
                </a:solidFill>
                <a:latin typeface="+mj-lt"/>
                <a:cs typeface="Times New Roman" panose="02020603050405020304" pitchFamily="18" charset="0"/>
              </a:rPr>
              <a:t>đổi</a:t>
            </a:r>
            <a:r>
              <a:rPr lang="en-US" altLang="en-US" sz="2000" b="1" u="sng" dirty="0">
                <a:solidFill>
                  <a:srgbClr val="FF0066"/>
                </a:solidFill>
                <a:latin typeface="+mj-lt"/>
                <a:cs typeface="Times New Roman" panose="02020603050405020304" pitchFamily="18" charset="0"/>
              </a:rPr>
              <a:t> </a:t>
            </a:r>
            <a:r>
              <a:rPr lang="en-US" altLang="en-US" sz="2000" b="1" u="sng" dirty="0" err="1">
                <a:solidFill>
                  <a:srgbClr val="FF0066"/>
                </a:solidFill>
                <a:latin typeface="+mj-lt"/>
                <a:cs typeface="Times New Roman" panose="02020603050405020304" pitchFamily="18" charset="0"/>
              </a:rPr>
              <a:t>căn</a:t>
            </a:r>
            <a:r>
              <a:rPr lang="en-US" altLang="en-US" sz="2000" b="1" u="sng" dirty="0">
                <a:solidFill>
                  <a:srgbClr val="FF0066"/>
                </a:solidFill>
                <a:latin typeface="+mj-lt"/>
                <a:cs typeface="Times New Roman" panose="02020603050405020304" pitchFamily="18" charset="0"/>
              </a:rPr>
              <a:t> </a:t>
            </a:r>
            <a:r>
              <a:rPr lang="en-US" altLang="en-US" sz="2000" b="1" u="sng" dirty="0" err="1">
                <a:solidFill>
                  <a:srgbClr val="FF0066"/>
                </a:solidFill>
                <a:latin typeface="+mj-lt"/>
                <a:cs typeface="Times New Roman" panose="02020603050405020304" pitchFamily="18" charset="0"/>
              </a:rPr>
              <a:t>bản</a:t>
            </a:r>
            <a:r>
              <a:rPr lang="en-US" altLang="en-US" sz="2000" b="1" u="sng" dirty="0">
                <a:solidFill>
                  <a:srgbClr val="FF0066"/>
                </a:solidFill>
                <a:latin typeface="+mj-lt"/>
                <a:cs typeface="Times New Roman" panose="02020603050405020304" pitchFamily="18" charset="0"/>
              </a:rPr>
              <a:t>, </a:t>
            </a:r>
            <a:r>
              <a:rPr lang="en-US" altLang="en-US" sz="2000" b="1" u="sng" dirty="0" err="1">
                <a:solidFill>
                  <a:srgbClr val="FF0066"/>
                </a:solidFill>
                <a:latin typeface="+mj-lt"/>
                <a:cs typeface="Times New Roman" panose="02020603050405020304" pitchFamily="18" charset="0"/>
              </a:rPr>
              <a:t>toàn</a:t>
            </a:r>
            <a:r>
              <a:rPr lang="en-US" altLang="en-US" sz="2000" b="1" u="sng" dirty="0">
                <a:solidFill>
                  <a:srgbClr val="FF0066"/>
                </a:solidFill>
                <a:latin typeface="+mj-lt"/>
                <a:cs typeface="Times New Roman" panose="02020603050405020304" pitchFamily="18" charset="0"/>
              </a:rPr>
              <a:t> </a:t>
            </a:r>
            <a:r>
              <a:rPr lang="en-US" altLang="en-US" sz="2000" b="1" u="sng" dirty="0" err="1">
                <a:solidFill>
                  <a:srgbClr val="FF0066"/>
                </a:solidFill>
                <a:latin typeface="+mj-lt"/>
                <a:cs typeface="Times New Roman" panose="02020603050405020304" pitchFamily="18" charset="0"/>
              </a:rPr>
              <a:t>diện</a:t>
            </a:r>
            <a:r>
              <a:rPr lang="en-US" altLang="en-US" sz="2000" b="1" u="sng" dirty="0">
                <a:solidFill>
                  <a:srgbClr val="FF0066"/>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các</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hoạt</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động</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sản</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xuất</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kinh</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doanh</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dịch</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vụ</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và</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quản</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lý</a:t>
            </a:r>
            <a:r>
              <a:rPr lang="en-US" altLang="en-US" sz="2000" dirty="0">
                <a:solidFill>
                  <a:srgbClr val="000099"/>
                </a:solidFill>
                <a:latin typeface="+mj-lt"/>
                <a:cs typeface="Times New Roman" panose="02020603050405020304" pitchFamily="18" charset="0"/>
              </a:rPr>
              <a:t> KT - XH </a:t>
            </a:r>
            <a:endParaRPr lang="en-US" sz="2000" dirty="0">
              <a:latin typeface="+mj-lt"/>
            </a:endParaRPr>
          </a:p>
        </p:txBody>
      </p:sp>
      <p:sp>
        <p:nvSpPr>
          <p:cNvPr id="7" name="Rectangle 6"/>
          <p:cNvSpPr/>
          <p:nvPr/>
        </p:nvSpPr>
        <p:spPr>
          <a:xfrm>
            <a:off x="453237" y="1696877"/>
            <a:ext cx="5141890" cy="1323439"/>
          </a:xfrm>
          <a:prstGeom prst="rect">
            <a:avLst/>
          </a:prstGeom>
        </p:spPr>
        <p:txBody>
          <a:bodyPr wrap="square">
            <a:spAutoFit/>
          </a:bodyPr>
          <a:lstStyle/>
          <a:p>
            <a:pPr marL="342900" indent="-342900" algn="just">
              <a:buFont typeface="Wingdings" panose="05000000000000000000" pitchFamily="2" charset="2"/>
              <a:buChar char="§"/>
            </a:pPr>
            <a:r>
              <a:rPr lang="en-US" altLang="en-US" sz="2000" dirty="0" err="1">
                <a:solidFill>
                  <a:srgbClr val="000099"/>
                </a:solidFill>
                <a:latin typeface="+mj-lt"/>
                <a:cs typeface="Times New Roman" panose="02020603050405020304" pitchFamily="18" charset="0"/>
              </a:rPr>
              <a:t>từ</a:t>
            </a:r>
            <a:r>
              <a:rPr lang="en-US" altLang="en-US" sz="2000" dirty="0">
                <a:solidFill>
                  <a:srgbClr val="000099"/>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sử</a:t>
            </a:r>
            <a:r>
              <a:rPr lang="en-US" altLang="en-US" sz="2000" b="1" u="sng" dirty="0">
                <a:solidFill>
                  <a:srgbClr val="663300"/>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dụng</a:t>
            </a:r>
            <a:r>
              <a:rPr lang="en-US" altLang="en-US" sz="2000" b="1" u="sng" dirty="0">
                <a:solidFill>
                  <a:srgbClr val="663300"/>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sức</a:t>
            </a:r>
            <a:r>
              <a:rPr lang="en-US" altLang="en-US" sz="2000" b="1" u="sng" dirty="0">
                <a:solidFill>
                  <a:srgbClr val="663300"/>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lao</a:t>
            </a:r>
            <a:r>
              <a:rPr lang="en-US" altLang="en-US" sz="2000" b="1" u="sng" dirty="0">
                <a:solidFill>
                  <a:srgbClr val="663300"/>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động</a:t>
            </a:r>
            <a:r>
              <a:rPr lang="en-US" altLang="en-US" sz="2000" b="1" u="sng" dirty="0">
                <a:solidFill>
                  <a:srgbClr val="663300"/>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thủ</a:t>
            </a:r>
            <a:r>
              <a:rPr lang="en-US" altLang="en-US" sz="2000" b="1" u="sng" dirty="0">
                <a:solidFill>
                  <a:srgbClr val="663300"/>
                </a:solidFill>
                <a:latin typeface="+mj-lt"/>
                <a:cs typeface="Times New Roman" panose="02020603050405020304" pitchFamily="18" charset="0"/>
              </a:rPr>
              <a:t> </a:t>
            </a:r>
            <a:r>
              <a:rPr lang="en-US" altLang="en-US" sz="2000" b="1" u="sng" dirty="0" err="1">
                <a:solidFill>
                  <a:srgbClr val="663300"/>
                </a:solidFill>
                <a:latin typeface="+mj-lt"/>
                <a:cs typeface="Times New Roman" panose="02020603050405020304" pitchFamily="18" charset="0"/>
              </a:rPr>
              <a:t>công</a:t>
            </a:r>
            <a:r>
              <a:rPr lang="en-US" altLang="en-US" sz="2000" b="1" u="sng" dirty="0">
                <a:solidFill>
                  <a:srgbClr val="663300"/>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là</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chính</a:t>
            </a:r>
            <a:r>
              <a:rPr lang="en-US" altLang="en-US" sz="2000" dirty="0">
                <a:solidFill>
                  <a:srgbClr val="000099"/>
                </a:solidFill>
                <a:latin typeface="+mj-lt"/>
                <a:cs typeface="Times New Roman" panose="02020603050405020304" pitchFamily="18" charset="0"/>
              </a:rPr>
              <a:t> sang </a:t>
            </a:r>
            <a:r>
              <a:rPr lang="en-US" altLang="en-US" sz="2000" dirty="0" err="1">
                <a:solidFill>
                  <a:srgbClr val="000099"/>
                </a:solidFill>
                <a:latin typeface="+mj-lt"/>
                <a:cs typeface="Times New Roman" panose="02020603050405020304" pitchFamily="18" charset="0"/>
              </a:rPr>
              <a:t>sử</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dụng</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một</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cách</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phổ</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biến</a:t>
            </a:r>
            <a:r>
              <a:rPr lang="en-US" altLang="en-US" sz="2000" dirty="0">
                <a:solidFill>
                  <a:srgbClr val="000099"/>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sức</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lao</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động</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cùng</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với</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công</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nghệ</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phương</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tiện</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và</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phương</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pháp</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tiên</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tiến</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hiện</a:t>
            </a:r>
            <a:r>
              <a:rPr lang="en-US" altLang="en-US" sz="2000" b="1" u="sng" dirty="0">
                <a:solidFill>
                  <a:srgbClr val="00B050"/>
                </a:solidFill>
                <a:latin typeface="+mj-lt"/>
                <a:cs typeface="Times New Roman" panose="02020603050405020304" pitchFamily="18" charset="0"/>
              </a:rPr>
              <a:t> </a:t>
            </a:r>
            <a:r>
              <a:rPr lang="en-US" altLang="en-US" sz="2000" b="1" u="sng" dirty="0" err="1">
                <a:solidFill>
                  <a:srgbClr val="00B050"/>
                </a:solidFill>
                <a:latin typeface="+mj-lt"/>
                <a:cs typeface="Times New Roman" panose="02020603050405020304" pitchFamily="18" charset="0"/>
              </a:rPr>
              <a:t>đại</a:t>
            </a:r>
            <a:r>
              <a:rPr lang="en-US" altLang="en-US" sz="2000" b="1" dirty="0">
                <a:solidFill>
                  <a:srgbClr val="CC0000"/>
                </a:solidFill>
                <a:latin typeface="+mj-lt"/>
                <a:cs typeface="Times New Roman" panose="02020603050405020304" pitchFamily="18" charset="0"/>
              </a:rPr>
              <a:t> </a:t>
            </a:r>
            <a:endParaRPr lang="en-US" sz="2000" dirty="0">
              <a:latin typeface="+mj-lt"/>
            </a:endParaRPr>
          </a:p>
        </p:txBody>
      </p:sp>
      <p:sp>
        <p:nvSpPr>
          <p:cNvPr id="8" name="Rectangle 7"/>
          <p:cNvSpPr/>
          <p:nvPr/>
        </p:nvSpPr>
        <p:spPr>
          <a:xfrm>
            <a:off x="375962" y="3056051"/>
            <a:ext cx="5074275" cy="707886"/>
          </a:xfrm>
          <a:prstGeom prst="rect">
            <a:avLst/>
          </a:prstGeom>
        </p:spPr>
        <p:txBody>
          <a:bodyPr wrap="square">
            <a:spAutoFit/>
          </a:bodyPr>
          <a:lstStyle/>
          <a:p>
            <a:pPr marL="342900" indent="-342900" algn="just">
              <a:buFont typeface="Wingdings" panose="05000000000000000000" pitchFamily="2" charset="2"/>
              <a:buChar char="§"/>
            </a:pPr>
            <a:r>
              <a:rPr lang="en-US" altLang="en-US" sz="2000" dirty="0" err="1">
                <a:solidFill>
                  <a:srgbClr val="000099"/>
                </a:solidFill>
                <a:latin typeface="+mj-lt"/>
                <a:cs typeface="Times New Roman" panose="02020603050405020304" pitchFamily="18" charset="0"/>
              </a:rPr>
              <a:t>dựa</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trên</a:t>
            </a:r>
            <a:r>
              <a:rPr lang="en-US" altLang="en-US" sz="2000" dirty="0">
                <a:solidFill>
                  <a:srgbClr val="000099"/>
                </a:solidFill>
                <a:latin typeface="+mj-lt"/>
                <a:cs typeface="Times New Roman" panose="02020603050405020304" pitchFamily="18" charset="0"/>
              </a:rPr>
              <a:t> </a:t>
            </a:r>
            <a:r>
              <a:rPr lang="en-US" altLang="en-US" sz="2000" b="1" dirty="0" err="1">
                <a:solidFill>
                  <a:srgbClr val="CC0099"/>
                </a:solidFill>
                <a:latin typeface="+mj-lt"/>
                <a:cs typeface="Times New Roman" panose="02020603050405020304" pitchFamily="18" charset="0"/>
              </a:rPr>
              <a:t>sự</a:t>
            </a:r>
            <a:r>
              <a:rPr lang="en-US" altLang="en-US" sz="2000" b="1" dirty="0">
                <a:solidFill>
                  <a:srgbClr val="CC0099"/>
                </a:solidFill>
                <a:latin typeface="+mj-lt"/>
                <a:cs typeface="Times New Roman" panose="02020603050405020304" pitchFamily="18" charset="0"/>
              </a:rPr>
              <a:t> </a:t>
            </a:r>
            <a:r>
              <a:rPr lang="en-US" altLang="en-US" sz="2000" b="1" dirty="0" err="1">
                <a:solidFill>
                  <a:srgbClr val="CC0099"/>
                </a:solidFill>
                <a:latin typeface="+mj-lt"/>
                <a:cs typeface="Times New Roman" panose="02020603050405020304" pitchFamily="18" charset="0"/>
              </a:rPr>
              <a:t>phát</a:t>
            </a:r>
            <a:r>
              <a:rPr lang="en-US" altLang="en-US" sz="2000" b="1" dirty="0">
                <a:solidFill>
                  <a:srgbClr val="CC0099"/>
                </a:solidFill>
                <a:latin typeface="+mj-lt"/>
                <a:cs typeface="Times New Roman" panose="02020603050405020304" pitchFamily="18" charset="0"/>
              </a:rPr>
              <a:t> </a:t>
            </a:r>
            <a:r>
              <a:rPr lang="en-US" altLang="en-US" sz="2000" b="1" dirty="0" err="1">
                <a:solidFill>
                  <a:srgbClr val="CC0099"/>
                </a:solidFill>
                <a:latin typeface="+mj-lt"/>
                <a:cs typeface="Times New Roman" panose="02020603050405020304" pitchFamily="18" charset="0"/>
              </a:rPr>
              <a:t>triển</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của</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công</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nghiệp</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và</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tiến</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bộ</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khoa</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học</a:t>
            </a:r>
            <a:r>
              <a:rPr lang="en-US" altLang="en-US" sz="2000" dirty="0">
                <a:solidFill>
                  <a:srgbClr val="000099"/>
                </a:solidFill>
                <a:latin typeface="+mj-lt"/>
                <a:cs typeface="Times New Roman" panose="02020603050405020304" pitchFamily="18" charset="0"/>
              </a:rPr>
              <a:t> - </a:t>
            </a:r>
            <a:r>
              <a:rPr lang="en-US" altLang="en-US" sz="2000" dirty="0" err="1">
                <a:solidFill>
                  <a:srgbClr val="000099"/>
                </a:solidFill>
                <a:latin typeface="+mj-lt"/>
                <a:cs typeface="Times New Roman" panose="02020603050405020304" pitchFamily="18" charset="0"/>
              </a:rPr>
              <a:t>công</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nghệ</a:t>
            </a:r>
            <a:r>
              <a:rPr lang="en-US" altLang="en-US" sz="2000" dirty="0">
                <a:solidFill>
                  <a:srgbClr val="000099"/>
                </a:solidFill>
                <a:latin typeface="+mj-lt"/>
                <a:cs typeface="Times New Roman" panose="02020603050405020304" pitchFamily="18" charset="0"/>
              </a:rPr>
              <a:t> </a:t>
            </a:r>
            <a:endParaRPr lang="en-US" sz="2000" dirty="0">
              <a:latin typeface="+mj-lt"/>
            </a:endParaRPr>
          </a:p>
        </p:txBody>
      </p:sp>
      <p:sp>
        <p:nvSpPr>
          <p:cNvPr id="9" name="Rectangle 8"/>
          <p:cNvSpPr/>
          <p:nvPr/>
        </p:nvSpPr>
        <p:spPr>
          <a:xfrm>
            <a:off x="470081" y="3889297"/>
            <a:ext cx="5074275" cy="400110"/>
          </a:xfrm>
          <a:prstGeom prst="rect">
            <a:avLst/>
          </a:prstGeom>
        </p:spPr>
        <p:txBody>
          <a:bodyPr wrap="square">
            <a:spAutoFit/>
          </a:bodyPr>
          <a:lstStyle/>
          <a:p>
            <a:pPr marL="342900" indent="-342900">
              <a:buFont typeface="Wingdings" panose="05000000000000000000" pitchFamily="2" charset="2"/>
              <a:buChar char="§"/>
            </a:pPr>
            <a:r>
              <a:rPr lang="en-US" altLang="en-US" sz="2000" dirty="0" err="1">
                <a:solidFill>
                  <a:srgbClr val="000099"/>
                </a:solidFill>
                <a:latin typeface="+mj-lt"/>
                <a:cs typeface="Times New Roman" panose="02020603050405020304" pitchFamily="18" charset="0"/>
              </a:rPr>
              <a:t>nhằm</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tạo</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ra</a:t>
            </a:r>
            <a:r>
              <a:rPr lang="en-US" altLang="en-US" sz="2000" dirty="0">
                <a:solidFill>
                  <a:srgbClr val="000099"/>
                </a:solidFill>
                <a:latin typeface="+mj-lt"/>
                <a:cs typeface="Times New Roman" panose="02020603050405020304" pitchFamily="18" charset="0"/>
              </a:rPr>
              <a:t> </a:t>
            </a:r>
            <a:r>
              <a:rPr lang="en-US" altLang="en-US" sz="2000" b="1" u="sng" dirty="0" err="1">
                <a:solidFill>
                  <a:srgbClr val="C00000"/>
                </a:solidFill>
                <a:latin typeface="+mj-lt"/>
                <a:cs typeface="Times New Roman" panose="02020603050405020304" pitchFamily="18" charset="0"/>
              </a:rPr>
              <a:t>năng</a:t>
            </a:r>
            <a:r>
              <a:rPr lang="en-US" altLang="en-US" sz="2000" b="1" u="sng" dirty="0">
                <a:solidFill>
                  <a:srgbClr val="C00000"/>
                </a:solidFill>
                <a:latin typeface="+mj-lt"/>
                <a:cs typeface="Times New Roman" panose="02020603050405020304" pitchFamily="18" charset="0"/>
              </a:rPr>
              <a:t> </a:t>
            </a:r>
            <a:r>
              <a:rPr lang="en-US" altLang="en-US" sz="2000" b="1" u="sng" dirty="0" err="1">
                <a:solidFill>
                  <a:srgbClr val="C00000"/>
                </a:solidFill>
                <a:latin typeface="+mj-lt"/>
                <a:cs typeface="Times New Roman" panose="02020603050405020304" pitchFamily="18" charset="0"/>
              </a:rPr>
              <a:t>suất</a:t>
            </a:r>
            <a:r>
              <a:rPr lang="en-US" altLang="en-US" sz="2000" b="1" u="sng" dirty="0">
                <a:solidFill>
                  <a:srgbClr val="C00000"/>
                </a:solidFill>
                <a:latin typeface="+mj-lt"/>
                <a:cs typeface="Times New Roman" panose="02020603050405020304" pitchFamily="18" charset="0"/>
              </a:rPr>
              <a:t> </a:t>
            </a:r>
            <a:r>
              <a:rPr lang="en-US" altLang="en-US" sz="2000" b="1" u="sng" dirty="0" err="1">
                <a:solidFill>
                  <a:srgbClr val="C00000"/>
                </a:solidFill>
                <a:latin typeface="+mj-lt"/>
                <a:cs typeface="Times New Roman" panose="02020603050405020304" pitchFamily="18" charset="0"/>
              </a:rPr>
              <a:t>lao</a:t>
            </a:r>
            <a:r>
              <a:rPr lang="en-US" altLang="en-US" sz="2000" b="1" u="sng" dirty="0">
                <a:solidFill>
                  <a:srgbClr val="C00000"/>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động</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xã</a:t>
            </a:r>
            <a:r>
              <a:rPr lang="en-US" altLang="en-US" sz="2000" dirty="0">
                <a:solidFill>
                  <a:srgbClr val="000099"/>
                </a:solidFill>
                <a:latin typeface="+mj-lt"/>
                <a:cs typeface="Times New Roman" panose="02020603050405020304" pitchFamily="18" charset="0"/>
              </a:rPr>
              <a:t> </a:t>
            </a:r>
            <a:r>
              <a:rPr lang="en-US" altLang="en-US" sz="2000" dirty="0" err="1">
                <a:solidFill>
                  <a:srgbClr val="000099"/>
                </a:solidFill>
                <a:latin typeface="+mj-lt"/>
                <a:cs typeface="Times New Roman" panose="02020603050405020304" pitchFamily="18" charset="0"/>
              </a:rPr>
              <a:t>hội</a:t>
            </a:r>
            <a:r>
              <a:rPr lang="en-US" altLang="en-US" sz="2000" dirty="0">
                <a:solidFill>
                  <a:srgbClr val="3333CC"/>
                </a:solidFill>
                <a:latin typeface="+mj-lt"/>
                <a:cs typeface="Times New Roman" panose="02020603050405020304" pitchFamily="18" charset="0"/>
              </a:rPr>
              <a:t> </a:t>
            </a:r>
            <a:r>
              <a:rPr lang="en-US" altLang="en-US" sz="2000" dirty="0" err="1">
                <a:solidFill>
                  <a:srgbClr val="3333CC"/>
                </a:solidFill>
                <a:latin typeface="+mj-lt"/>
                <a:cs typeface="Times New Roman" panose="02020603050405020304" pitchFamily="18" charset="0"/>
              </a:rPr>
              <a:t>cao</a:t>
            </a:r>
            <a:r>
              <a:rPr lang="en-US" altLang="en-US" sz="2000" b="1" dirty="0">
                <a:solidFill>
                  <a:srgbClr val="003300"/>
                </a:solidFill>
                <a:latin typeface="+mj-lt"/>
                <a:cs typeface="Times New Roman" panose="02020603050405020304" pitchFamily="18" charset="0"/>
              </a:rPr>
              <a:t>.</a:t>
            </a:r>
            <a:endParaRPr lang="en-US" sz="2000" dirty="0">
              <a:latin typeface="+mj-lt"/>
            </a:endParaRPr>
          </a:p>
        </p:txBody>
      </p:sp>
      <p:pic>
        <p:nvPicPr>
          <p:cNvPr id="10" name="Picture 11" descr="công nhân Hợp tác xã hồng quang HP"/>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771927" y="4414774"/>
            <a:ext cx="4931374" cy="163830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 xmlns:a14="http://schemas.microsoft.com/office/drawing/2010/main" w="57150">
                <a:solidFill>
                  <a:srgbClr val="000000"/>
                </a:solidFill>
                <a:miter lim="800000"/>
                <a:headEnd/>
                <a:tailEnd/>
              </a14:hiddenLine>
            </a:ext>
          </a:extLst>
        </p:spPr>
      </p:pic>
      <p:pic>
        <p:nvPicPr>
          <p:cNvPr id="11" name="Picture 13" descr="42-16216248"/>
          <p:cNvPicPr>
            <a:picLocks noChangeAspect="1" noChangeArrowheads="1"/>
          </p:cNvPicPr>
          <p:nvPr/>
        </p:nvPicPr>
        <p:blipFill>
          <a:blip r:embed="rId6"/>
          <a:srcRect/>
          <a:stretch>
            <a:fillRect/>
          </a:stretch>
        </p:blipFill>
        <p:spPr bwMode="auto">
          <a:xfrm>
            <a:off x="5703301" y="3852263"/>
            <a:ext cx="3347442" cy="2316718"/>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4237538061"/>
      </p:ext>
    </p:extLst>
  </p:cSld>
  <p:clrMapOvr>
    <a:masterClrMapping/>
  </p:clrMapOvr>
  <p:timing>
    <p:tnLst>
      <p:par>
        <p:cTn id="1" dur="indefinite" restart="never" nodeType="tmRoot">
          <p:childTnLst>
            <p:video>
              <p:cMediaNode>
                <p:cTn id="2" repeatCount="indefinite" fill="hold" display="0">
                  <p:stCondLst>
                    <p:cond delay="indefinite"/>
                  </p:stCondLst>
                  <p:endCondLst>
                    <p:cond evt="onNext" delay="0">
                      <p:tgtEl>
                        <p:sldTgt/>
                      </p:tgtEl>
                    </p:cond>
                    <p:cond evt="onPrev" delay="0">
                      <p:tgtEl>
                        <p:sldTgt/>
                      </p:tgtEl>
                    </p:cond>
                  </p:endCondLst>
                </p:cTn>
                <p:tgtEl>
                  <p:spTgt spid="3"/>
                </p:tgtEl>
              </p:cMediaNode>
            </p:vide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Image result for kinh tế tri thức"/>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084584" y="2597620"/>
            <a:ext cx="7110060" cy="380318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 name="Rectangle 3"/>
          <p:cNvSpPr/>
          <p:nvPr/>
        </p:nvSpPr>
        <p:spPr>
          <a:xfrm>
            <a:off x="595651" y="147935"/>
            <a:ext cx="8087933" cy="461665"/>
          </a:xfrm>
          <a:prstGeom prst="rect">
            <a:avLst/>
          </a:prstGeom>
        </p:spPr>
        <p:txBody>
          <a:bodyPr wrap="square">
            <a:spAutoFit/>
          </a:bodyPr>
          <a:lstStyle/>
          <a:p>
            <a:pPr algn="ctr"/>
            <a:r>
              <a:rPr lang="vi-VN" sz="2400" dirty="0" smtClean="0"/>
              <a:t>Tổ chức Hợp tác Kinh tế châu Á-Thái Bình Dương, APEC</a:t>
            </a:r>
            <a:endParaRPr lang="en-US" sz="2400" dirty="0">
              <a:solidFill>
                <a:srgbClr val="CC3300"/>
              </a:solidFill>
              <a:latin typeface="+mj-lt"/>
            </a:endParaRPr>
          </a:p>
        </p:txBody>
      </p:sp>
      <p:sp>
        <p:nvSpPr>
          <p:cNvPr id="5" name="Rectangle 4"/>
          <p:cNvSpPr/>
          <p:nvPr/>
        </p:nvSpPr>
        <p:spPr>
          <a:xfrm>
            <a:off x="304800" y="971078"/>
            <a:ext cx="8382000" cy="1569660"/>
          </a:xfrm>
          <a:prstGeom prst="rect">
            <a:avLst/>
          </a:prstGeom>
          <a:solidFill>
            <a:srgbClr val="FFFF00"/>
          </a:solidFill>
          <a:ln>
            <a:solidFill>
              <a:srgbClr val="CC3300"/>
            </a:solidFill>
          </a:ln>
        </p:spPr>
        <p:txBody>
          <a:bodyPr wrap="square">
            <a:spAutoFit/>
          </a:bodyPr>
          <a:lstStyle/>
          <a:p>
            <a:pPr algn="ctr"/>
            <a:r>
              <a:rPr lang="en-US" sz="2400" b="1" dirty="0">
                <a:solidFill>
                  <a:srgbClr val="FF0000"/>
                </a:solidFill>
                <a:latin typeface="+mj-lt"/>
                <a:ea typeface="Times New Roman" panose="02020603050405020304" pitchFamily="18" charset="0"/>
              </a:rPr>
              <a:t>“</a:t>
            </a:r>
            <a:r>
              <a:rPr lang="en-US" sz="2400" b="1" dirty="0" err="1">
                <a:solidFill>
                  <a:srgbClr val="FF0000"/>
                </a:solidFill>
                <a:latin typeface="+mj-lt"/>
                <a:ea typeface="Times New Roman" panose="02020603050405020304" pitchFamily="18" charset="0"/>
              </a:rPr>
              <a:t>Kinh</a:t>
            </a:r>
            <a:r>
              <a:rPr lang="en-US" sz="2400" b="1" dirty="0">
                <a:solidFill>
                  <a:srgbClr val="FF0000"/>
                </a:solidFill>
                <a:latin typeface="+mj-lt"/>
                <a:ea typeface="Times New Roman" panose="02020603050405020304" pitchFamily="18" charset="0"/>
              </a:rPr>
              <a:t> </a:t>
            </a:r>
            <a:r>
              <a:rPr lang="en-US" sz="2400" b="1" dirty="0" err="1">
                <a:solidFill>
                  <a:srgbClr val="FF0000"/>
                </a:solidFill>
                <a:latin typeface="+mj-lt"/>
                <a:ea typeface="Times New Roman" panose="02020603050405020304" pitchFamily="18" charset="0"/>
              </a:rPr>
              <a:t>tế</a:t>
            </a:r>
            <a:r>
              <a:rPr lang="en-US" sz="2400" b="1" dirty="0">
                <a:solidFill>
                  <a:srgbClr val="FF0000"/>
                </a:solidFill>
                <a:latin typeface="+mj-lt"/>
                <a:ea typeface="Times New Roman" panose="02020603050405020304" pitchFamily="18" charset="0"/>
              </a:rPr>
              <a:t> tri </a:t>
            </a:r>
            <a:r>
              <a:rPr lang="en-US" sz="2400" b="1" dirty="0" err="1">
                <a:solidFill>
                  <a:srgbClr val="FF0000"/>
                </a:solidFill>
                <a:latin typeface="+mj-lt"/>
                <a:ea typeface="Times New Roman" panose="02020603050405020304" pitchFamily="18" charset="0"/>
              </a:rPr>
              <a:t>thức</a:t>
            </a:r>
            <a:r>
              <a:rPr lang="en-US" sz="2400" b="1" dirty="0">
                <a:solidFill>
                  <a:srgbClr val="FF0000"/>
                </a:solidFill>
                <a:latin typeface="+mj-lt"/>
                <a:ea typeface="Times New Roman" panose="02020603050405020304" pitchFamily="18" charset="0"/>
              </a:rPr>
              <a:t> </a:t>
            </a:r>
            <a:r>
              <a:rPr lang="vi-VN" sz="2400" dirty="0" smtClean="0"/>
              <a:t>Là nền kinh tế trong đó việc tạo ra, truyền bá và sử dụng tri thức là động lực chủ yếu của sự tăng trưởng, của quá trình tạo ra của cải và việc làm trong tất cả các ngành kinh tế.” </a:t>
            </a:r>
            <a:endParaRPr lang="en-US" sz="2400" b="1" dirty="0">
              <a:solidFill>
                <a:srgbClr val="C00000"/>
              </a:solidFill>
              <a:latin typeface="+mj-lt"/>
            </a:endParaRPr>
          </a:p>
        </p:txBody>
      </p:sp>
    </p:spTree>
    <p:extLst>
      <p:ext uri="{BB962C8B-B14F-4D97-AF65-F5344CB8AC3E}">
        <p14:creationId xmlns="" xmlns:p14="http://schemas.microsoft.com/office/powerpoint/2010/main" val="140779852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p:cNvSpPr/>
          <p:nvPr/>
        </p:nvSpPr>
        <p:spPr>
          <a:xfrm flipH="1">
            <a:off x="3733800" y="2291379"/>
            <a:ext cx="561737" cy="748982"/>
          </a:xfrm>
          <a:prstGeom prst="ellipse">
            <a:avLst/>
          </a:prstGeom>
          <a:solidFill>
            <a:srgbClr val="FF0000"/>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cs typeface="Arial" pitchFamily="34" charset="0"/>
            </a:endParaRPr>
          </a:p>
        </p:txBody>
      </p:sp>
      <p:sp>
        <p:nvSpPr>
          <p:cNvPr id="16" name="Oval 15"/>
          <p:cNvSpPr/>
          <p:nvPr/>
        </p:nvSpPr>
        <p:spPr>
          <a:xfrm flipH="1">
            <a:off x="3908215" y="3796180"/>
            <a:ext cx="561737" cy="748982"/>
          </a:xfrm>
          <a:prstGeom prst="ellipse">
            <a:avLst/>
          </a:prstGeom>
          <a:solidFill>
            <a:srgbClr val="3333CC"/>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cs typeface="Arial" pitchFamily="34" charset="0"/>
            </a:endParaRPr>
          </a:p>
        </p:txBody>
      </p:sp>
      <p:sp>
        <p:nvSpPr>
          <p:cNvPr id="21" name="Oval 20"/>
          <p:cNvSpPr/>
          <p:nvPr/>
        </p:nvSpPr>
        <p:spPr>
          <a:xfrm flipH="1">
            <a:off x="3923772" y="5124162"/>
            <a:ext cx="561737" cy="748982"/>
          </a:xfrm>
          <a:prstGeom prst="ellipse">
            <a:avLst/>
          </a:prstGeom>
          <a:solidFill>
            <a:srgbClr val="006600"/>
          </a:solidFill>
          <a:ln w="635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cs typeface="Arial" pitchFamily="34" charset="0"/>
            </a:endParaRPr>
          </a:p>
        </p:txBody>
      </p:sp>
      <p:sp>
        <p:nvSpPr>
          <p:cNvPr id="27" name="Rectangle 36">
            <a:extLst>
              <a:ext uri="{FF2B5EF4-FFF2-40B4-BE49-F238E27FC236}">
                <a16:creationId xmlns:a16="http://schemas.microsoft.com/office/drawing/2014/main" xmlns="" id="{466A2112-7CCA-4B18-B042-5F58F84B9EF5}"/>
              </a:ext>
            </a:extLst>
          </p:cNvPr>
          <p:cNvSpPr/>
          <p:nvPr/>
        </p:nvSpPr>
        <p:spPr>
          <a:xfrm>
            <a:off x="4066121" y="4001631"/>
            <a:ext cx="308681" cy="344044"/>
          </a:xfrm>
          <a:custGeom>
            <a:avLst/>
            <a:gdLst/>
            <a:ahLst/>
            <a:cxnLst/>
            <a:rect l="l" t="t" r="r" b="b"/>
            <a:pathLst>
              <a:path w="3186824" h="2663936">
                <a:moveTo>
                  <a:pt x="2624444" y="2376100"/>
                </a:moveTo>
                <a:lnTo>
                  <a:pt x="2624444" y="2520100"/>
                </a:lnTo>
                <a:lnTo>
                  <a:pt x="2952463" y="2520100"/>
                </a:lnTo>
                <a:lnTo>
                  <a:pt x="2952463" y="2376100"/>
                </a:lnTo>
                <a:close/>
                <a:moveTo>
                  <a:pt x="210911" y="2376100"/>
                </a:moveTo>
                <a:lnTo>
                  <a:pt x="210911" y="2520100"/>
                </a:lnTo>
                <a:lnTo>
                  <a:pt x="538930" y="2520100"/>
                </a:lnTo>
                <a:lnTo>
                  <a:pt x="538930" y="2376100"/>
                </a:lnTo>
                <a:close/>
                <a:moveTo>
                  <a:pt x="2624444" y="2095269"/>
                </a:moveTo>
                <a:lnTo>
                  <a:pt x="2624444" y="2239269"/>
                </a:lnTo>
                <a:lnTo>
                  <a:pt x="2952463" y="2239269"/>
                </a:lnTo>
                <a:lnTo>
                  <a:pt x="2952463" y="2095269"/>
                </a:lnTo>
                <a:close/>
                <a:moveTo>
                  <a:pt x="210911" y="2095269"/>
                </a:moveTo>
                <a:lnTo>
                  <a:pt x="210911" y="2239269"/>
                </a:lnTo>
                <a:lnTo>
                  <a:pt x="538930" y="2239269"/>
                </a:lnTo>
                <a:lnTo>
                  <a:pt x="538930" y="2095269"/>
                </a:lnTo>
                <a:close/>
                <a:moveTo>
                  <a:pt x="2624444" y="1814436"/>
                </a:moveTo>
                <a:lnTo>
                  <a:pt x="2624444" y="1958436"/>
                </a:lnTo>
                <a:lnTo>
                  <a:pt x="2952463" y="1958436"/>
                </a:lnTo>
                <a:lnTo>
                  <a:pt x="2952463" y="1814436"/>
                </a:lnTo>
                <a:close/>
                <a:moveTo>
                  <a:pt x="210911" y="1814436"/>
                </a:moveTo>
                <a:lnTo>
                  <a:pt x="210911" y="1958436"/>
                </a:lnTo>
                <a:lnTo>
                  <a:pt x="538930" y="1958436"/>
                </a:lnTo>
                <a:lnTo>
                  <a:pt x="538930" y="1814436"/>
                </a:lnTo>
                <a:close/>
                <a:moveTo>
                  <a:pt x="2624444" y="1533603"/>
                </a:moveTo>
                <a:lnTo>
                  <a:pt x="2624444" y="1677603"/>
                </a:lnTo>
                <a:lnTo>
                  <a:pt x="2952463" y="1677603"/>
                </a:lnTo>
                <a:lnTo>
                  <a:pt x="2952463" y="1533603"/>
                </a:lnTo>
                <a:close/>
                <a:moveTo>
                  <a:pt x="210911" y="1533603"/>
                </a:moveTo>
                <a:lnTo>
                  <a:pt x="210911" y="1677603"/>
                </a:lnTo>
                <a:lnTo>
                  <a:pt x="538930" y="1677603"/>
                </a:lnTo>
                <a:lnTo>
                  <a:pt x="538930" y="1533603"/>
                </a:lnTo>
                <a:close/>
                <a:moveTo>
                  <a:pt x="2624444" y="1252770"/>
                </a:moveTo>
                <a:lnTo>
                  <a:pt x="2624444" y="1396770"/>
                </a:lnTo>
                <a:lnTo>
                  <a:pt x="2952463" y="1396770"/>
                </a:lnTo>
                <a:lnTo>
                  <a:pt x="2952463" y="1252770"/>
                </a:lnTo>
                <a:close/>
                <a:moveTo>
                  <a:pt x="210911" y="1252770"/>
                </a:moveTo>
                <a:lnTo>
                  <a:pt x="210911" y="1396770"/>
                </a:lnTo>
                <a:lnTo>
                  <a:pt x="538930" y="1396770"/>
                </a:lnTo>
                <a:lnTo>
                  <a:pt x="538930" y="1252770"/>
                </a:lnTo>
                <a:close/>
                <a:moveTo>
                  <a:pt x="2624444" y="971937"/>
                </a:moveTo>
                <a:lnTo>
                  <a:pt x="2624444" y="1115937"/>
                </a:lnTo>
                <a:lnTo>
                  <a:pt x="2952463" y="1115937"/>
                </a:lnTo>
                <a:lnTo>
                  <a:pt x="2952463" y="971937"/>
                </a:lnTo>
                <a:close/>
                <a:moveTo>
                  <a:pt x="210911" y="971937"/>
                </a:moveTo>
                <a:lnTo>
                  <a:pt x="210911" y="1115937"/>
                </a:lnTo>
                <a:lnTo>
                  <a:pt x="538930" y="1115937"/>
                </a:lnTo>
                <a:lnTo>
                  <a:pt x="538930" y="971937"/>
                </a:lnTo>
                <a:close/>
                <a:moveTo>
                  <a:pt x="2624444" y="691104"/>
                </a:moveTo>
                <a:lnTo>
                  <a:pt x="2624444" y="835104"/>
                </a:lnTo>
                <a:lnTo>
                  <a:pt x="2952463" y="835104"/>
                </a:lnTo>
                <a:lnTo>
                  <a:pt x="2952463" y="691104"/>
                </a:lnTo>
                <a:close/>
                <a:moveTo>
                  <a:pt x="210911" y="691104"/>
                </a:moveTo>
                <a:lnTo>
                  <a:pt x="210911" y="835104"/>
                </a:lnTo>
                <a:lnTo>
                  <a:pt x="538930" y="835104"/>
                </a:lnTo>
                <a:lnTo>
                  <a:pt x="538930" y="691104"/>
                </a:lnTo>
                <a:close/>
                <a:moveTo>
                  <a:pt x="988006" y="552354"/>
                </a:moveTo>
                <a:lnTo>
                  <a:pt x="988006" y="2111583"/>
                </a:lnTo>
                <a:lnTo>
                  <a:pt x="2332169" y="1331969"/>
                </a:lnTo>
                <a:close/>
                <a:moveTo>
                  <a:pt x="2624444" y="410271"/>
                </a:moveTo>
                <a:lnTo>
                  <a:pt x="2624444" y="554271"/>
                </a:lnTo>
                <a:lnTo>
                  <a:pt x="2952463" y="554271"/>
                </a:lnTo>
                <a:lnTo>
                  <a:pt x="2952463" y="410271"/>
                </a:lnTo>
                <a:close/>
                <a:moveTo>
                  <a:pt x="210911" y="410271"/>
                </a:moveTo>
                <a:lnTo>
                  <a:pt x="210911" y="554271"/>
                </a:lnTo>
                <a:lnTo>
                  <a:pt x="538930" y="554271"/>
                </a:lnTo>
                <a:lnTo>
                  <a:pt x="538930" y="410271"/>
                </a:lnTo>
                <a:close/>
                <a:moveTo>
                  <a:pt x="2624444" y="129438"/>
                </a:moveTo>
                <a:lnTo>
                  <a:pt x="2624444" y="273438"/>
                </a:lnTo>
                <a:lnTo>
                  <a:pt x="2952463" y="273438"/>
                </a:lnTo>
                <a:lnTo>
                  <a:pt x="2952463" y="129438"/>
                </a:lnTo>
                <a:close/>
                <a:moveTo>
                  <a:pt x="210911" y="129438"/>
                </a:moveTo>
                <a:lnTo>
                  <a:pt x="210911" y="273438"/>
                </a:lnTo>
                <a:lnTo>
                  <a:pt x="538930" y="273438"/>
                </a:lnTo>
                <a:lnTo>
                  <a:pt x="538930" y="129438"/>
                </a:lnTo>
                <a:close/>
                <a:moveTo>
                  <a:pt x="0" y="0"/>
                </a:moveTo>
                <a:lnTo>
                  <a:pt x="3186824" y="0"/>
                </a:lnTo>
                <a:lnTo>
                  <a:pt x="3186824" y="2663936"/>
                </a:lnTo>
                <a:lnTo>
                  <a:pt x="0" y="2663936"/>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p>
        </p:txBody>
      </p:sp>
      <p:sp>
        <p:nvSpPr>
          <p:cNvPr id="28" name="Rounded Rectangle 27">
            <a:extLst>
              <a:ext uri="{FF2B5EF4-FFF2-40B4-BE49-F238E27FC236}">
                <a16:creationId xmlns:a16="http://schemas.microsoft.com/office/drawing/2014/main" xmlns="" id="{53AAC932-A9A6-440C-A4D5-6D7F7B0D606D}"/>
              </a:ext>
            </a:extLst>
          </p:cNvPr>
          <p:cNvSpPr/>
          <p:nvPr/>
        </p:nvSpPr>
        <p:spPr>
          <a:xfrm>
            <a:off x="4026976" y="5300981"/>
            <a:ext cx="318782" cy="326490"/>
          </a:xfrm>
          <a:custGeom>
            <a:avLst/>
            <a:gdLst/>
            <a:ahLst/>
            <a:cxnLst/>
            <a:rect l="l" t="t" r="r" b="b"/>
            <a:pathLst>
              <a:path w="3186824" h="2447912">
                <a:moveTo>
                  <a:pt x="1917737" y="1021643"/>
                </a:moveTo>
                <a:cubicBezTo>
                  <a:pt x="2188548" y="1021643"/>
                  <a:pt x="2408083" y="1241178"/>
                  <a:pt x="2408083" y="1511989"/>
                </a:cubicBezTo>
                <a:cubicBezTo>
                  <a:pt x="2408083" y="1782800"/>
                  <a:pt x="2188548" y="2002335"/>
                  <a:pt x="1917737" y="2002335"/>
                </a:cubicBezTo>
                <a:cubicBezTo>
                  <a:pt x="1646926" y="2002335"/>
                  <a:pt x="1427391" y="1782800"/>
                  <a:pt x="1427391" y="1511989"/>
                </a:cubicBezTo>
                <a:cubicBezTo>
                  <a:pt x="1427391" y="1241178"/>
                  <a:pt x="1646926" y="1021643"/>
                  <a:pt x="1917737" y="1021643"/>
                </a:cubicBezTo>
                <a:close/>
                <a:moveTo>
                  <a:pt x="1917737" y="827913"/>
                </a:moveTo>
                <a:cubicBezTo>
                  <a:pt x="1539932" y="827913"/>
                  <a:pt x="1233661" y="1134184"/>
                  <a:pt x="1233661" y="1511989"/>
                </a:cubicBezTo>
                <a:cubicBezTo>
                  <a:pt x="1233661" y="1889794"/>
                  <a:pt x="1539932" y="2196065"/>
                  <a:pt x="1917737" y="2196065"/>
                </a:cubicBezTo>
                <a:cubicBezTo>
                  <a:pt x="2295542" y="2196065"/>
                  <a:pt x="2601813" y="1889794"/>
                  <a:pt x="2601813" y="1511989"/>
                </a:cubicBezTo>
                <a:cubicBezTo>
                  <a:pt x="2601813" y="1134184"/>
                  <a:pt x="2295542" y="827913"/>
                  <a:pt x="1917737" y="827913"/>
                </a:cubicBezTo>
                <a:close/>
                <a:moveTo>
                  <a:pt x="1112286" y="675885"/>
                </a:moveTo>
                <a:lnTo>
                  <a:pt x="1112286" y="830188"/>
                </a:lnTo>
                <a:lnTo>
                  <a:pt x="1328310" y="830188"/>
                </a:lnTo>
                <a:lnTo>
                  <a:pt x="1328310" y="675885"/>
                </a:lnTo>
                <a:close/>
                <a:moveTo>
                  <a:pt x="2586084" y="626422"/>
                </a:moveTo>
                <a:lnTo>
                  <a:pt x="2586084" y="830188"/>
                </a:lnTo>
                <a:lnTo>
                  <a:pt x="3001340" y="830188"/>
                </a:lnTo>
                <a:lnTo>
                  <a:pt x="3001340" y="626422"/>
                </a:lnTo>
                <a:close/>
                <a:moveTo>
                  <a:pt x="1593701" y="108218"/>
                </a:moveTo>
                <a:lnTo>
                  <a:pt x="1593701" y="432905"/>
                </a:lnTo>
                <a:lnTo>
                  <a:pt x="2241773" y="432905"/>
                </a:lnTo>
                <a:lnTo>
                  <a:pt x="2241773" y="108218"/>
                </a:lnTo>
                <a:close/>
                <a:moveTo>
                  <a:pt x="1452512" y="0"/>
                </a:moveTo>
                <a:lnTo>
                  <a:pt x="2382963" y="0"/>
                </a:lnTo>
                <a:cubicBezTo>
                  <a:pt x="2433311" y="0"/>
                  <a:pt x="2474127" y="40816"/>
                  <a:pt x="2474127" y="91164"/>
                </a:cubicBezTo>
                <a:lnTo>
                  <a:pt x="2474127" y="432905"/>
                </a:lnTo>
                <a:lnTo>
                  <a:pt x="2933014" y="432905"/>
                </a:lnTo>
                <a:cubicBezTo>
                  <a:pt x="3073189" y="432905"/>
                  <a:pt x="3186824" y="546540"/>
                  <a:pt x="3186824" y="686715"/>
                </a:cubicBezTo>
                <a:lnTo>
                  <a:pt x="3186824" y="2194102"/>
                </a:lnTo>
                <a:cubicBezTo>
                  <a:pt x="3186824" y="2334277"/>
                  <a:pt x="3073189" y="2447912"/>
                  <a:pt x="2933014" y="2447912"/>
                </a:cubicBezTo>
                <a:lnTo>
                  <a:pt x="253810" y="2447912"/>
                </a:lnTo>
                <a:cubicBezTo>
                  <a:pt x="113635" y="2447912"/>
                  <a:pt x="0" y="2334277"/>
                  <a:pt x="0" y="2194102"/>
                </a:cubicBezTo>
                <a:lnTo>
                  <a:pt x="0" y="686715"/>
                </a:lnTo>
                <a:cubicBezTo>
                  <a:pt x="0" y="546540"/>
                  <a:pt x="113635" y="432905"/>
                  <a:pt x="253810" y="432905"/>
                </a:cubicBezTo>
                <a:lnTo>
                  <a:pt x="307082" y="432905"/>
                </a:lnTo>
                <a:lnTo>
                  <a:pt x="307082" y="313169"/>
                </a:lnTo>
                <a:cubicBezTo>
                  <a:pt x="307082" y="287995"/>
                  <a:pt x="327490" y="267587"/>
                  <a:pt x="352664" y="267587"/>
                </a:cubicBezTo>
                <a:lnTo>
                  <a:pt x="817888" y="267587"/>
                </a:lnTo>
                <a:cubicBezTo>
                  <a:pt x="843062" y="267587"/>
                  <a:pt x="863470" y="287995"/>
                  <a:pt x="863470" y="313169"/>
                </a:cubicBezTo>
                <a:lnTo>
                  <a:pt x="863470" y="432905"/>
                </a:lnTo>
                <a:lnTo>
                  <a:pt x="1361348" y="432905"/>
                </a:lnTo>
                <a:lnTo>
                  <a:pt x="1361348" y="91164"/>
                </a:lnTo>
                <a:cubicBezTo>
                  <a:pt x="1361348" y="40816"/>
                  <a:pt x="1402164" y="0"/>
                  <a:pt x="14525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sp>
        <p:nvSpPr>
          <p:cNvPr id="32" name="Rectangle 16">
            <a:extLst>
              <a:ext uri="{FF2B5EF4-FFF2-40B4-BE49-F238E27FC236}">
                <a16:creationId xmlns:a16="http://schemas.microsoft.com/office/drawing/2014/main" xmlns="" id="{0F2FDF3F-4591-4B91-A6FF-F5DFA2DEE115}"/>
              </a:ext>
            </a:extLst>
          </p:cNvPr>
          <p:cNvSpPr/>
          <p:nvPr/>
        </p:nvSpPr>
        <p:spPr>
          <a:xfrm>
            <a:off x="3865386" y="2523874"/>
            <a:ext cx="324101" cy="284005"/>
          </a:xfrm>
          <a:custGeom>
            <a:avLst/>
            <a:gdLst/>
            <a:ahLst/>
            <a:cxnLst/>
            <a:rect l="l" t="t" r="r" b="b"/>
            <a:pathLst>
              <a:path w="3240006" h="2129375">
                <a:moveTo>
                  <a:pt x="1916836" y="454558"/>
                </a:moveTo>
                <a:cubicBezTo>
                  <a:pt x="2018418" y="454558"/>
                  <a:pt x="2100766" y="536906"/>
                  <a:pt x="2100766" y="638488"/>
                </a:cubicBezTo>
                <a:cubicBezTo>
                  <a:pt x="2100766" y="740070"/>
                  <a:pt x="2018418" y="822418"/>
                  <a:pt x="1916836" y="822418"/>
                </a:cubicBezTo>
                <a:cubicBezTo>
                  <a:pt x="1815254" y="822418"/>
                  <a:pt x="1732906" y="740070"/>
                  <a:pt x="1732906" y="638488"/>
                </a:cubicBezTo>
                <a:cubicBezTo>
                  <a:pt x="1732906" y="536906"/>
                  <a:pt x="1815254" y="454558"/>
                  <a:pt x="1916836" y="454558"/>
                </a:cubicBezTo>
                <a:close/>
                <a:moveTo>
                  <a:pt x="1197545" y="272737"/>
                </a:moveTo>
                <a:lnTo>
                  <a:pt x="1861974" y="1458536"/>
                </a:lnTo>
                <a:lnTo>
                  <a:pt x="2263096" y="848801"/>
                </a:lnTo>
                <a:lnTo>
                  <a:pt x="2919562" y="1846679"/>
                </a:lnTo>
                <a:lnTo>
                  <a:pt x="2079459" y="1846679"/>
                </a:lnTo>
                <a:lnTo>
                  <a:pt x="1606629" y="1846679"/>
                </a:lnTo>
                <a:lnTo>
                  <a:pt x="315630" y="1846679"/>
                </a:lnTo>
                <a:close/>
                <a:moveTo>
                  <a:pt x="180003" y="164687"/>
                </a:moveTo>
                <a:lnTo>
                  <a:pt x="180003" y="1964687"/>
                </a:lnTo>
                <a:lnTo>
                  <a:pt x="3060003" y="1964687"/>
                </a:lnTo>
                <a:lnTo>
                  <a:pt x="3060003" y="164687"/>
                </a:lnTo>
                <a:close/>
                <a:moveTo>
                  <a:pt x="0" y="0"/>
                </a:moveTo>
                <a:lnTo>
                  <a:pt x="3240006" y="0"/>
                </a:lnTo>
                <a:lnTo>
                  <a:pt x="3240006" y="2129375"/>
                </a:lnTo>
                <a:lnTo>
                  <a:pt x="0" y="212937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a:p>
        </p:txBody>
      </p:sp>
      <p:sp>
        <p:nvSpPr>
          <p:cNvPr id="9" name="Rectangle 8"/>
          <p:cNvSpPr/>
          <p:nvPr/>
        </p:nvSpPr>
        <p:spPr>
          <a:xfrm>
            <a:off x="4293634" y="646789"/>
            <a:ext cx="4572000" cy="1015663"/>
          </a:xfrm>
          <a:prstGeom prst="rect">
            <a:avLst/>
          </a:prstGeom>
        </p:spPr>
        <p:txBody>
          <a:bodyPr>
            <a:spAutoFit/>
          </a:bodyPr>
          <a:lstStyle/>
          <a:p>
            <a:pPr algn="ctr">
              <a:defRPr/>
            </a:pPr>
            <a:r>
              <a:rPr lang="nl-NL" sz="2000" b="1" dirty="0">
                <a:solidFill>
                  <a:schemeClr val="bg1"/>
                </a:solidFill>
                <a:latin typeface="Arial" panose="020B0604020202020204" pitchFamily="34" charset="0"/>
                <a:cs typeface="Arial" panose="020B0604020202020204" pitchFamily="34" charset="0"/>
              </a:rPr>
              <a:t>Tại sao đẩy mạnh công nghiệp hóa, hiện đại hóa đất nước gắn với phát triển kinh tế tri </a:t>
            </a:r>
            <a:r>
              <a:rPr lang="nl-NL" sz="2000" b="1" dirty="0" smtClean="0">
                <a:solidFill>
                  <a:schemeClr val="bg1"/>
                </a:solidFill>
                <a:latin typeface="Arial" panose="020B0604020202020204" pitchFamily="34" charset="0"/>
                <a:cs typeface="Arial" panose="020B0604020202020204" pitchFamily="34" charset="0"/>
              </a:rPr>
              <a:t>thức?</a:t>
            </a:r>
            <a:endParaRPr lang="en-US" sz="2000" dirty="0">
              <a:solidFill>
                <a:schemeClr val="bg1"/>
              </a:solidFill>
              <a:latin typeface="Arial" panose="020B0604020202020204" pitchFamily="34" charset="0"/>
              <a:cs typeface="Arial" panose="020B0604020202020204" pitchFamily="34" charset="0"/>
            </a:endParaRPr>
          </a:p>
        </p:txBody>
      </p:sp>
      <p:sp>
        <p:nvSpPr>
          <p:cNvPr id="10" name="Rectangle 9"/>
          <p:cNvSpPr/>
          <p:nvPr/>
        </p:nvSpPr>
        <p:spPr>
          <a:xfrm>
            <a:off x="4495057" y="1922674"/>
            <a:ext cx="4572743" cy="1569660"/>
          </a:xfrm>
          <a:prstGeom prst="rect">
            <a:avLst/>
          </a:prstGeom>
        </p:spPr>
        <p:txBody>
          <a:bodyPr wrap="square">
            <a:spAutoFit/>
          </a:bodyPr>
          <a:lstStyle/>
          <a:p>
            <a:pPr algn="ctr"/>
            <a:r>
              <a:rPr lang="en-US" sz="2400" dirty="0" err="1" smtClean="0">
                <a:latin typeface="+mj-lt"/>
                <a:ea typeface="Calibri" panose="020F0502020204030204" pitchFamily="34" charset="0"/>
              </a:rPr>
              <a:t>Là</a:t>
            </a:r>
            <a:r>
              <a:rPr lang="en-US" sz="2400" dirty="0" smtClean="0">
                <a:latin typeface="+mj-lt"/>
                <a:ea typeface="Calibri" panose="020F0502020204030204" pitchFamily="34" charset="0"/>
              </a:rPr>
              <a:t> </a:t>
            </a:r>
            <a:r>
              <a:rPr lang="en-US" sz="2400" dirty="0" err="1">
                <a:latin typeface="+mj-lt"/>
                <a:ea typeface="Calibri" panose="020F0502020204030204" pitchFamily="34" charset="0"/>
              </a:rPr>
              <a:t>một</a:t>
            </a:r>
            <a:r>
              <a:rPr lang="en-US" sz="2400" dirty="0">
                <a:latin typeface="+mj-lt"/>
                <a:ea typeface="Calibri" panose="020F0502020204030204" pitchFamily="34" charset="0"/>
              </a:rPr>
              <a:t> </a:t>
            </a:r>
            <a:r>
              <a:rPr lang="en-US" sz="2400" dirty="0" err="1">
                <a:latin typeface="+mj-lt"/>
                <a:ea typeface="Calibri" panose="020F0502020204030204" pitchFamily="34" charset="0"/>
              </a:rPr>
              <a:t>trong</a:t>
            </a:r>
            <a:r>
              <a:rPr lang="en-US" sz="2400" dirty="0">
                <a:latin typeface="+mj-lt"/>
                <a:ea typeface="Calibri" panose="020F0502020204030204" pitchFamily="34" charset="0"/>
              </a:rPr>
              <a:t> </a:t>
            </a:r>
            <a:r>
              <a:rPr lang="en-US" sz="2400" dirty="0" err="1">
                <a:latin typeface="+mj-lt"/>
                <a:ea typeface="Calibri" panose="020F0502020204030204" pitchFamily="34" charset="0"/>
              </a:rPr>
              <a:t>những</a:t>
            </a:r>
            <a:r>
              <a:rPr lang="en-US" sz="2400" dirty="0">
                <a:latin typeface="+mj-lt"/>
                <a:ea typeface="Calibri" panose="020F0502020204030204" pitchFamily="34" charset="0"/>
              </a:rPr>
              <a:t> </a:t>
            </a:r>
            <a:r>
              <a:rPr lang="en-US" sz="2400" dirty="0" err="1">
                <a:latin typeface="+mj-lt"/>
                <a:ea typeface="Calibri" panose="020F0502020204030204" pitchFamily="34" charset="0"/>
              </a:rPr>
              <a:t>nhiệm</a:t>
            </a:r>
            <a:r>
              <a:rPr lang="en-US" sz="2400" dirty="0">
                <a:latin typeface="+mj-lt"/>
                <a:ea typeface="Calibri" panose="020F0502020204030204" pitchFamily="34" charset="0"/>
              </a:rPr>
              <a:t> </a:t>
            </a:r>
            <a:r>
              <a:rPr lang="en-US" sz="2400" dirty="0" err="1">
                <a:latin typeface="+mj-lt"/>
                <a:ea typeface="Calibri" panose="020F0502020204030204" pitchFamily="34" charset="0"/>
              </a:rPr>
              <a:t>vụ</a:t>
            </a:r>
            <a:r>
              <a:rPr lang="en-US" sz="2400" dirty="0">
                <a:latin typeface="+mj-lt"/>
                <a:ea typeface="Calibri" panose="020F0502020204030204" pitchFamily="34" charset="0"/>
              </a:rPr>
              <a:t> </a:t>
            </a:r>
            <a:r>
              <a:rPr lang="en-US" sz="2400" dirty="0" err="1">
                <a:latin typeface="+mj-lt"/>
                <a:ea typeface="Calibri" panose="020F0502020204030204" pitchFamily="34" charset="0"/>
              </a:rPr>
              <a:t>trọng</a:t>
            </a:r>
            <a:r>
              <a:rPr lang="en-US" sz="2400" dirty="0">
                <a:latin typeface="+mj-lt"/>
                <a:ea typeface="Calibri" panose="020F0502020204030204" pitchFamily="34" charset="0"/>
              </a:rPr>
              <a:t> </a:t>
            </a:r>
            <a:r>
              <a:rPr lang="en-US" sz="2400" dirty="0" err="1">
                <a:latin typeface="+mj-lt"/>
                <a:ea typeface="Calibri" panose="020F0502020204030204" pitchFamily="34" charset="0"/>
              </a:rPr>
              <a:t>tâm</a:t>
            </a:r>
            <a:r>
              <a:rPr lang="en-US" sz="2400" dirty="0">
                <a:latin typeface="+mj-lt"/>
                <a:ea typeface="Calibri" panose="020F0502020204030204" pitchFamily="34" charset="0"/>
              </a:rPr>
              <a:t> </a:t>
            </a:r>
            <a:r>
              <a:rPr lang="en-US" sz="2400" dirty="0" err="1">
                <a:latin typeface="+mj-lt"/>
                <a:ea typeface="Calibri" panose="020F0502020204030204" pitchFamily="34" charset="0"/>
              </a:rPr>
              <a:t>nhằm</a:t>
            </a:r>
            <a:r>
              <a:rPr lang="en-US" sz="2400" dirty="0">
                <a:latin typeface="+mj-lt"/>
                <a:ea typeface="Calibri" panose="020F0502020204030204" pitchFamily="34" charset="0"/>
              </a:rPr>
              <a:t> </a:t>
            </a:r>
            <a:r>
              <a:rPr lang="en-US" sz="2400" dirty="0" err="1">
                <a:latin typeface="+mj-lt"/>
                <a:ea typeface="Calibri" panose="020F0502020204030204" pitchFamily="34" charset="0"/>
              </a:rPr>
              <a:t>phấn</a:t>
            </a:r>
            <a:r>
              <a:rPr lang="en-US" sz="2400" dirty="0">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đấu</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sớm</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đưa</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nước</a:t>
            </a:r>
            <a:r>
              <a:rPr lang="en-US" sz="2400" b="1" dirty="0">
                <a:solidFill>
                  <a:srgbClr val="FF0000"/>
                </a:solidFill>
                <a:latin typeface="+mj-lt"/>
                <a:ea typeface="Calibri" panose="020F0502020204030204" pitchFamily="34" charset="0"/>
              </a:rPr>
              <a:t> ta </a:t>
            </a:r>
            <a:r>
              <a:rPr lang="en-US" sz="2400" b="1" dirty="0" err="1">
                <a:solidFill>
                  <a:srgbClr val="FF0000"/>
                </a:solidFill>
                <a:latin typeface="+mj-lt"/>
                <a:ea typeface="Calibri" panose="020F0502020204030204" pitchFamily="34" charset="0"/>
              </a:rPr>
              <a:t>trở</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thành</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nước</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công</a:t>
            </a:r>
            <a:r>
              <a:rPr lang="en-US" sz="2400" b="1" dirty="0">
                <a:solidFill>
                  <a:srgbClr val="FF0000"/>
                </a:solidFill>
                <a:latin typeface="+mj-lt"/>
                <a:ea typeface="Calibri" panose="020F0502020204030204" pitchFamily="34" charset="0"/>
              </a:rPr>
              <a:t> </a:t>
            </a:r>
            <a:r>
              <a:rPr lang="en-US" sz="2400" b="1" dirty="0" err="1">
                <a:solidFill>
                  <a:srgbClr val="FF0000"/>
                </a:solidFill>
                <a:latin typeface="+mj-lt"/>
                <a:ea typeface="Calibri" panose="020F0502020204030204" pitchFamily="34" charset="0"/>
              </a:rPr>
              <a:t>nghiệp</a:t>
            </a:r>
            <a:r>
              <a:rPr lang="en-US" sz="2400" b="1" dirty="0">
                <a:solidFill>
                  <a:srgbClr val="FF0000"/>
                </a:solidFill>
                <a:latin typeface="+mj-lt"/>
                <a:ea typeface="Calibri" panose="020F0502020204030204" pitchFamily="34" charset="0"/>
              </a:rPr>
              <a:t> </a:t>
            </a:r>
            <a:r>
              <a:rPr lang="en-US" sz="2400" dirty="0" err="1">
                <a:latin typeface="+mj-lt"/>
                <a:ea typeface="Calibri" panose="020F0502020204030204" pitchFamily="34" charset="0"/>
              </a:rPr>
              <a:t>theo</a:t>
            </a:r>
            <a:r>
              <a:rPr lang="en-US" sz="2400" dirty="0">
                <a:latin typeface="+mj-lt"/>
                <a:ea typeface="Calibri" panose="020F0502020204030204" pitchFamily="34" charset="0"/>
              </a:rPr>
              <a:t> </a:t>
            </a:r>
            <a:r>
              <a:rPr lang="en-US" sz="2400" dirty="0" err="1">
                <a:latin typeface="+mj-lt"/>
                <a:ea typeface="Calibri" panose="020F0502020204030204" pitchFamily="34" charset="0"/>
              </a:rPr>
              <a:t>hướng</a:t>
            </a:r>
            <a:r>
              <a:rPr lang="en-US" sz="2400" dirty="0">
                <a:latin typeface="+mj-lt"/>
                <a:ea typeface="Calibri" panose="020F0502020204030204" pitchFamily="34" charset="0"/>
              </a:rPr>
              <a:t> </a:t>
            </a:r>
            <a:r>
              <a:rPr lang="en-US" sz="2400" dirty="0" err="1">
                <a:latin typeface="+mj-lt"/>
                <a:ea typeface="Calibri" panose="020F0502020204030204" pitchFamily="34" charset="0"/>
              </a:rPr>
              <a:t>hiện</a:t>
            </a:r>
            <a:r>
              <a:rPr lang="en-US" sz="2400" dirty="0">
                <a:latin typeface="+mj-lt"/>
                <a:ea typeface="Calibri" panose="020F0502020204030204" pitchFamily="34" charset="0"/>
              </a:rPr>
              <a:t> </a:t>
            </a:r>
            <a:r>
              <a:rPr lang="en-US" sz="2400" dirty="0" err="1">
                <a:latin typeface="+mj-lt"/>
                <a:ea typeface="Calibri" panose="020F0502020204030204" pitchFamily="34" charset="0"/>
              </a:rPr>
              <a:t>đại</a:t>
            </a:r>
            <a:endParaRPr lang="en-US" sz="2400" dirty="0">
              <a:latin typeface="+mj-lt"/>
            </a:endParaRPr>
          </a:p>
        </p:txBody>
      </p:sp>
      <p:sp>
        <p:nvSpPr>
          <p:cNvPr id="14" name="Rectangle 13"/>
          <p:cNvSpPr/>
          <p:nvPr/>
        </p:nvSpPr>
        <p:spPr>
          <a:xfrm>
            <a:off x="4830235" y="3606051"/>
            <a:ext cx="4123805" cy="1569660"/>
          </a:xfrm>
          <a:prstGeom prst="rect">
            <a:avLst/>
          </a:prstGeom>
        </p:spPr>
        <p:txBody>
          <a:bodyPr wrap="square">
            <a:spAutoFit/>
          </a:bodyPr>
          <a:lstStyle/>
          <a:p>
            <a:pPr algn="just"/>
            <a:r>
              <a:rPr lang="en-US" sz="2400" dirty="0" err="1" smtClean="0">
                <a:solidFill>
                  <a:srgbClr val="663300"/>
                </a:solidFill>
                <a:latin typeface="+mj-lt"/>
                <a:ea typeface="Calibri" panose="020F0502020204030204" pitchFamily="34" charset="0"/>
              </a:rPr>
              <a:t>Nhằm</a:t>
            </a:r>
            <a:r>
              <a:rPr lang="en-US" sz="2400" dirty="0" smtClean="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đẩy</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mạnh</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sự</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nghiệp</a:t>
            </a:r>
            <a:r>
              <a:rPr lang="en-US" sz="2400" dirty="0">
                <a:solidFill>
                  <a:srgbClr val="663300"/>
                </a:solidFill>
                <a:latin typeface="+mj-lt"/>
                <a:ea typeface="Calibri" panose="020F0502020204030204" pitchFamily="34" charset="0"/>
              </a:rPr>
              <a:t> </a:t>
            </a:r>
            <a:r>
              <a:rPr lang="en-US" sz="2400" dirty="0" smtClean="0">
                <a:solidFill>
                  <a:srgbClr val="663300"/>
                </a:solidFill>
                <a:latin typeface="+mj-lt"/>
                <a:ea typeface="Calibri" panose="020F0502020204030204" pitchFamily="34" charset="0"/>
              </a:rPr>
              <a:t>CNH, HĐH </a:t>
            </a:r>
            <a:r>
              <a:rPr lang="en-US" sz="2400" dirty="0" err="1">
                <a:solidFill>
                  <a:srgbClr val="663300"/>
                </a:solidFill>
                <a:latin typeface="+mj-lt"/>
                <a:ea typeface="Calibri" panose="020F0502020204030204" pitchFamily="34" charset="0"/>
              </a:rPr>
              <a:t>một</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cách</a:t>
            </a:r>
            <a:r>
              <a:rPr lang="en-US" sz="2400" dirty="0">
                <a:solidFill>
                  <a:srgbClr val="663300"/>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bền</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vững</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và</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hội</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nhập</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quốc</a:t>
            </a:r>
            <a:r>
              <a:rPr lang="en-US" sz="2400" b="1" dirty="0">
                <a:solidFill>
                  <a:srgbClr val="3333CC"/>
                </a:solidFill>
                <a:latin typeface="+mj-lt"/>
                <a:ea typeface="Calibri" panose="020F0502020204030204" pitchFamily="34" charset="0"/>
              </a:rPr>
              <a:t> </a:t>
            </a:r>
            <a:r>
              <a:rPr lang="en-US" sz="2400" b="1" dirty="0" err="1">
                <a:solidFill>
                  <a:srgbClr val="3333CC"/>
                </a:solidFill>
                <a:latin typeface="+mj-lt"/>
                <a:ea typeface="Calibri" panose="020F0502020204030204" pitchFamily="34" charset="0"/>
              </a:rPr>
              <a:t>tế</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ngày</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càng</a:t>
            </a:r>
            <a:r>
              <a:rPr lang="en-US" sz="2400" dirty="0">
                <a:solidFill>
                  <a:srgbClr val="663300"/>
                </a:solidFill>
                <a:latin typeface="+mj-lt"/>
                <a:ea typeface="Calibri" panose="020F0502020204030204" pitchFamily="34" charset="0"/>
              </a:rPr>
              <a:t> </a:t>
            </a:r>
            <a:r>
              <a:rPr lang="en-US" sz="2400" dirty="0" err="1">
                <a:solidFill>
                  <a:srgbClr val="663300"/>
                </a:solidFill>
                <a:latin typeface="+mj-lt"/>
                <a:ea typeface="Calibri" panose="020F0502020204030204" pitchFamily="34" charset="0"/>
              </a:rPr>
              <a:t>sâu</a:t>
            </a:r>
            <a:r>
              <a:rPr lang="en-US" sz="2400" dirty="0">
                <a:solidFill>
                  <a:srgbClr val="663300"/>
                </a:solidFill>
                <a:latin typeface="+mj-lt"/>
                <a:ea typeface="Calibri" panose="020F0502020204030204" pitchFamily="34" charset="0"/>
              </a:rPr>
              <a:t> </a:t>
            </a:r>
            <a:r>
              <a:rPr lang="en-US" sz="2400" dirty="0" err="1" smtClean="0">
                <a:solidFill>
                  <a:srgbClr val="663300"/>
                </a:solidFill>
                <a:latin typeface="+mj-lt"/>
                <a:ea typeface="Calibri" panose="020F0502020204030204" pitchFamily="34" charset="0"/>
              </a:rPr>
              <a:t>rộng</a:t>
            </a:r>
            <a:r>
              <a:rPr lang="en-US" sz="2400" dirty="0" smtClean="0">
                <a:solidFill>
                  <a:srgbClr val="663300"/>
                </a:solidFill>
                <a:latin typeface="+mj-lt"/>
                <a:ea typeface="Calibri" panose="020F0502020204030204" pitchFamily="34" charset="0"/>
              </a:rPr>
              <a:t>.</a:t>
            </a:r>
            <a:endParaRPr lang="en-US" sz="2400" dirty="0">
              <a:solidFill>
                <a:srgbClr val="663300"/>
              </a:solidFill>
              <a:latin typeface="+mj-lt"/>
            </a:endParaRPr>
          </a:p>
        </p:txBody>
      </p:sp>
      <p:sp>
        <p:nvSpPr>
          <p:cNvPr id="15" name="Rectangle 14"/>
          <p:cNvSpPr/>
          <p:nvPr/>
        </p:nvSpPr>
        <p:spPr>
          <a:xfrm>
            <a:off x="4916510" y="5209531"/>
            <a:ext cx="4114800" cy="1200329"/>
          </a:xfrm>
          <a:prstGeom prst="rect">
            <a:avLst/>
          </a:prstGeom>
        </p:spPr>
        <p:txBody>
          <a:bodyPr wrap="square">
            <a:spAutoFit/>
          </a:bodyPr>
          <a:lstStyle/>
          <a:p>
            <a:r>
              <a:rPr lang="en-US" altLang="en-US" sz="2400" b="1" u="sng" dirty="0" err="1">
                <a:solidFill>
                  <a:srgbClr val="006600"/>
                </a:solidFill>
                <a:latin typeface="Arial" panose="020B0604020202020204" pitchFamily="34" charset="0"/>
                <a:cs typeface="Arial" panose="020B0604020202020204" pitchFamily="34" charset="0"/>
              </a:rPr>
              <a:t>Rút</a:t>
            </a:r>
            <a:r>
              <a:rPr lang="en-US" altLang="en-US" sz="2400" b="1" u="sng" dirty="0">
                <a:solidFill>
                  <a:srgbClr val="006600"/>
                </a:solidFill>
                <a:latin typeface="Arial" panose="020B0604020202020204" pitchFamily="34" charset="0"/>
                <a:cs typeface="Arial" panose="020B0604020202020204" pitchFamily="34" charset="0"/>
              </a:rPr>
              <a:t> </a:t>
            </a:r>
            <a:r>
              <a:rPr lang="en-US" altLang="en-US" sz="2400" b="1" u="sng" dirty="0" err="1">
                <a:solidFill>
                  <a:srgbClr val="006600"/>
                </a:solidFill>
                <a:latin typeface="Arial" panose="020B0604020202020204" pitchFamily="34" charset="0"/>
                <a:cs typeface="Arial" panose="020B0604020202020204" pitchFamily="34" charset="0"/>
              </a:rPr>
              <a:t>ngắn</a:t>
            </a:r>
            <a:r>
              <a:rPr lang="en-US" altLang="en-US" sz="2400" b="1" dirty="0">
                <a:solidFill>
                  <a:srgbClr val="006600"/>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quá</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trình</a:t>
            </a:r>
            <a:r>
              <a:rPr lang="en-US" altLang="en-US" sz="2400" dirty="0">
                <a:solidFill>
                  <a:srgbClr val="000099"/>
                </a:solidFill>
                <a:latin typeface="Arial" panose="020B0604020202020204" pitchFamily="34" charset="0"/>
                <a:cs typeface="Arial" panose="020B0604020202020204" pitchFamily="34" charset="0"/>
              </a:rPr>
              <a:t> CNH, HĐH </a:t>
            </a:r>
            <a:r>
              <a:rPr lang="en-US" altLang="en-US" sz="2400" dirty="0" err="1">
                <a:solidFill>
                  <a:srgbClr val="000099"/>
                </a:solidFill>
                <a:latin typeface="Arial" panose="020B0604020202020204" pitchFamily="34" charset="0"/>
                <a:cs typeface="Arial" panose="020B0604020202020204" pitchFamily="34" charset="0"/>
              </a:rPr>
              <a:t>đất</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nước</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theo</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định</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err="1">
                <a:solidFill>
                  <a:srgbClr val="000099"/>
                </a:solidFill>
                <a:latin typeface="Arial" panose="020B0604020202020204" pitchFamily="34" charset="0"/>
                <a:cs typeface="Arial" panose="020B0604020202020204" pitchFamily="34" charset="0"/>
              </a:rPr>
              <a:t>hướng</a:t>
            </a:r>
            <a:r>
              <a:rPr lang="en-US" altLang="en-US" sz="2400" dirty="0">
                <a:solidFill>
                  <a:srgbClr val="000099"/>
                </a:solidFill>
                <a:latin typeface="Arial" panose="020B0604020202020204" pitchFamily="34" charset="0"/>
                <a:cs typeface="Arial" panose="020B0604020202020204" pitchFamily="34" charset="0"/>
              </a:rPr>
              <a:t> </a:t>
            </a:r>
            <a:r>
              <a:rPr lang="en-US" altLang="en-US" sz="2400" dirty="0" smtClean="0">
                <a:solidFill>
                  <a:srgbClr val="000099"/>
                </a:solidFill>
                <a:latin typeface="Arial" panose="020B0604020202020204" pitchFamily="34" charset="0"/>
                <a:cs typeface="Arial" panose="020B0604020202020204" pitchFamily="34" charset="0"/>
              </a:rPr>
              <a:t>XHCN</a:t>
            </a:r>
            <a:r>
              <a:rPr lang="en-US" altLang="en-US" dirty="0" smtClean="0">
                <a:solidFill>
                  <a:srgbClr val="000099"/>
                </a:solidFill>
                <a:latin typeface="Arial" panose="020B0604020202020204" pitchFamily="34" charset="0"/>
                <a:cs typeface="Arial" panose="020B0604020202020204" pitchFamily="34" charset="0"/>
              </a:rPr>
              <a:t>.</a:t>
            </a:r>
            <a:endParaRPr lang="en-US" dirty="0"/>
          </a:p>
        </p:txBody>
      </p:sp>
      <p:pic>
        <p:nvPicPr>
          <p:cNvPr id="19" name="Picture 2" descr="Kết quả hình ảnh cho công nghiệp hóa hiện đại hóa gắn với kinh tế tri thức&quot;"/>
          <p:cNvPicPr>
            <a:picLocks noChangeAspect="1" noChangeArrowheads="1"/>
          </p:cNvPicPr>
          <p:nvPr/>
        </p:nvPicPr>
        <p:blipFill>
          <a:blip r:embed="rId2"/>
          <a:srcRect/>
          <a:stretch>
            <a:fillRect/>
          </a:stretch>
        </p:blipFill>
        <p:spPr bwMode="auto">
          <a:xfrm>
            <a:off x="0" y="3000374"/>
            <a:ext cx="3581400" cy="3019426"/>
          </a:xfrm>
          <a:prstGeom prst="rect">
            <a:avLst/>
          </a:prstGeom>
          <a:noFill/>
        </p:spPr>
      </p:pic>
      <p:pic>
        <p:nvPicPr>
          <p:cNvPr id="20" name="Picture 4" descr="Kết quả hình ảnh cho công nghiệp hóa hiện đại hóa gắn với kinh tế tri thức&quot;"/>
          <p:cNvPicPr>
            <a:picLocks noChangeAspect="1" noChangeArrowheads="1"/>
          </p:cNvPicPr>
          <p:nvPr/>
        </p:nvPicPr>
        <p:blipFill>
          <a:blip r:embed="rId3"/>
          <a:srcRect/>
          <a:stretch>
            <a:fillRect/>
          </a:stretch>
        </p:blipFill>
        <p:spPr bwMode="auto">
          <a:xfrm>
            <a:off x="914402" y="676275"/>
            <a:ext cx="2143125" cy="2143125"/>
          </a:xfrm>
          <a:prstGeom prst="rect">
            <a:avLst/>
          </a:prstGeom>
          <a:noFill/>
        </p:spPr>
      </p:pic>
    </p:spTree>
    <p:extLst>
      <p:ext uri="{BB962C8B-B14F-4D97-AF65-F5344CB8AC3E}">
        <p14:creationId xmlns="" xmlns:p14="http://schemas.microsoft.com/office/powerpoint/2010/main" val="320902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Image result for bảo vệ môi trường">
            <a:hlinkClick r:id="rId2" action="ppaction://hlinkfile"/>
          </p:cNvPr>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0" y="0"/>
            <a:ext cx="2971800" cy="6400800"/>
          </a:xfrm>
          <a:prstGeom prst="rect">
            <a:avLst/>
          </a:prstGeom>
          <a:noFill/>
          <a:extLst>
            <a:ext uri="{909E8E84-426E-40DD-AFC4-6F175D3DCCD1}">
              <a14:hiddenFill xmlns="" xmlns:a14="http://schemas.microsoft.com/office/drawing/2010/main">
                <a:solidFill>
                  <a:srgbClr val="FFFFFF"/>
                </a:solidFill>
              </a14:hiddenFill>
            </a:ext>
          </a:extLst>
        </p:spPr>
      </p:pic>
      <p:sp>
        <p:nvSpPr>
          <p:cNvPr id="9" name="Rectangle 8"/>
          <p:cNvSpPr/>
          <p:nvPr/>
        </p:nvSpPr>
        <p:spPr>
          <a:xfrm>
            <a:off x="3048001" y="2"/>
            <a:ext cx="6096000" cy="901521"/>
          </a:xfrm>
          <a:prstGeom prst="rect">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p:cNvSpPr/>
          <p:nvPr/>
        </p:nvSpPr>
        <p:spPr>
          <a:xfrm>
            <a:off x="2971800" y="76200"/>
            <a:ext cx="5943600" cy="707886"/>
          </a:xfrm>
          <a:prstGeom prst="rect">
            <a:avLst/>
          </a:prstGeom>
        </p:spPr>
        <p:txBody>
          <a:bodyPr wrap="square">
            <a:spAutoFit/>
          </a:bodyPr>
          <a:lstStyle/>
          <a:p>
            <a:pPr algn="ctr">
              <a:defRPr/>
            </a:pPr>
            <a:r>
              <a:rPr lang="nl-NL" sz="2000" b="1" dirty="0">
                <a:solidFill>
                  <a:schemeClr val="bg1"/>
                </a:solidFill>
                <a:latin typeface="Arial" panose="020B0604020202020204" pitchFamily="34" charset="0"/>
                <a:cs typeface="Arial" panose="020B0604020202020204" pitchFamily="34" charset="0"/>
              </a:rPr>
              <a:t>Tại sao đẩy mạnh công nghiệp hóa, hiện đại hóa đất nước gắn </a:t>
            </a:r>
            <a:r>
              <a:rPr lang="nl-NL" sz="2000" b="1" dirty="0" smtClean="0">
                <a:solidFill>
                  <a:schemeClr val="bg1"/>
                </a:solidFill>
                <a:latin typeface="Arial" panose="020B0604020202020204" pitchFamily="34" charset="0"/>
                <a:cs typeface="Arial" panose="020B0604020202020204" pitchFamily="34" charset="0"/>
              </a:rPr>
              <a:t>với bảo vệ môi trường?</a:t>
            </a:r>
            <a:endParaRPr lang="en-US" sz="2000" dirty="0">
              <a:solidFill>
                <a:schemeClr val="bg1"/>
              </a:solidFill>
              <a:latin typeface="Arial" panose="020B0604020202020204" pitchFamily="34" charset="0"/>
              <a:cs typeface="Arial" panose="020B0604020202020204" pitchFamily="34" charset="0"/>
            </a:endParaRPr>
          </a:p>
        </p:txBody>
      </p:sp>
      <p:sp>
        <p:nvSpPr>
          <p:cNvPr id="29" name="Freeform 32">
            <a:extLst>
              <a:ext uri="{FF2B5EF4-FFF2-40B4-BE49-F238E27FC236}">
                <a16:creationId xmlns:a16="http://schemas.microsoft.com/office/drawing/2014/main" xmlns="" id="{9C5A04AA-A50B-457A-A783-D941E78BCCDF}"/>
              </a:ext>
            </a:extLst>
          </p:cNvPr>
          <p:cNvSpPr/>
          <p:nvPr/>
        </p:nvSpPr>
        <p:spPr>
          <a:xfrm>
            <a:off x="2971803" y="1012929"/>
            <a:ext cx="448115" cy="547278"/>
          </a:xfrm>
          <a:custGeom>
            <a:avLst/>
            <a:gdLst/>
            <a:ahLst/>
            <a:cxnLst/>
            <a:rect l="l" t="t" r="r" b="b"/>
            <a:pathLst>
              <a:path w="3210745" h="2940925">
                <a:moveTo>
                  <a:pt x="340528" y="2526682"/>
                </a:moveTo>
                <a:cubicBezTo>
                  <a:pt x="280875" y="2526682"/>
                  <a:pt x="232516" y="2575041"/>
                  <a:pt x="232516" y="2634694"/>
                </a:cubicBezTo>
                <a:cubicBezTo>
                  <a:pt x="232516" y="2694347"/>
                  <a:pt x="280875" y="2742706"/>
                  <a:pt x="340528" y="2742706"/>
                </a:cubicBezTo>
                <a:cubicBezTo>
                  <a:pt x="400181" y="2742706"/>
                  <a:pt x="448540" y="2694347"/>
                  <a:pt x="448540" y="2634694"/>
                </a:cubicBezTo>
                <a:cubicBezTo>
                  <a:pt x="448540" y="2575041"/>
                  <a:pt x="400181" y="2526682"/>
                  <a:pt x="340528" y="2526682"/>
                </a:cubicBezTo>
                <a:close/>
                <a:moveTo>
                  <a:pt x="1821636" y="152"/>
                </a:moveTo>
                <a:cubicBezTo>
                  <a:pt x="1920275" y="-4956"/>
                  <a:pt x="2051571" y="119306"/>
                  <a:pt x="2102482" y="278737"/>
                </a:cubicBezTo>
                <a:cubicBezTo>
                  <a:pt x="2192513" y="649582"/>
                  <a:pt x="1575154" y="1213351"/>
                  <a:pt x="2006019" y="1236931"/>
                </a:cubicBezTo>
                <a:cubicBezTo>
                  <a:pt x="2310412" y="1206920"/>
                  <a:pt x="2473326" y="1176910"/>
                  <a:pt x="2803442" y="1166192"/>
                </a:cubicBezTo>
                <a:cubicBezTo>
                  <a:pt x="3103547" y="1170479"/>
                  <a:pt x="3152850" y="1361260"/>
                  <a:pt x="3002798" y="1564903"/>
                </a:cubicBezTo>
                <a:cubicBezTo>
                  <a:pt x="3191435" y="1575621"/>
                  <a:pt x="3347919" y="1869296"/>
                  <a:pt x="3022090" y="1989338"/>
                </a:cubicBezTo>
                <a:cubicBezTo>
                  <a:pt x="3332913" y="2182262"/>
                  <a:pt x="3154994" y="2426634"/>
                  <a:pt x="2977074" y="2471650"/>
                </a:cubicBezTo>
                <a:cubicBezTo>
                  <a:pt x="3127127" y="2606697"/>
                  <a:pt x="3109978" y="2709590"/>
                  <a:pt x="2957782" y="2793191"/>
                </a:cubicBezTo>
                <a:cubicBezTo>
                  <a:pt x="2620164" y="2932526"/>
                  <a:pt x="1747715" y="3028988"/>
                  <a:pt x="1253613" y="2818914"/>
                </a:cubicBezTo>
                <a:cubicBezTo>
                  <a:pt x="1018944" y="2738561"/>
                  <a:pt x="869067" y="2654318"/>
                  <a:pt x="700568" y="2648441"/>
                </a:cubicBezTo>
                <a:lnTo>
                  <a:pt x="700568" y="2796242"/>
                </a:lnTo>
                <a:cubicBezTo>
                  <a:pt x="700568" y="2860729"/>
                  <a:pt x="648291" y="2913006"/>
                  <a:pt x="583804" y="2913006"/>
                </a:cubicBezTo>
                <a:lnTo>
                  <a:pt x="0" y="2913006"/>
                </a:lnTo>
                <a:lnTo>
                  <a:pt x="0" y="1400838"/>
                </a:lnTo>
                <a:lnTo>
                  <a:pt x="583804" y="1400838"/>
                </a:lnTo>
                <a:cubicBezTo>
                  <a:pt x="648291" y="1400838"/>
                  <a:pt x="700568" y="1453115"/>
                  <a:pt x="700568" y="1517602"/>
                </a:cubicBezTo>
                <a:lnTo>
                  <a:pt x="700568" y="1571674"/>
                </a:lnTo>
                <a:cubicBezTo>
                  <a:pt x="721537" y="1568378"/>
                  <a:pt x="746526" y="1559634"/>
                  <a:pt x="784162" y="1539180"/>
                </a:cubicBezTo>
                <a:cubicBezTo>
                  <a:pt x="831321" y="1421281"/>
                  <a:pt x="890271" y="1323747"/>
                  <a:pt x="1034964" y="1191915"/>
                </a:cubicBezTo>
                <a:cubicBezTo>
                  <a:pt x="1257900" y="851081"/>
                  <a:pt x="1628744" y="677449"/>
                  <a:pt x="1703770" y="169413"/>
                </a:cubicBezTo>
                <a:cubicBezTo>
                  <a:pt x="1715024" y="52855"/>
                  <a:pt x="1762452" y="3217"/>
                  <a:pt x="1821636" y="152"/>
                </a:cubicBezTo>
                <a:close/>
              </a:path>
            </a:pathLst>
          </a:custGeom>
          <a:solidFill>
            <a:srgbClr val="99663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0" name="Rectangle 9"/>
          <p:cNvSpPr/>
          <p:nvPr/>
        </p:nvSpPr>
        <p:spPr>
          <a:xfrm>
            <a:off x="3509062" y="1087874"/>
            <a:ext cx="5684441" cy="400110"/>
          </a:xfrm>
          <a:prstGeom prst="rect">
            <a:avLst/>
          </a:prstGeom>
        </p:spPr>
        <p:txBody>
          <a:bodyPr wrap="none">
            <a:spAutoFit/>
          </a:bodyPr>
          <a:lstStyle/>
          <a:p>
            <a:r>
              <a:rPr lang="en-US" sz="2000" dirty="0" err="1">
                <a:latin typeface="+mj-lt"/>
                <a:ea typeface="Calibri" panose="020F0502020204030204" pitchFamily="34" charset="0"/>
              </a:rPr>
              <a:t>Bảo</a:t>
            </a:r>
            <a:r>
              <a:rPr lang="en-US" sz="2000" dirty="0">
                <a:latin typeface="+mj-lt"/>
                <a:ea typeface="Calibri" panose="020F0502020204030204" pitchFamily="34" charset="0"/>
              </a:rPr>
              <a:t> </a:t>
            </a:r>
            <a:r>
              <a:rPr lang="en-US" sz="2000" dirty="0" err="1">
                <a:latin typeface="+mj-lt"/>
                <a:ea typeface="Calibri" panose="020F0502020204030204" pitchFamily="34" charset="0"/>
              </a:rPr>
              <a:t>vệ</a:t>
            </a:r>
            <a:r>
              <a:rPr lang="en-US" sz="2000" dirty="0">
                <a:latin typeface="+mj-lt"/>
                <a:ea typeface="Calibri" panose="020F0502020204030204" pitchFamily="34" charset="0"/>
              </a:rPr>
              <a:t> </a:t>
            </a:r>
            <a:r>
              <a:rPr lang="en-US" sz="2000" dirty="0" err="1">
                <a:latin typeface="+mj-lt"/>
                <a:ea typeface="Calibri" panose="020F0502020204030204" pitchFamily="34" charset="0"/>
              </a:rPr>
              <a:t>môi</a:t>
            </a:r>
            <a:r>
              <a:rPr lang="en-US" sz="2000" dirty="0">
                <a:latin typeface="+mj-lt"/>
                <a:ea typeface="Calibri" panose="020F0502020204030204" pitchFamily="34" charset="0"/>
              </a:rPr>
              <a:t> </a:t>
            </a:r>
            <a:r>
              <a:rPr lang="en-US" sz="2000" dirty="0" err="1">
                <a:latin typeface="+mj-lt"/>
                <a:ea typeface="Calibri" panose="020F0502020204030204" pitchFamily="34" charset="0"/>
              </a:rPr>
              <a:t>trường</a:t>
            </a:r>
            <a:r>
              <a:rPr lang="en-US" sz="2000" dirty="0">
                <a:latin typeface="+mj-lt"/>
                <a:ea typeface="Calibri" panose="020F0502020204030204" pitchFamily="34" charset="0"/>
              </a:rPr>
              <a:t> </a:t>
            </a:r>
            <a:r>
              <a:rPr lang="en-US" sz="2000" dirty="0" err="1">
                <a:latin typeface="+mj-lt"/>
                <a:ea typeface="Calibri" panose="020F0502020204030204" pitchFamily="34" charset="0"/>
              </a:rPr>
              <a:t>là</a:t>
            </a:r>
            <a:r>
              <a:rPr lang="en-US" sz="2000" dirty="0">
                <a:latin typeface="+mj-lt"/>
                <a:ea typeface="Calibri" panose="020F0502020204030204" pitchFamily="34" charset="0"/>
              </a:rPr>
              <a:t> </a:t>
            </a:r>
            <a:r>
              <a:rPr lang="en-US" sz="2000" b="1" u="sng" dirty="0" err="1">
                <a:solidFill>
                  <a:srgbClr val="FF0000"/>
                </a:solidFill>
                <a:latin typeface="+mj-lt"/>
                <a:ea typeface="Calibri" panose="020F0502020204030204" pitchFamily="34" charset="0"/>
              </a:rPr>
              <a:t>yêu</a:t>
            </a:r>
            <a:r>
              <a:rPr lang="en-US" sz="2000" b="1" u="sng" dirty="0">
                <a:solidFill>
                  <a:srgbClr val="FF0000"/>
                </a:solidFill>
                <a:latin typeface="+mj-lt"/>
                <a:ea typeface="Calibri" panose="020F0502020204030204" pitchFamily="34" charset="0"/>
              </a:rPr>
              <a:t> </a:t>
            </a:r>
            <a:r>
              <a:rPr lang="en-US" sz="2000" b="1" u="sng" dirty="0" err="1">
                <a:solidFill>
                  <a:srgbClr val="FF0000"/>
                </a:solidFill>
                <a:latin typeface="+mj-lt"/>
                <a:ea typeface="Calibri" panose="020F0502020204030204" pitchFamily="34" charset="0"/>
              </a:rPr>
              <a:t>cầu</a:t>
            </a:r>
            <a:r>
              <a:rPr lang="en-US" sz="2000" b="1" u="sng" dirty="0">
                <a:solidFill>
                  <a:srgbClr val="FF0000"/>
                </a:solidFill>
                <a:latin typeface="+mj-lt"/>
                <a:ea typeface="Calibri" panose="020F0502020204030204" pitchFamily="34" charset="0"/>
              </a:rPr>
              <a:t> </a:t>
            </a:r>
            <a:r>
              <a:rPr lang="en-US" sz="2000" b="1" u="sng" dirty="0" err="1">
                <a:solidFill>
                  <a:srgbClr val="FF0000"/>
                </a:solidFill>
                <a:latin typeface="+mj-lt"/>
                <a:ea typeface="Calibri" panose="020F0502020204030204" pitchFamily="34" charset="0"/>
              </a:rPr>
              <a:t>sống</a:t>
            </a:r>
            <a:r>
              <a:rPr lang="en-US" sz="2000" b="1" u="sng" dirty="0">
                <a:solidFill>
                  <a:srgbClr val="FF0000"/>
                </a:solidFill>
                <a:latin typeface="+mj-lt"/>
                <a:ea typeface="Calibri" panose="020F0502020204030204" pitchFamily="34" charset="0"/>
              </a:rPr>
              <a:t> </a:t>
            </a:r>
            <a:r>
              <a:rPr lang="en-US" sz="2000" b="1" u="sng" dirty="0" err="1">
                <a:solidFill>
                  <a:srgbClr val="FF0000"/>
                </a:solidFill>
                <a:latin typeface="+mj-lt"/>
                <a:ea typeface="Calibri" panose="020F0502020204030204" pitchFamily="34" charset="0"/>
              </a:rPr>
              <a:t>còn</a:t>
            </a:r>
            <a:r>
              <a:rPr lang="en-US" sz="2000" b="1" u="sng" dirty="0">
                <a:solidFill>
                  <a:srgbClr val="FF0000"/>
                </a:solidFill>
                <a:latin typeface="+mj-lt"/>
                <a:ea typeface="Calibri" panose="020F0502020204030204" pitchFamily="34" charset="0"/>
              </a:rPr>
              <a:t> </a:t>
            </a:r>
            <a:r>
              <a:rPr lang="en-US" sz="2000" dirty="0" err="1">
                <a:latin typeface="+mj-lt"/>
                <a:ea typeface="Calibri" panose="020F0502020204030204" pitchFamily="34" charset="0"/>
              </a:rPr>
              <a:t>của</a:t>
            </a:r>
            <a:r>
              <a:rPr lang="en-US" sz="2000" dirty="0">
                <a:latin typeface="+mj-lt"/>
                <a:ea typeface="Calibri" panose="020F0502020204030204" pitchFamily="34" charset="0"/>
              </a:rPr>
              <a:t> </a:t>
            </a:r>
            <a:r>
              <a:rPr lang="en-US" sz="2000" dirty="0" err="1">
                <a:latin typeface="+mj-lt"/>
                <a:ea typeface="Calibri" panose="020F0502020204030204" pitchFamily="34" charset="0"/>
              </a:rPr>
              <a:t>nhân</a:t>
            </a:r>
            <a:r>
              <a:rPr lang="en-US" sz="2000" dirty="0">
                <a:latin typeface="+mj-lt"/>
                <a:ea typeface="Calibri" panose="020F0502020204030204" pitchFamily="34" charset="0"/>
              </a:rPr>
              <a:t> </a:t>
            </a:r>
            <a:r>
              <a:rPr lang="en-US" sz="2000" dirty="0" err="1">
                <a:latin typeface="+mj-lt"/>
                <a:ea typeface="Calibri" panose="020F0502020204030204" pitchFamily="34" charset="0"/>
              </a:rPr>
              <a:t>loại</a:t>
            </a:r>
            <a:endParaRPr lang="en-US" sz="2000" dirty="0">
              <a:latin typeface="+mj-lt"/>
            </a:endParaRPr>
          </a:p>
        </p:txBody>
      </p:sp>
      <p:sp>
        <p:nvSpPr>
          <p:cNvPr id="30" name="Frame 17">
            <a:extLst>
              <a:ext uri="{FF2B5EF4-FFF2-40B4-BE49-F238E27FC236}">
                <a16:creationId xmlns:a16="http://schemas.microsoft.com/office/drawing/2014/main" xmlns="" id="{1278BF84-DDF3-43F8-88E4-A0F28E4079EF}"/>
              </a:ext>
            </a:extLst>
          </p:cNvPr>
          <p:cNvSpPr/>
          <p:nvPr/>
        </p:nvSpPr>
        <p:spPr>
          <a:xfrm>
            <a:off x="3124202" y="1899299"/>
            <a:ext cx="495519" cy="508153"/>
          </a:xfrm>
          <a:custGeom>
            <a:avLst/>
            <a:gdLst/>
            <a:ahLst/>
            <a:cxnLst/>
            <a:rect l="l" t="t" r="r" b="b"/>
            <a:pathLst>
              <a:path w="3240000" h="3240000">
                <a:moveTo>
                  <a:pt x="415456" y="380544"/>
                </a:moveTo>
                <a:lnTo>
                  <a:pt x="415456" y="385333"/>
                </a:lnTo>
                <a:lnTo>
                  <a:pt x="385333" y="385333"/>
                </a:lnTo>
                <a:lnTo>
                  <a:pt x="385333" y="2854667"/>
                </a:lnTo>
                <a:lnTo>
                  <a:pt x="1529120" y="2854667"/>
                </a:lnTo>
                <a:cubicBezTo>
                  <a:pt x="1267123" y="2430711"/>
                  <a:pt x="997530" y="1721825"/>
                  <a:pt x="436017" y="1672600"/>
                </a:cubicBezTo>
                <a:lnTo>
                  <a:pt x="600235" y="1185112"/>
                </a:lnTo>
                <a:cubicBezTo>
                  <a:pt x="1132790" y="1359573"/>
                  <a:pt x="1278822" y="1550851"/>
                  <a:pt x="1544730" y="1923929"/>
                </a:cubicBezTo>
                <a:cubicBezTo>
                  <a:pt x="1789452" y="1379400"/>
                  <a:pt x="1927092" y="1088696"/>
                  <a:pt x="2233403" y="596568"/>
                </a:cubicBezTo>
                <a:lnTo>
                  <a:pt x="2770666" y="596568"/>
                </a:lnTo>
                <a:cubicBezTo>
                  <a:pt x="2331495" y="1220469"/>
                  <a:pt x="1907612" y="2113878"/>
                  <a:pt x="1578489" y="2854667"/>
                </a:cubicBezTo>
                <a:lnTo>
                  <a:pt x="2854667" y="2854667"/>
                </a:lnTo>
                <a:lnTo>
                  <a:pt x="2854667" y="596568"/>
                </a:lnTo>
                <a:lnTo>
                  <a:pt x="2858395" y="596568"/>
                </a:lnTo>
                <a:lnTo>
                  <a:pt x="2858395" y="380544"/>
                </a:lnTo>
                <a:close/>
                <a:moveTo>
                  <a:pt x="0" y="0"/>
                </a:moveTo>
                <a:lnTo>
                  <a:pt x="3240000" y="0"/>
                </a:lnTo>
                <a:lnTo>
                  <a:pt x="3240000" y="3240000"/>
                </a:lnTo>
                <a:lnTo>
                  <a:pt x="0" y="3240000"/>
                </a:lnTo>
                <a:close/>
              </a:path>
            </a:pathLst>
          </a:cu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tx1"/>
              </a:solidFill>
            </a:endParaRPr>
          </a:p>
        </p:txBody>
      </p:sp>
      <p:sp>
        <p:nvSpPr>
          <p:cNvPr id="11" name="Rectangle 10"/>
          <p:cNvSpPr/>
          <p:nvPr/>
        </p:nvSpPr>
        <p:spPr>
          <a:xfrm>
            <a:off x="3720048" y="1765955"/>
            <a:ext cx="5423952" cy="1015663"/>
          </a:xfrm>
          <a:prstGeom prst="rect">
            <a:avLst/>
          </a:prstGeom>
        </p:spPr>
        <p:txBody>
          <a:bodyPr wrap="square">
            <a:spAutoFit/>
          </a:bodyPr>
          <a:lstStyle/>
          <a:p>
            <a:pPr algn="ctr"/>
            <a:r>
              <a:rPr lang="en-US" sz="2000" dirty="0" err="1">
                <a:latin typeface="+mj-lt"/>
                <a:ea typeface="Calibri" panose="020F0502020204030204" pitchFamily="34" charset="0"/>
              </a:rPr>
              <a:t>Chiến</a:t>
            </a:r>
            <a:r>
              <a:rPr lang="en-US" sz="2000" dirty="0">
                <a:latin typeface="+mj-lt"/>
                <a:ea typeface="Calibri" panose="020F0502020204030204" pitchFamily="34" charset="0"/>
              </a:rPr>
              <a:t> </a:t>
            </a:r>
            <a:r>
              <a:rPr lang="en-US" sz="2000" dirty="0" err="1">
                <a:latin typeface="+mj-lt"/>
                <a:ea typeface="Calibri" panose="020F0502020204030204" pitchFamily="34" charset="0"/>
              </a:rPr>
              <a:t>lược</a:t>
            </a:r>
            <a:r>
              <a:rPr lang="en-US" sz="2000" dirty="0">
                <a:latin typeface="+mj-lt"/>
                <a:ea typeface="Calibri" panose="020F0502020204030204" pitchFamily="34" charset="0"/>
              </a:rPr>
              <a:t> </a:t>
            </a:r>
            <a:r>
              <a:rPr lang="en-US" sz="2000" dirty="0" err="1">
                <a:latin typeface="+mj-lt"/>
                <a:ea typeface="Calibri" panose="020F0502020204030204" pitchFamily="34" charset="0"/>
              </a:rPr>
              <a:t>bảo</a:t>
            </a:r>
            <a:r>
              <a:rPr lang="en-US" sz="2000" dirty="0">
                <a:latin typeface="+mj-lt"/>
                <a:ea typeface="Calibri" panose="020F0502020204030204" pitchFamily="34" charset="0"/>
              </a:rPr>
              <a:t> </a:t>
            </a:r>
            <a:r>
              <a:rPr lang="en-US" sz="2000" dirty="0" err="1">
                <a:latin typeface="+mj-lt"/>
                <a:ea typeface="Calibri" panose="020F0502020204030204" pitchFamily="34" charset="0"/>
              </a:rPr>
              <a:t>vệ</a:t>
            </a:r>
            <a:r>
              <a:rPr lang="en-US" sz="2000" dirty="0">
                <a:latin typeface="+mj-lt"/>
                <a:ea typeface="Calibri" panose="020F0502020204030204" pitchFamily="34" charset="0"/>
              </a:rPr>
              <a:t> </a:t>
            </a:r>
            <a:r>
              <a:rPr lang="en-US" sz="2000" dirty="0" err="1">
                <a:latin typeface="+mj-lt"/>
                <a:ea typeface="Calibri" panose="020F0502020204030204" pitchFamily="34" charset="0"/>
              </a:rPr>
              <a:t>môi</a:t>
            </a:r>
            <a:r>
              <a:rPr lang="en-US" sz="2000" dirty="0">
                <a:latin typeface="+mj-lt"/>
                <a:ea typeface="Calibri" panose="020F0502020204030204" pitchFamily="34" charset="0"/>
              </a:rPr>
              <a:t> </a:t>
            </a:r>
            <a:r>
              <a:rPr lang="en-US" sz="2000" dirty="0" err="1">
                <a:latin typeface="+mj-lt"/>
                <a:ea typeface="Calibri" panose="020F0502020204030204" pitchFamily="34" charset="0"/>
              </a:rPr>
              <a:t>trường</a:t>
            </a:r>
            <a:r>
              <a:rPr lang="en-US" sz="2000" dirty="0">
                <a:latin typeface="+mj-lt"/>
                <a:ea typeface="Calibri" panose="020F0502020204030204" pitchFamily="34" charset="0"/>
              </a:rPr>
              <a:t> </a:t>
            </a:r>
            <a:r>
              <a:rPr lang="en-US" sz="2000" dirty="0" err="1">
                <a:latin typeface="+mj-lt"/>
                <a:ea typeface="Calibri" panose="020F0502020204030204" pitchFamily="34" charset="0"/>
              </a:rPr>
              <a:t>là</a:t>
            </a:r>
            <a:r>
              <a:rPr lang="en-US" sz="2000" dirty="0">
                <a:latin typeface="+mj-lt"/>
                <a:ea typeface="Calibri" panose="020F0502020204030204" pitchFamily="34" charset="0"/>
              </a:rPr>
              <a:t> </a:t>
            </a:r>
            <a:r>
              <a:rPr lang="en-US" sz="2000" dirty="0" err="1">
                <a:latin typeface="+mj-lt"/>
                <a:ea typeface="Calibri" panose="020F0502020204030204" pitchFamily="34" charset="0"/>
              </a:rPr>
              <a:t>bộ</a:t>
            </a:r>
            <a:r>
              <a:rPr lang="en-US" sz="2000" dirty="0">
                <a:latin typeface="+mj-lt"/>
                <a:ea typeface="Calibri" panose="020F0502020204030204" pitchFamily="34" charset="0"/>
              </a:rPr>
              <a:t> </a:t>
            </a:r>
            <a:r>
              <a:rPr lang="en-US" sz="2000" dirty="0" err="1">
                <a:latin typeface="+mj-lt"/>
                <a:ea typeface="Calibri" panose="020F0502020204030204" pitchFamily="34" charset="0"/>
              </a:rPr>
              <a:t>phận</a:t>
            </a:r>
            <a:r>
              <a:rPr lang="en-US" sz="2000" dirty="0">
                <a:latin typeface="+mj-lt"/>
                <a:ea typeface="Calibri" panose="020F0502020204030204" pitchFamily="34" charset="0"/>
              </a:rPr>
              <a:t> </a:t>
            </a:r>
            <a:r>
              <a:rPr lang="en-US" sz="2000" dirty="0" err="1">
                <a:latin typeface="+mj-lt"/>
                <a:ea typeface="Calibri" panose="020F0502020204030204" pitchFamily="34" charset="0"/>
              </a:rPr>
              <a:t>cấu</a:t>
            </a:r>
            <a:r>
              <a:rPr lang="en-US" sz="2000" dirty="0">
                <a:latin typeface="+mj-lt"/>
                <a:ea typeface="Calibri" panose="020F0502020204030204" pitchFamily="34" charset="0"/>
              </a:rPr>
              <a:t> </a:t>
            </a:r>
            <a:r>
              <a:rPr lang="en-US" sz="2000" dirty="0" err="1">
                <a:latin typeface="+mj-lt"/>
                <a:ea typeface="Calibri" panose="020F0502020204030204" pitchFamily="34" charset="0"/>
              </a:rPr>
              <a:t>thành</a:t>
            </a:r>
            <a:r>
              <a:rPr lang="en-US" sz="2000" dirty="0">
                <a:latin typeface="+mj-lt"/>
                <a:ea typeface="Calibri" panose="020F0502020204030204" pitchFamily="34" charset="0"/>
              </a:rPr>
              <a:t> </a:t>
            </a:r>
            <a:r>
              <a:rPr lang="en-US" sz="2000" b="1" dirty="0" err="1">
                <a:solidFill>
                  <a:srgbClr val="CC3300"/>
                </a:solidFill>
                <a:latin typeface="+mj-lt"/>
                <a:ea typeface="Calibri" panose="020F0502020204030204" pitchFamily="34" charset="0"/>
              </a:rPr>
              <a:t>không</a:t>
            </a:r>
            <a:r>
              <a:rPr lang="en-US" sz="2000" b="1" dirty="0">
                <a:solidFill>
                  <a:srgbClr val="CC3300"/>
                </a:solidFill>
                <a:latin typeface="+mj-lt"/>
                <a:ea typeface="Calibri" panose="020F0502020204030204" pitchFamily="34" charset="0"/>
              </a:rPr>
              <a:t> </a:t>
            </a:r>
            <a:r>
              <a:rPr lang="en-US" sz="2000" b="1" dirty="0" err="1">
                <a:solidFill>
                  <a:srgbClr val="CC3300"/>
                </a:solidFill>
                <a:latin typeface="+mj-lt"/>
                <a:ea typeface="Calibri" panose="020F0502020204030204" pitchFamily="34" charset="0"/>
              </a:rPr>
              <a:t>tách</a:t>
            </a:r>
            <a:r>
              <a:rPr lang="en-US" sz="2000" b="1" dirty="0">
                <a:solidFill>
                  <a:srgbClr val="CC3300"/>
                </a:solidFill>
                <a:latin typeface="+mj-lt"/>
                <a:ea typeface="Calibri" panose="020F0502020204030204" pitchFamily="34" charset="0"/>
              </a:rPr>
              <a:t> </a:t>
            </a:r>
            <a:r>
              <a:rPr lang="en-US" sz="2000" b="1" dirty="0" err="1">
                <a:solidFill>
                  <a:srgbClr val="CC3300"/>
                </a:solidFill>
                <a:latin typeface="+mj-lt"/>
                <a:ea typeface="Calibri" panose="020F0502020204030204" pitchFamily="34" charset="0"/>
              </a:rPr>
              <a:t>rời</a:t>
            </a:r>
            <a:r>
              <a:rPr lang="en-US" sz="2000" b="1" dirty="0">
                <a:solidFill>
                  <a:srgbClr val="CC3300"/>
                </a:solidFill>
                <a:latin typeface="+mj-lt"/>
                <a:ea typeface="Calibri" panose="020F0502020204030204" pitchFamily="34" charset="0"/>
              </a:rPr>
              <a:t> </a:t>
            </a:r>
            <a:r>
              <a:rPr lang="en-US" sz="2000" dirty="0" err="1">
                <a:latin typeface="+mj-lt"/>
                <a:ea typeface="Calibri" panose="020F0502020204030204" pitchFamily="34" charset="0"/>
              </a:rPr>
              <a:t>của</a:t>
            </a:r>
            <a:r>
              <a:rPr lang="en-US" sz="2000" dirty="0">
                <a:latin typeface="+mj-lt"/>
                <a:ea typeface="Calibri" panose="020F0502020204030204" pitchFamily="34" charset="0"/>
              </a:rPr>
              <a:t> </a:t>
            </a:r>
            <a:r>
              <a:rPr lang="en-US" sz="2000" dirty="0" err="1">
                <a:latin typeface="+mj-lt"/>
                <a:ea typeface="Calibri" panose="020F0502020204030204" pitchFamily="34" charset="0"/>
              </a:rPr>
              <a:t>Chiến</a:t>
            </a:r>
            <a:r>
              <a:rPr lang="en-US" sz="2000" dirty="0">
                <a:latin typeface="+mj-lt"/>
                <a:ea typeface="Calibri" panose="020F0502020204030204" pitchFamily="34" charset="0"/>
              </a:rPr>
              <a:t> </a:t>
            </a:r>
            <a:r>
              <a:rPr lang="en-US" sz="2000" dirty="0" err="1">
                <a:latin typeface="+mj-lt"/>
                <a:ea typeface="Calibri" panose="020F0502020204030204" pitchFamily="34" charset="0"/>
              </a:rPr>
              <a:t>lược</a:t>
            </a:r>
            <a:r>
              <a:rPr lang="en-US" sz="2000" dirty="0">
                <a:latin typeface="+mj-lt"/>
                <a:ea typeface="Calibri" panose="020F0502020204030204" pitchFamily="34" charset="0"/>
              </a:rPr>
              <a:t> </a:t>
            </a:r>
            <a:r>
              <a:rPr lang="en-US" sz="2000" dirty="0" err="1">
                <a:latin typeface="+mj-lt"/>
                <a:ea typeface="Calibri" panose="020F0502020204030204" pitchFamily="34" charset="0"/>
              </a:rPr>
              <a:t>phát</a:t>
            </a:r>
            <a:r>
              <a:rPr lang="en-US" sz="2000" dirty="0">
                <a:latin typeface="+mj-lt"/>
                <a:ea typeface="Calibri" panose="020F0502020204030204" pitchFamily="34" charset="0"/>
              </a:rPr>
              <a:t> </a:t>
            </a:r>
            <a:r>
              <a:rPr lang="en-US" sz="2000" dirty="0" err="1">
                <a:latin typeface="+mj-lt"/>
                <a:ea typeface="Calibri" panose="020F0502020204030204" pitchFamily="34" charset="0"/>
              </a:rPr>
              <a:t>triển</a:t>
            </a:r>
            <a:r>
              <a:rPr lang="en-US" sz="2000" dirty="0">
                <a:latin typeface="+mj-lt"/>
                <a:ea typeface="Calibri" panose="020F0502020204030204" pitchFamily="34" charset="0"/>
              </a:rPr>
              <a:t> </a:t>
            </a:r>
            <a:r>
              <a:rPr lang="en-US" sz="2000" dirty="0" err="1">
                <a:latin typeface="+mj-lt"/>
                <a:ea typeface="Calibri" panose="020F0502020204030204" pitchFamily="34" charset="0"/>
              </a:rPr>
              <a:t>kinh</a:t>
            </a:r>
            <a:r>
              <a:rPr lang="en-US" sz="2000" dirty="0">
                <a:latin typeface="+mj-lt"/>
                <a:ea typeface="Calibri" panose="020F0502020204030204" pitchFamily="34" charset="0"/>
              </a:rPr>
              <a:t> </a:t>
            </a:r>
            <a:r>
              <a:rPr lang="en-US" sz="2000" dirty="0" err="1">
                <a:latin typeface="+mj-lt"/>
                <a:ea typeface="Calibri" panose="020F0502020204030204" pitchFamily="34" charset="0"/>
              </a:rPr>
              <a:t>tế</a:t>
            </a:r>
            <a:r>
              <a:rPr lang="en-US" sz="2000" dirty="0">
                <a:latin typeface="+mj-lt"/>
                <a:ea typeface="Calibri" panose="020F0502020204030204" pitchFamily="34" charset="0"/>
              </a:rPr>
              <a:t> - </a:t>
            </a:r>
            <a:r>
              <a:rPr lang="en-US" sz="2000" dirty="0" err="1">
                <a:latin typeface="+mj-lt"/>
                <a:ea typeface="Calibri" panose="020F0502020204030204" pitchFamily="34" charset="0"/>
              </a:rPr>
              <a:t>xã</a:t>
            </a:r>
            <a:r>
              <a:rPr lang="en-US" sz="2000" dirty="0">
                <a:latin typeface="+mj-lt"/>
                <a:ea typeface="Calibri" panose="020F0502020204030204" pitchFamily="34" charset="0"/>
              </a:rPr>
              <a:t> </a:t>
            </a:r>
            <a:r>
              <a:rPr lang="en-US" sz="2000" dirty="0" err="1">
                <a:latin typeface="+mj-lt"/>
                <a:ea typeface="Calibri" panose="020F0502020204030204" pitchFamily="34" charset="0"/>
              </a:rPr>
              <a:t>hội</a:t>
            </a:r>
            <a:r>
              <a:rPr lang="en-US" sz="2000" dirty="0">
                <a:latin typeface="+mj-lt"/>
                <a:ea typeface="Calibri" panose="020F0502020204030204" pitchFamily="34" charset="0"/>
              </a:rPr>
              <a:t>, </a:t>
            </a:r>
            <a:r>
              <a:rPr lang="en-US" sz="2000" dirty="0" err="1">
                <a:latin typeface="+mj-lt"/>
                <a:ea typeface="Calibri" panose="020F0502020204030204" pitchFamily="34" charset="0"/>
              </a:rPr>
              <a:t>Chiến</a:t>
            </a:r>
            <a:r>
              <a:rPr lang="en-US" sz="2000" dirty="0">
                <a:latin typeface="+mj-lt"/>
                <a:ea typeface="Calibri" panose="020F0502020204030204" pitchFamily="34" charset="0"/>
              </a:rPr>
              <a:t> </a:t>
            </a:r>
            <a:r>
              <a:rPr lang="en-US" sz="2000" dirty="0" err="1">
                <a:latin typeface="+mj-lt"/>
                <a:ea typeface="Calibri" panose="020F0502020204030204" pitchFamily="34" charset="0"/>
              </a:rPr>
              <a:t>lược</a:t>
            </a:r>
            <a:r>
              <a:rPr lang="en-US" sz="2000" dirty="0">
                <a:latin typeface="+mj-lt"/>
                <a:ea typeface="Calibri" panose="020F0502020204030204" pitchFamily="34" charset="0"/>
              </a:rPr>
              <a:t> </a:t>
            </a:r>
            <a:r>
              <a:rPr lang="en-US" sz="2000" dirty="0" err="1">
                <a:latin typeface="+mj-lt"/>
                <a:ea typeface="Calibri" panose="020F0502020204030204" pitchFamily="34" charset="0"/>
              </a:rPr>
              <a:t>phát</a:t>
            </a:r>
            <a:r>
              <a:rPr lang="en-US" sz="2000" dirty="0">
                <a:latin typeface="+mj-lt"/>
                <a:ea typeface="Calibri" panose="020F0502020204030204" pitchFamily="34" charset="0"/>
              </a:rPr>
              <a:t> </a:t>
            </a:r>
            <a:r>
              <a:rPr lang="en-US" sz="2000" dirty="0" err="1">
                <a:latin typeface="+mj-lt"/>
                <a:ea typeface="Calibri" panose="020F0502020204030204" pitchFamily="34" charset="0"/>
              </a:rPr>
              <a:t>triển</a:t>
            </a:r>
            <a:r>
              <a:rPr lang="en-US" sz="2000" dirty="0">
                <a:latin typeface="+mj-lt"/>
                <a:ea typeface="Calibri" panose="020F0502020204030204" pitchFamily="34" charset="0"/>
              </a:rPr>
              <a:t> </a:t>
            </a:r>
            <a:r>
              <a:rPr lang="en-US" sz="2000" dirty="0" err="1">
                <a:latin typeface="+mj-lt"/>
                <a:ea typeface="Calibri" panose="020F0502020204030204" pitchFamily="34" charset="0"/>
              </a:rPr>
              <a:t>bền</a:t>
            </a:r>
            <a:r>
              <a:rPr lang="en-US" sz="2000" dirty="0">
                <a:latin typeface="+mj-lt"/>
                <a:ea typeface="Calibri" panose="020F0502020204030204" pitchFamily="34" charset="0"/>
              </a:rPr>
              <a:t> </a:t>
            </a:r>
            <a:r>
              <a:rPr lang="en-US" sz="2000" dirty="0" err="1">
                <a:latin typeface="+mj-lt"/>
                <a:ea typeface="Calibri" panose="020F0502020204030204" pitchFamily="34" charset="0"/>
              </a:rPr>
              <a:t>vững</a:t>
            </a:r>
            <a:endParaRPr lang="en-US" sz="2000" dirty="0">
              <a:latin typeface="+mj-lt"/>
            </a:endParaRPr>
          </a:p>
        </p:txBody>
      </p:sp>
      <p:sp>
        <p:nvSpPr>
          <p:cNvPr id="31" name="Rectangle 30"/>
          <p:cNvSpPr/>
          <p:nvPr/>
        </p:nvSpPr>
        <p:spPr>
          <a:xfrm>
            <a:off x="3737009" y="2953544"/>
            <a:ext cx="5254593" cy="1323439"/>
          </a:xfrm>
          <a:prstGeom prst="rect">
            <a:avLst/>
          </a:prstGeom>
        </p:spPr>
        <p:txBody>
          <a:bodyPr wrap="square">
            <a:spAutoFit/>
          </a:bodyPr>
          <a:lstStyle/>
          <a:p>
            <a:pPr algn="ctr"/>
            <a:r>
              <a:rPr lang="en-US" sz="2000" dirty="0" err="1" smtClean="0">
                <a:latin typeface="+mj-lt"/>
                <a:ea typeface="Calibri" panose="020F0502020204030204" pitchFamily="34" charset="0"/>
              </a:rPr>
              <a:t>Bảo</a:t>
            </a:r>
            <a:r>
              <a:rPr lang="en-US" sz="2000" dirty="0" smtClean="0">
                <a:latin typeface="+mj-lt"/>
                <a:ea typeface="Calibri" panose="020F0502020204030204" pitchFamily="34" charset="0"/>
              </a:rPr>
              <a:t> </a:t>
            </a:r>
            <a:r>
              <a:rPr lang="en-US" sz="2000" dirty="0" err="1">
                <a:latin typeface="+mj-lt"/>
                <a:ea typeface="Calibri" panose="020F0502020204030204" pitchFamily="34" charset="0"/>
              </a:rPr>
              <a:t>vệ</a:t>
            </a:r>
            <a:r>
              <a:rPr lang="en-US" sz="2000" dirty="0">
                <a:latin typeface="+mj-lt"/>
                <a:ea typeface="Calibri" panose="020F0502020204030204" pitchFamily="34" charset="0"/>
              </a:rPr>
              <a:t> </a:t>
            </a:r>
            <a:r>
              <a:rPr lang="en-US" sz="2000" dirty="0" err="1">
                <a:latin typeface="+mj-lt"/>
                <a:ea typeface="Calibri" panose="020F0502020204030204" pitchFamily="34" charset="0"/>
              </a:rPr>
              <a:t>môi</a:t>
            </a:r>
            <a:r>
              <a:rPr lang="en-US" sz="2000" dirty="0">
                <a:latin typeface="+mj-lt"/>
                <a:ea typeface="Calibri" panose="020F0502020204030204" pitchFamily="34" charset="0"/>
              </a:rPr>
              <a:t> </a:t>
            </a:r>
            <a:r>
              <a:rPr lang="en-US" sz="2000" dirty="0" err="1">
                <a:latin typeface="+mj-lt"/>
                <a:ea typeface="Calibri" panose="020F0502020204030204" pitchFamily="34" charset="0"/>
              </a:rPr>
              <a:t>trường</a:t>
            </a:r>
            <a:r>
              <a:rPr lang="en-US" sz="2000" dirty="0">
                <a:latin typeface="+mj-lt"/>
                <a:ea typeface="Calibri" panose="020F0502020204030204" pitchFamily="34" charset="0"/>
              </a:rPr>
              <a:t> </a:t>
            </a:r>
            <a:r>
              <a:rPr lang="en-US" sz="2000" dirty="0" err="1">
                <a:latin typeface="+mj-lt"/>
                <a:ea typeface="Calibri" panose="020F0502020204030204" pitchFamily="34" charset="0"/>
              </a:rPr>
              <a:t>hướng</a:t>
            </a:r>
            <a:r>
              <a:rPr lang="en-US" sz="2000" dirty="0">
                <a:latin typeface="+mj-lt"/>
                <a:ea typeface="Calibri" panose="020F0502020204030204" pitchFamily="34" charset="0"/>
              </a:rPr>
              <a:t> </a:t>
            </a:r>
            <a:r>
              <a:rPr lang="en-US" sz="2000" dirty="0" err="1">
                <a:latin typeface="+mj-lt"/>
                <a:ea typeface="Calibri" panose="020F0502020204030204" pitchFamily="34" charset="0"/>
              </a:rPr>
              <a:t>tới</a:t>
            </a:r>
            <a:r>
              <a:rPr lang="en-US" sz="2000" dirty="0">
                <a:latin typeface="+mj-lt"/>
                <a:ea typeface="Calibri" panose="020F0502020204030204" pitchFamily="34" charset="0"/>
              </a:rPr>
              <a:t> </a:t>
            </a:r>
            <a:r>
              <a:rPr lang="en-US" sz="2000" dirty="0" err="1">
                <a:latin typeface="+mj-lt"/>
                <a:ea typeface="Calibri" panose="020F0502020204030204" pitchFamily="34" charset="0"/>
              </a:rPr>
              <a:t>mục</a:t>
            </a:r>
            <a:r>
              <a:rPr lang="en-US" sz="2000" dirty="0">
                <a:latin typeface="+mj-lt"/>
                <a:ea typeface="Calibri" panose="020F0502020204030204" pitchFamily="34" charset="0"/>
              </a:rPr>
              <a:t> </a:t>
            </a:r>
            <a:r>
              <a:rPr lang="en-US" sz="2000" dirty="0" err="1">
                <a:latin typeface="+mj-lt"/>
                <a:ea typeface="Calibri" panose="020F0502020204030204" pitchFamily="34" charset="0"/>
              </a:rPr>
              <a:t>tiêu</a:t>
            </a:r>
            <a:r>
              <a:rPr lang="en-US" sz="2000" dirty="0">
                <a:latin typeface="+mj-lt"/>
                <a:ea typeface="Calibri" panose="020F0502020204030204" pitchFamily="34" charset="0"/>
              </a:rPr>
              <a:t> </a:t>
            </a:r>
            <a:r>
              <a:rPr lang="en-US" sz="2000" dirty="0" err="1">
                <a:latin typeface="+mj-lt"/>
                <a:ea typeface="Calibri" panose="020F0502020204030204" pitchFamily="34" charset="0"/>
              </a:rPr>
              <a:t>phát</a:t>
            </a:r>
            <a:r>
              <a:rPr lang="en-US" sz="2000" dirty="0">
                <a:latin typeface="+mj-lt"/>
                <a:ea typeface="Calibri" panose="020F0502020204030204" pitchFamily="34" charset="0"/>
              </a:rPr>
              <a:t> </a:t>
            </a:r>
            <a:r>
              <a:rPr lang="en-US" sz="2000" dirty="0" err="1">
                <a:latin typeface="+mj-lt"/>
                <a:ea typeface="Calibri" panose="020F0502020204030204" pitchFamily="34" charset="0"/>
              </a:rPr>
              <a:t>triển</a:t>
            </a:r>
            <a:r>
              <a:rPr lang="en-US" sz="2000" dirty="0">
                <a:latin typeface="+mj-lt"/>
                <a:ea typeface="Calibri" panose="020F0502020204030204" pitchFamily="34" charset="0"/>
              </a:rPr>
              <a:t> </a:t>
            </a:r>
            <a:r>
              <a:rPr lang="en-US" sz="2000" dirty="0" err="1">
                <a:latin typeface="+mj-lt"/>
                <a:ea typeface="Calibri" panose="020F0502020204030204" pitchFamily="34" charset="0"/>
              </a:rPr>
              <a:t>bền</a:t>
            </a:r>
            <a:r>
              <a:rPr lang="en-US" sz="2000" dirty="0">
                <a:latin typeface="+mj-lt"/>
                <a:ea typeface="Calibri" panose="020F0502020204030204" pitchFamily="34" charset="0"/>
              </a:rPr>
              <a:t> </a:t>
            </a:r>
            <a:r>
              <a:rPr lang="en-US" sz="2000" dirty="0" err="1">
                <a:latin typeface="+mj-lt"/>
                <a:ea typeface="Calibri" panose="020F0502020204030204" pitchFamily="34" charset="0"/>
              </a:rPr>
              <a:t>vững</a:t>
            </a:r>
            <a:r>
              <a:rPr lang="en-US" sz="2000" dirty="0">
                <a:latin typeface="+mj-lt"/>
                <a:ea typeface="Calibri" panose="020F0502020204030204" pitchFamily="34" charset="0"/>
              </a:rPr>
              <a:t> </a:t>
            </a:r>
            <a:r>
              <a:rPr lang="en-US" sz="2000" dirty="0" err="1">
                <a:latin typeface="+mj-lt"/>
                <a:ea typeface="Calibri" panose="020F0502020204030204" pitchFamily="34" charset="0"/>
              </a:rPr>
              <a:t>nhằm</a:t>
            </a:r>
            <a:r>
              <a:rPr lang="en-US" sz="2000" dirty="0">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đáp</a:t>
            </a:r>
            <a:r>
              <a:rPr lang="en-US" sz="2000" b="1" dirty="0">
                <a:solidFill>
                  <a:srgbClr val="00B0F0"/>
                </a:solidFill>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ứng</a:t>
            </a:r>
            <a:r>
              <a:rPr lang="en-US" sz="2000" b="1" dirty="0">
                <a:solidFill>
                  <a:srgbClr val="00B0F0"/>
                </a:solidFill>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nhu</a:t>
            </a:r>
            <a:r>
              <a:rPr lang="en-US" sz="2000" b="1" dirty="0">
                <a:solidFill>
                  <a:srgbClr val="00B0F0"/>
                </a:solidFill>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cầu</a:t>
            </a:r>
            <a:r>
              <a:rPr lang="en-US" sz="2000" b="1" dirty="0">
                <a:solidFill>
                  <a:srgbClr val="00B0F0"/>
                </a:solidFill>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của</a:t>
            </a:r>
            <a:r>
              <a:rPr lang="en-US" sz="2000" b="1" dirty="0">
                <a:solidFill>
                  <a:srgbClr val="00B0F0"/>
                </a:solidFill>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các</a:t>
            </a:r>
            <a:r>
              <a:rPr lang="en-US" sz="2000" b="1" dirty="0">
                <a:solidFill>
                  <a:srgbClr val="00B0F0"/>
                </a:solidFill>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thế</a:t>
            </a:r>
            <a:r>
              <a:rPr lang="en-US" sz="2000" b="1" dirty="0">
                <a:solidFill>
                  <a:srgbClr val="00B0F0"/>
                </a:solidFill>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hệ</a:t>
            </a:r>
            <a:r>
              <a:rPr lang="en-US" sz="2000" b="1" dirty="0">
                <a:solidFill>
                  <a:srgbClr val="00B0F0"/>
                </a:solidFill>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hiện</a:t>
            </a:r>
            <a:r>
              <a:rPr lang="en-US" sz="2000" b="1" dirty="0">
                <a:solidFill>
                  <a:srgbClr val="00B0F0"/>
                </a:solidFill>
                <a:latin typeface="+mj-lt"/>
                <a:ea typeface="Calibri" panose="020F0502020204030204" pitchFamily="34" charset="0"/>
              </a:rPr>
              <a:t> </a:t>
            </a:r>
            <a:r>
              <a:rPr lang="en-US" sz="2000" b="1" dirty="0" err="1">
                <a:solidFill>
                  <a:srgbClr val="00B0F0"/>
                </a:solidFill>
                <a:latin typeface="+mj-lt"/>
                <a:ea typeface="Calibri" panose="020F0502020204030204" pitchFamily="34" charset="0"/>
              </a:rPr>
              <a:t>tại</a:t>
            </a:r>
            <a:r>
              <a:rPr lang="en-US" sz="2000" b="1" dirty="0">
                <a:solidFill>
                  <a:srgbClr val="00B0F0"/>
                </a:solidFill>
                <a:latin typeface="+mj-lt"/>
                <a:ea typeface="Calibri" panose="020F0502020204030204" pitchFamily="34" charset="0"/>
              </a:rPr>
              <a:t> </a:t>
            </a:r>
            <a:r>
              <a:rPr lang="en-US" sz="2000" dirty="0" err="1">
                <a:latin typeface="+mj-lt"/>
                <a:ea typeface="Calibri" panose="020F0502020204030204" pitchFamily="34" charset="0"/>
              </a:rPr>
              <a:t>nhưng</a:t>
            </a:r>
            <a:r>
              <a:rPr lang="en-US" sz="2000" dirty="0">
                <a:latin typeface="+mj-lt"/>
                <a:ea typeface="Calibri" panose="020F0502020204030204" pitchFamily="34" charset="0"/>
              </a:rPr>
              <a:t> </a:t>
            </a:r>
            <a:r>
              <a:rPr lang="en-US" sz="2000" dirty="0" err="1">
                <a:latin typeface="+mj-lt"/>
                <a:ea typeface="Calibri" panose="020F0502020204030204" pitchFamily="34" charset="0"/>
              </a:rPr>
              <a:t>vẫn</a:t>
            </a:r>
            <a:r>
              <a:rPr lang="en-US" sz="2000" dirty="0">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giữ</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được</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tiềm</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năng</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và</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cơ</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hội</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cho</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các</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thế</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hệ</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mai</a:t>
            </a:r>
            <a:r>
              <a:rPr lang="en-US" sz="2000" b="1" dirty="0">
                <a:solidFill>
                  <a:srgbClr val="7030A0"/>
                </a:solidFill>
                <a:latin typeface="+mj-lt"/>
                <a:ea typeface="Calibri" panose="020F0502020204030204" pitchFamily="34" charset="0"/>
              </a:rPr>
              <a:t> </a:t>
            </a:r>
            <a:r>
              <a:rPr lang="en-US" sz="2000" b="1" dirty="0" err="1">
                <a:solidFill>
                  <a:srgbClr val="7030A0"/>
                </a:solidFill>
                <a:latin typeface="+mj-lt"/>
                <a:ea typeface="Calibri" panose="020F0502020204030204" pitchFamily="34" charset="0"/>
              </a:rPr>
              <a:t>sau</a:t>
            </a:r>
            <a:endParaRPr lang="en-US" sz="2000" b="1" dirty="0">
              <a:solidFill>
                <a:srgbClr val="7030A0"/>
              </a:solidFill>
              <a:latin typeface="+mj-lt"/>
            </a:endParaRPr>
          </a:p>
        </p:txBody>
      </p:sp>
      <p:sp>
        <p:nvSpPr>
          <p:cNvPr id="33" name="Smiley Face 12">
            <a:extLst>
              <a:ext uri="{FF2B5EF4-FFF2-40B4-BE49-F238E27FC236}">
                <a16:creationId xmlns:a16="http://schemas.microsoft.com/office/drawing/2014/main" xmlns="" id="{7F01996A-EF70-44A8-AD2D-1E270513DCED}"/>
              </a:ext>
            </a:extLst>
          </p:cNvPr>
          <p:cNvSpPr/>
          <p:nvPr/>
        </p:nvSpPr>
        <p:spPr>
          <a:xfrm>
            <a:off x="3886203" y="5231266"/>
            <a:ext cx="419951" cy="559934"/>
          </a:xfrm>
          <a:custGeom>
            <a:avLst/>
            <a:gdLst/>
            <a:ahLst/>
            <a:cxnLst/>
            <a:rect l="l" t="t" r="r" b="b"/>
            <a:pathLst>
              <a:path w="3240000" h="3240000">
                <a:moveTo>
                  <a:pt x="1613470" y="2077417"/>
                </a:moveTo>
                <a:cubicBezTo>
                  <a:pt x="1358886" y="2080042"/>
                  <a:pt x="1130625" y="2234862"/>
                  <a:pt x="1034031" y="2470424"/>
                </a:cubicBezTo>
                <a:lnTo>
                  <a:pt x="1213303" y="2543936"/>
                </a:lnTo>
                <a:cubicBezTo>
                  <a:pt x="1280345" y="2380442"/>
                  <a:pt x="1438772" y="2272988"/>
                  <a:pt x="1615468" y="2271166"/>
                </a:cubicBezTo>
                <a:cubicBezTo>
                  <a:pt x="1792164" y="2269344"/>
                  <a:pt x="1952774" y="2373507"/>
                  <a:pt x="2023173" y="2535584"/>
                </a:cubicBezTo>
                <a:lnTo>
                  <a:pt x="2200891" y="2458391"/>
                </a:lnTo>
                <a:cubicBezTo>
                  <a:pt x="2099460" y="2224871"/>
                  <a:pt x="1868054" y="2074792"/>
                  <a:pt x="1613470" y="2077417"/>
                </a:cubicBezTo>
                <a:close/>
                <a:moveTo>
                  <a:pt x="2165423" y="986226"/>
                </a:moveTo>
                <a:cubicBezTo>
                  <a:pt x="2072622" y="986226"/>
                  <a:pt x="1997392" y="1061456"/>
                  <a:pt x="1997392" y="1154257"/>
                </a:cubicBezTo>
                <a:cubicBezTo>
                  <a:pt x="1997392" y="1247058"/>
                  <a:pt x="2072622" y="1322288"/>
                  <a:pt x="2165423" y="1322288"/>
                </a:cubicBezTo>
                <a:cubicBezTo>
                  <a:pt x="2258224" y="1322288"/>
                  <a:pt x="2333454" y="1247058"/>
                  <a:pt x="2333454" y="1154257"/>
                </a:cubicBezTo>
                <a:cubicBezTo>
                  <a:pt x="2333454" y="1061456"/>
                  <a:pt x="2258224" y="986226"/>
                  <a:pt x="2165423" y="986226"/>
                </a:cubicBezTo>
                <a:close/>
                <a:moveTo>
                  <a:pt x="1107401" y="986226"/>
                </a:moveTo>
                <a:cubicBezTo>
                  <a:pt x="1014600" y="986226"/>
                  <a:pt x="939370" y="1061456"/>
                  <a:pt x="939370" y="1154257"/>
                </a:cubicBezTo>
                <a:cubicBezTo>
                  <a:pt x="939370" y="1247058"/>
                  <a:pt x="1014600" y="1322288"/>
                  <a:pt x="1107401" y="1322288"/>
                </a:cubicBezTo>
                <a:cubicBezTo>
                  <a:pt x="1200202" y="1322288"/>
                  <a:pt x="1275432" y="1247058"/>
                  <a:pt x="1275432" y="1154257"/>
                </a:cubicBezTo>
                <a:cubicBezTo>
                  <a:pt x="1275432" y="1061456"/>
                  <a:pt x="1200202" y="986226"/>
                  <a:pt x="1107401" y="986226"/>
                </a:cubicBezTo>
                <a:close/>
                <a:moveTo>
                  <a:pt x="1620000" y="0"/>
                </a:moveTo>
                <a:lnTo>
                  <a:pt x="1785636" y="8364"/>
                </a:lnTo>
                <a:lnTo>
                  <a:pt x="1946487" y="32913"/>
                </a:lnTo>
                <a:lnTo>
                  <a:pt x="2101739" y="72832"/>
                </a:lnTo>
                <a:lnTo>
                  <a:pt x="2250577" y="127308"/>
                </a:lnTo>
                <a:lnTo>
                  <a:pt x="2392188" y="195525"/>
                </a:lnTo>
                <a:lnTo>
                  <a:pt x="2525758" y="276671"/>
                </a:lnTo>
                <a:lnTo>
                  <a:pt x="2650471" y="369929"/>
                </a:lnTo>
                <a:lnTo>
                  <a:pt x="2765513" y="474487"/>
                </a:lnTo>
                <a:lnTo>
                  <a:pt x="2870071" y="589530"/>
                </a:lnTo>
                <a:lnTo>
                  <a:pt x="2963330" y="714243"/>
                </a:lnTo>
                <a:lnTo>
                  <a:pt x="3044475" y="847812"/>
                </a:lnTo>
                <a:lnTo>
                  <a:pt x="3112693" y="989423"/>
                </a:lnTo>
                <a:lnTo>
                  <a:pt x="3167168" y="1138262"/>
                </a:lnTo>
                <a:lnTo>
                  <a:pt x="3207088" y="1293514"/>
                </a:lnTo>
                <a:lnTo>
                  <a:pt x="3231636" y="1454365"/>
                </a:lnTo>
                <a:lnTo>
                  <a:pt x="3240000" y="1620000"/>
                </a:lnTo>
                <a:lnTo>
                  <a:pt x="3231636" y="1785636"/>
                </a:lnTo>
                <a:lnTo>
                  <a:pt x="3207088" y="1946487"/>
                </a:lnTo>
                <a:lnTo>
                  <a:pt x="3167168" y="2101739"/>
                </a:lnTo>
                <a:lnTo>
                  <a:pt x="3112693" y="2250577"/>
                </a:lnTo>
                <a:lnTo>
                  <a:pt x="3044475" y="2392188"/>
                </a:lnTo>
                <a:lnTo>
                  <a:pt x="2963330" y="2525758"/>
                </a:lnTo>
                <a:lnTo>
                  <a:pt x="2870071" y="2650471"/>
                </a:lnTo>
                <a:lnTo>
                  <a:pt x="2765513" y="2765513"/>
                </a:lnTo>
                <a:lnTo>
                  <a:pt x="2650471" y="2870071"/>
                </a:lnTo>
                <a:lnTo>
                  <a:pt x="2525758" y="2963330"/>
                </a:lnTo>
                <a:lnTo>
                  <a:pt x="2392188" y="3044475"/>
                </a:lnTo>
                <a:lnTo>
                  <a:pt x="2250577" y="3112693"/>
                </a:lnTo>
                <a:lnTo>
                  <a:pt x="2101739" y="3167168"/>
                </a:lnTo>
                <a:lnTo>
                  <a:pt x="1946487" y="3207088"/>
                </a:lnTo>
                <a:lnTo>
                  <a:pt x="1785636" y="3231636"/>
                </a:lnTo>
                <a:cubicBezTo>
                  <a:pt x="1731176" y="3237167"/>
                  <a:pt x="1675919" y="3240000"/>
                  <a:pt x="1620000" y="3240000"/>
                </a:cubicBezTo>
                <a:cubicBezTo>
                  <a:pt x="1508163" y="3240000"/>
                  <a:pt x="1398972" y="3228667"/>
                  <a:pt x="1293514" y="3207088"/>
                </a:cubicBezTo>
                <a:cubicBezTo>
                  <a:pt x="1240785" y="3196298"/>
                  <a:pt x="1188989" y="3182946"/>
                  <a:pt x="1138262" y="3167168"/>
                </a:cubicBezTo>
                <a:cubicBezTo>
                  <a:pt x="1087535" y="3151390"/>
                  <a:pt x="1037877" y="3133187"/>
                  <a:pt x="989423" y="3112693"/>
                </a:cubicBezTo>
                <a:cubicBezTo>
                  <a:pt x="940970" y="3092198"/>
                  <a:pt x="893721" y="3069414"/>
                  <a:pt x="847812" y="3044475"/>
                </a:cubicBezTo>
                <a:cubicBezTo>
                  <a:pt x="801904" y="3019536"/>
                  <a:pt x="757335" y="2992442"/>
                  <a:pt x="714243" y="2963330"/>
                </a:cubicBezTo>
                <a:cubicBezTo>
                  <a:pt x="671151" y="2934217"/>
                  <a:pt x="629534" y="2903086"/>
                  <a:pt x="589530" y="2870071"/>
                </a:cubicBezTo>
                <a:cubicBezTo>
                  <a:pt x="549525" y="2837056"/>
                  <a:pt x="511133" y="2802158"/>
                  <a:pt x="474487" y="2765513"/>
                </a:cubicBezTo>
                <a:cubicBezTo>
                  <a:pt x="437842" y="2728868"/>
                  <a:pt x="402944" y="2690475"/>
                  <a:pt x="369930" y="2650471"/>
                </a:cubicBezTo>
                <a:cubicBezTo>
                  <a:pt x="336915" y="2610466"/>
                  <a:pt x="305783" y="2568850"/>
                  <a:pt x="276671" y="2525758"/>
                </a:cubicBezTo>
                <a:cubicBezTo>
                  <a:pt x="247558" y="2482665"/>
                  <a:pt x="220465" y="2438097"/>
                  <a:pt x="195526" y="2392188"/>
                </a:cubicBezTo>
                <a:cubicBezTo>
                  <a:pt x="170586" y="2346280"/>
                  <a:pt x="147802" y="2299031"/>
                  <a:pt x="127308" y="2250577"/>
                </a:cubicBezTo>
                <a:cubicBezTo>
                  <a:pt x="106814" y="2202124"/>
                  <a:pt x="88610" y="2152466"/>
                  <a:pt x="72832" y="2101739"/>
                </a:cubicBezTo>
                <a:cubicBezTo>
                  <a:pt x="57055" y="2051012"/>
                  <a:pt x="43703" y="1999216"/>
                  <a:pt x="32913" y="1946487"/>
                </a:cubicBezTo>
                <a:cubicBezTo>
                  <a:pt x="22123" y="1893758"/>
                  <a:pt x="13895" y="1840095"/>
                  <a:pt x="8364" y="1785636"/>
                </a:cubicBezTo>
                <a:cubicBezTo>
                  <a:pt x="2833" y="1731176"/>
                  <a:pt x="0" y="1675919"/>
                  <a:pt x="0" y="1620000"/>
                </a:cubicBezTo>
                <a:cubicBezTo>
                  <a:pt x="0" y="1508163"/>
                  <a:pt x="11333" y="1398972"/>
                  <a:pt x="32913" y="1293514"/>
                </a:cubicBezTo>
                <a:cubicBezTo>
                  <a:pt x="43703" y="1240785"/>
                  <a:pt x="57055" y="1188989"/>
                  <a:pt x="72832" y="1138262"/>
                </a:cubicBezTo>
                <a:cubicBezTo>
                  <a:pt x="88610" y="1087535"/>
                  <a:pt x="106814" y="1037877"/>
                  <a:pt x="127308" y="989423"/>
                </a:cubicBezTo>
                <a:cubicBezTo>
                  <a:pt x="147802" y="940970"/>
                  <a:pt x="170586" y="893721"/>
                  <a:pt x="195526" y="847812"/>
                </a:cubicBezTo>
                <a:cubicBezTo>
                  <a:pt x="220465" y="801904"/>
                  <a:pt x="247558" y="757335"/>
                  <a:pt x="276671" y="714243"/>
                </a:cubicBezTo>
                <a:cubicBezTo>
                  <a:pt x="305783" y="671151"/>
                  <a:pt x="336915" y="629534"/>
                  <a:pt x="369930" y="589530"/>
                </a:cubicBezTo>
                <a:cubicBezTo>
                  <a:pt x="402944" y="549525"/>
                  <a:pt x="437842" y="511133"/>
                  <a:pt x="474487" y="474487"/>
                </a:cubicBezTo>
                <a:cubicBezTo>
                  <a:pt x="511133" y="437842"/>
                  <a:pt x="549525" y="402944"/>
                  <a:pt x="589530" y="369929"/>
                </a:cubicBezTo>
                <a:cubicBezTo>
                  <a:pt x="629534" y="336915"/>
                  <a:pt x="671151" y="305783"/>
                  <a:pt x="714243" y="276671"/>
                </a:cubicBezTo>
                <a:cubicBezTo>
                  <a:pt x="757335" y="247558"/>
                  <a:pt x="801904" y="220465"/>
                  <a:pt x="847812" y="195525"/>
                </a:cubicBezTo>
                <a:cubicBezTo>
                  <a:pt x="893721" y="170586"/>
                  <a:pt x="940970" y="147802"/>
                  <a:pt x="989423" y="127308"/>
                </a:cubicBezTo>
                <a:cubicBezTo>
                  <a:pt x="1037877" y="106814"/>
                  <a:pt x="1087535" y="88610"/>
                  <a:pt x="1138262" y="72832"/>
                </a:cubicBezTo>
                <a:cubicBezTo>
                  <a:pt x="1188989" y="57054"/>
                  <a:pt x="1240785" y="43703"/>
                  <a:pt x="1293514" y="32913"/>
                </a:cubicBezTo>
                <a:cubicBezTo>
                  <a:pt x="1346243" y="22123"/>
                  <a:pt x="1399905" y="13895"/>
                  <a:pt x="1454365" y="8364"/>
                </a:cubicBezTo>
                <a:cubicBezTo>
                  <a:pt x="1508824" y="2833"/>
                  <a:pt x="1564081" y="0"/>
                  <a:pt x="1620000"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16384" name="Rectangle 16383"/>
          <p:cNvSpPr/>
          <p:nvPr/>
        </p:nvSpPr>
        <p:spPr>
          <a:xfrm>
            <a:off x="4275905" y="4397514"/>
            <a:ext cx="4563297" cy="707886"/>
          </a:xfrm>
          <a:prstGeom prst="rect">
            <a:avLst/>
          </a:prstGeom>
        </p:spPr>
        <p:txBody>
          <a:bodyPr wrap="square">
            <a:spAutoFit/>
          </a:bodyPr>
          <a:lstStyle/>
          <a:p>
            <a:pPr algn="ctr"/>
            <a:r>
              <a:rPr lang="en-US" sz="2000" dirty="0" err="1">
                <a:latin typeface="+mj-lt"/>
                <a:ea typeface="Calibri" panose="020F0502020204030204" pitchFamily="34" charset="0"/>
              </a:rPr>
              <a:t>Đ</a:t>
            </a:r>
            <a:r>
              <a:rPr lang="en-US" sz="2000" dirty="0" err="1" smtClean="0">
                <a:latin typeface="+mj-lt"/>
                <a:ea typeface="Calibri" panose="020F0502020204030204" pitchFamily="34" charset="0"/>
              </a:rPr>
              <a:t>ầu</a:t>
            </a:r>
            <a:r>
              <a:rPr lang="en-US" sz="2000" dirty="0" smtClean="0">
                <a:latin typeface="+mj-lt"/>
                <a:ea typeface="Calibri" panose="020F0502020204030204" pitchFamily="34" charset="0"/>
              </a:rPr>
              <a:t> </a:t>
            </a:r>
            <a:r>
              <a:rPr lang="en-US" sz="2000" dirty="0" err="1">
                <a:latin typeface="+mj-lt"/>
                <a:ea typeface="Calibri" panose="020F0502020204030204" pitchFamily="34" charset="0"/>
              </a:rPr>
              <a:t>tư</a:t>
            </a:r>
            <a:r>
              <a:rPr lang="en-US" sz="2000" dirty="0">
                <a:latin typeface="+mj-lt"/>
                <a:ea typeface="Calibri" panose="020F0502020204030204" pitchFamily="34" charset="0"/>
              </a:rPr>
              <a:t> </a:t>
            </a:r>
            <a:r>
              <a:rPr lang="en-US" sz="2000" dirty="0" err="1">
                <a:latin typeface="+mj-lt"/>
                <a:ea typeface="Calibri" panose="020F0502020204030204" pitchFamily="34" charset="0"/>
              </a:rPr>
              <a:t>cho</a:t>
            </a:r>
            <a:r>
              <a:rPr lang="en-US" sz="2000" dirty="0">
                <a:latin typeface="+mj-lt"/>
                <a:ea typeface="Calibri" panose="020F0502020204030204" pitchFamily="34" charset="0"/>
              </a:rPr>
              <a:t> </a:t>
            </a:r>
            <a:r>
              <a:rPr lang="en-US" sz="2000" dirty="0" err="1">
                <a:latin typeface="+mj-lt"/>
                <a:ea typeface="Calibri" panose="020F0502020204030204" pitchFamily="34" charset="0"/>
              </a:rPr>
              <a:t>bảo</a:t>
            </a:r>
            <a:r>
              <a:rPr lang="en-US" sz="2000" dirty="0">
                <a:latin typeface="+mj-lt"/>
                <a:ea typeface="Calibri" panose="020F0502020204030204" pitchFamily="34" charset="0"/>
              </a:rPr>
              <a:t> </a:t>
            </a:r>
            <a:r>
              <a:rPr lang="en-US" sz="2000" dirty="0" err="1">
                <a:latin typeface="+mj-lt"/>
                <a:ea typeface="Calibri" panose="020F0502020204030204" pitchFamily="34" charset="0"/>
              </a:rPr>
              <a:t>vệ</a:t>
            </a:r>
            <a:r>
              <a:rPr lang="en-US" sz="2000" dirty="0">
                <a:latin typeface="+mj-lt"/>
                <a:ea typeface="Calibri" panose="020F0502020204030204" pitchFamily="34" charset="0"/>
              </a:rPr>
              <a:t> </a:t>
            </a:r>
            <a:r>
              <a:rPr lang="en-US" sz="2000" dirty="0" err="1">
                <a:latin typeface="+mj-lt"/>
                <a:ea typeface="Calibri" panose="020F0502020204030204" pitchFamily="34" charset="0"/>
              </a:rPr>
              <a:t>môi</a:t>
            </a:r>
            <a:r>
              <a:rPr lang="en-US" sz="2000" dirty="0">
                <a:latin typeface="+mj-lt"/>
                <a:ea typeface="Calibri" panose="020F0502020204030204" pitchFamily="34" charset="0"/>
              </a:rPr>
              <a:t> </a:t>
            </a:r>
            <a:r>
              <a:rPr lang="en-US" sz="2000" dirty="0" err="1">
                <a:latin typeface="+mj-lt"/>
                <a:ea typeface="Calibri" panose="020F0502020204030204" pitchFamily="34" charset="0"/>
              </a:rPr>
              <a:t>trường</a:t>
            </a:r>
            <a:r>
              <a:rPr lang="en-US" sz="2000" dirty="0">
                <a:latin typeface="+mj-lt"/>
                <a:ea typeface="Calibri" panose="020F0502020204030204" pitchFamily="34" charset="0"/>
              </a:rPr>
              <a:t> </a:t>
            </a:r>
            <a:r>
              <a:rPr lang="en-US" sz="2000" dirty="0" err="1">
                <a:latin typeface="+mj-lt"/>
                <a:ea typeface="Calibri" panose="020F0502020204030204" pitchFamily="34" charset="0"/>
              </a:rPr>
              <a:t>là</a:t>
            </a:r>
            <a:r>
              <a:rPr lang="en-US" sz="2000" dirty="0">
                <a:latin typeface="+mj-lt"/>
                <a:ea typeface="Calibri" panose="020F0502020204030204" pitchFamily="34" charset="0"/>
              </a:rPr>
              <a:t> </a:t>
            </a:r>
            <a:r>
              <a:rPr lang="en-US" sz="2000" b="1" dirty="0" err="1">
                <a:solidFill>
                  <a:srgbClr val="3333CC"/>
                </a:solidFill>
                <a:latin typeface="+mj-lt"/>
                <a:ea typeface="Calibri" panose="020F0502020204030204" pitchFamily="34" charset="0"/>
              </a:rPr>
              <a:t>đầu</a:t>
            </a:r>
            <a:r>
              <a:rPr lang="en-US" sz="2000" b="1" dirty="0">
                <a:solidFill>
                  <a:srgbClr val="3333CC"/>
                </a:solidFill>
                <a:latin typeface="+mj-lt"/>
                <a:ea typeface="Calibri" panose="020F0502020204030204" pitchFamily="34" charset="0"/>
              </a:rPr>
              <a:t> </a:t>
            </a:r>
            <a:r>
              <a:rPr lang="en-US" sz="2000" b="1" dirty="0" err="1">
                <a:solidFill>
                  <a:srgbClr val="3333CC"/>
                </a:solidFill>
                <a:latin typeface="+mj-lt"/>
                <a:ea typeface="Calibri" panose="020F0502020204030204" pitchFamily="34" charset="0"/>
              </a:rPr>
              <a:t>tư</a:t>
            </a:r>
            <a:r>
              <a:rPr lang="en-US" sz="2000" b="1" dirty="0">
                <a:solidFill>
                  <a:srgbClr val="3333CC"/>
                </a:solidFill>
                <a:latin typeface="+mj-lt"/>
                <a:ea typeface="Calibri" panose="020F0502020204030204" pitchFamily="34" charset="0"/>
              </a:rPr>
              <a:t> </a:t>
            </a:r>
            <a:r>
              <a:rPr lang="en-US" sz="2000" b="1" dirty="0" err="1">
                <a:solidFill>
                  <a:srgbClr val="3333CC"/>
                </a:solidFill>
                <a:latin typeface="+mj-lt"/>
                <a:ea typeface="Calibri" panose="020F0502020204030204" pitchFamily="34" charset="0"/>
              </a:rPr>
              <a:t>cho</a:t>
            </a:r>
            <a:r>
              <a:rPr lang="en-US" sz="2000" b="1" dirty="0">
                <a:solidFill>
                  <a:srgbClr val="3333CC"/>
                </a:solidFill>
                <a:latin typeface="+mj-lt"/>
                <a:ea typeface="Calibri" panose="020F0502020204030204" pitchFamily="34" charset="0"/>
              </a:rPr>
              <a:t> </a:t>
            </a:r>
            <a:r>
              <a:rPr lang="en-US" sz="2000" b="1" dirty="0" err="1">
                <a:solidFill>
                  <a:srgbClr val="3333CC"/>
                </a:solidFill>
                <a:latin typeface="+mj-lt"/>
                <a:ea typeface="Calibri" panose="020F0502020204030204" pitchFamily="34" charset="0"/>
              </a:rPr>
              <a:t>phát</a:t>
            </a:r>
            <a:r>
              <a:rPr lang="en-US" sz="2000" b="1" dirty="0">
                <a:solidFill>
                  <a:srgbClr val="3333CC"/>
                </a:solidFill>
                <a:latin typeface="+mj-lt"/>
                <a:ea typeface="Calibri" panose="020F0502020204030204" pitchFamily="34" charset="0"/>
              </a:rPr>
              <a:t> </a:t>
            </a:r>
            <a:r>
              <a:rPr lang="en-US" sz="2000" b="1" dirty="0" err="1">
                <a:solidFill>
                  <a:srgbClr val="3333CC"/>
                </a:solidFill>
                <a:latin typeface="+mj-lt"/>
                <a:ea typeface="Calibri" panose="020F0502020204030204" pitchFamily="34" charset="0"/>
              </a:rPr>
              <a:t>triển</a:t>
            </a:r>
            <a:r>
              <a:rPr lang="en-US" sz="2000" b="1" dirty="0">
                <a:solidFill>
                  <a:srgbClr val="3333CC"/>
                </a:solidFill>
                <a:latin typeface="+mj-lt"/>
                <a:ea typeface="Calibri" panose="020F0502020204030204" pitchFamily="34" charset="0"/>
              </a:rPr>
              <a:t> </a:t>
            </a:r>
            <a:r>
              <a:rPr lang="en-US" sz="2000" b="1" dirty="0" err="1">
                <a:solidFill>
                  <a:srgbClr val="3333CC"/>
                </a:solidFill>
                <a:latin typeface="+mj-lt"/>
                <a:ea typeface="Calibri" panose="020F0502020204030204" pitchFamily="34" charset="0"/>
              </a:rPr>
              <a:t>bền</a:t>
            </a:r>
            <a:r>
              <a:rPr lang="en-US" sz="2000" b="1" dirty="0">
                <a:solidFill>
                  <a:srgbClr val="3333CC"/>
                </a:solidFill>
                <a:latin typeface="+mj-lt"/>
                <a:ea typeface="Calibri" panose="020F0502020204030204" pitchFamily="34" charset="0"/>
              </a:rPr>
              <a:t> </a:t>
            </a:r>
            <a:r>
              <a:rPr lang="en-US" sz="2000" b="1" dirty="0" err="1">
                <a:solidFill>
                  <a:srgbClr val="3333CC"/>
                </a:solidFill>
                <a:latin typeface="+mj-lt"/>
                <a:ea typeface="Calibri" panose="020F0502020204030204" pitchFamily="34" charset="0"/>
              </a:rPr>
              <a:t>vững</a:t>
            </a:r>
            <a:endParaRPr lang="en-US" sz="2000" b="1" dirty="0">
              <a:solidFill>
                <a:srgbClr val="3333CC"/>
              </a:solidFill>
              <a:latin typeface="+mj-lt"/>
            </a:endParaRPr>
          </a:p>
        </p:txBody>
      </p:sp>
      <p:sp>
        <p:nvSpPr>
          <p:cNvPr id="16385" name="Rectangle 16384"/>
          <p:cNvSpPr/>
          <p:nvPr/>
        </p:nvSpPr>
        <p:spPr>
          <a:xfrm>
            <a:off x="4306153" y="5185906"/>
            <a:ext cx="4685449" cy="605294"/>
          </a:xfrm>
          <a:prstGeom prst="rect">
            <a:avLst/>
          </a:prstGeom>
        </p:spPr>
        <p:txBody>
          <a:bodyPr wrap="square">
            <a:spAutoFit/>
          </a:bodyPr>
          <a:lstStyle/>
          <a:p>
            <a:pPr indent="457200" algn="just">
              <a:lnSpc>
                <a:spcPts val="2000"/>
              </a:lnSpc>
              <a:spcAft>
                <a:spcPts val="0"/>
              </a:spcAft>
            </a:pPr>
            <a:r>
              <a:rPr lang="en-US" sz="2000" dirty="0" err="1">
                <a:latin typeface="+mj-lt"/>
                <a:ea typeface="Times New Roman" panose="02020603050405020304" pitchFamily="18" charset="0"/>
              </a:rPr>
              <a:t>Bảo</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vệ</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môi</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trường</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là</a:t>
            </a:r>
            <a:r>
              <a:rPr lang="en-US" sz="2000" dirty="0">
                <a:latin typeface="+mj-lt"/>
                <a:ea typeface="Times New Roman" panose="02020603050405020304" pitchFamily="18" charset="0"/>
              </a:rPr>
              <a:t> </a:t>
            </a:r>
            <a:r>
              <a:rPr lang="en-US" sz="2000" b="1" dirty="0" err="1">
                <a:latin typeface="+mj-lt"/>
                <a:ea typeface="Times New Roman" panose="02020603050405020304" pitchFamily="18" charset="0"/>
              </a:rPr>
              <a:t>trách</a:t>
            </a:r>
            <a:r>
              <a:rPr lang="en-US" sz="2000" b="1" dirty="0">
                <a:latin typeface="+mj-lt"/>
                <a:ea typeface="Times New Roman" panose="02020603050405020304" pitchFamily="18" charset="0"/>
              </a:rPr>
              <a:t> </a:t>
            </a:r>
            <a:r>
              <a:rPr lang="en-US" sz="2000" b="1" dirty="0" err="1">
                <a:latin typeface="+mj-lt"/>
                <a:ea typeface="Times New Roman" panose="02020603050405020304" pitchFamily="18" charset="0"/>
              </a:rPr>
              <a:t>nhiệm</a:t>
            </a:r>
            <a:r>
              <a:rPr lang="en-US" sz="2000" b="1" dirty="0">
                <a:latin typeface="+mj-lt"/>
                <a:ea typeface="Times New Roman" panose="02020603050405020304" pitchFamily="18" charset="0"/>
              </a:rPr>
              <a:t> </a:t>
            </a:r>
            <a:r>
              <a:rPr lang="en-US" sz="2000" dirty="0" err="1">
                <a:latin typeface="+mj-lt"/>
                <a:ea typeface="Times New Roman" panose="02020603050405020304" pitchFamily="18" charset="0"/>
              </a:rPr>
              <a:t>của</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toàn</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xã</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hội</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là</a:t>
            </a:r>
            <a:r>
              <a:rPr lang="en-US" sz="2000" dirty="0">
                <a:latin typeface="+mj-lt"/>
                <a:ea typeface="Times New Roman" panose="02020603050405020304" pitchFamily="18" charset="0"/>
              </a:rPr>
              <a:t> </a:t>
            </a:r>
            <a:r>
              <a:rPr lang="en-US" sz="2000" b="1" dirty="0" err="1">
                <a:solidFill>
                  <a:srgbClr val="008000"/>
                </a:solidFill>
                <a:latin typeface="+mj-lt"/>
                <a:ea typeface="Times New Roman" panose="02020603050405020304" pitchFamily="18" charset="0"/>
              </a:rPr>
              <a:t>nghĩa</a:t>
            </a:r>
            <a:r>
              <a:rPr lang="en-US" sz="2000" b="1" dirty="0">
                <a:solidFill>
                  <a:srgbClr val="008000"/>
                </a:solidFill>
                <a:latin typeface="+mj-lt"/>
                <a:ea typeface="Times New Roman" panose="02020603050405020304" pitchFamily="18" charset="0"/>
              </a:rPr>
              <a:t> </a:t>
            </a:r>
            <a:r>
              <a:rPr lang="en-US" sz="2000" b="1" dirty="0" err="1">
                <a:solidFill>
                  <a:srgbClr val="008000"/>
                </a:solidFill>
                <a:latin typeface="+mj-lt"/>
                <a:ea typeface="Times New Roman" panose="02020603050405020304" pitchFamily="18" charset="0"/>
              </a:rPr>
              <a:t>vụ</a:t>
            </a:r>
            <a:r>
              <a:rPr lang="en-US" sz="2000" b="1" dirty="0">
                <a:solidFill>
                  <a:srgbClr val="008000"/>
                </a:solidFill>
                <a:latin typeface="+mj-lt"/>
                <a:ea typeface="Times New Roman" panose="02020603050405020304" pitchFamily="18" charset="0"/>
              </a:rPr>
              <a:t> </a:t>
            </a:r>
            <a:r>
              <a:rPr lang="en-US" sz="2000" dirty="0" err="1">
                <a:latin typeface="+mj-lt"/>
                <a:ea typeface="Times New Roman" panose="02020603050405020304" pitchFamily="18" charset="0"/>
              </a:rPr>
              <a:t>của</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mọi</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người</a:t>
            </a:r>
            <a:r>
              <a:rPr lang="en-US" sz="2000" dirty="0">
                <a:latin typeface="+mj-lt"/>
                <a:ea typeface="Times New Roman" panose="02020603050405020304" pitchFamily="18" charset="0"/>
              </a:rPr>
              <a:t> </a:t>
            </a:r>
            <a:r>
              <a:rPr lang="en-US" sz="2000" dirty="0" err="1">
                <a:latin typeface="+mj-lt"/>
                <a:ea typeface="Times New Roman" panose="02020603050405020304" pitchFamily="18" charset="0"/>
              </a:rPr>
              <a:t>dân</a:t>
            </a:r>
            <a:r>
              <a:rPr lang="en-US" sz="2000" dirty="0">
                <a:latin typeface="+mj-lt"/>
                <a:ea typeface="Times New Roman" panose="02020603050405020304" pitchFamily="18" charset="0"/>
              </a:rPr>
              <a:t>.</a:t>
            </a:r>
            <a:endParaRPr lang="en-US" sz="2000" dirty="0">
              <a:effectLst/>
              <a:latin typeface="+mj-lt"/>
              <a:ea typeface="Times New Roman" panose="02020603050405020304" pitchFamily="18" charset="0"/>
            </a:endParaRPr>
          </a:p>
        </p:txBody>
      </p:sp>
      <p:sp>
        <p:nvSpPr>
          <p:cNvPr id="36" name="Parallelogram 15">
            <a:extLst>
              <a:ext uri="{FF2B5EF4-FFF2-40B4-BE49-F238E27FC236}">
                <a16:creationId xmlns:a16="http://schemas.microsoft.com/office/drawing/2014/main" xmlns="" id="{7A9FBE9D-EE5A-4F1B-8EDD-3D011F43183E}"/>
              </a:ext>
            </a:extLst>
          </p:cNvPr>
          <p:cNvSpPr/>
          <p:nvPr/>
        </p:nvSpPr>
        <p:spPr>
          <a:xfrm flipH="1">
            <a:off x="3276600" y="3028371"/>
            <a:ext cx="460406" cy="638443"/>
          </a:xfrm>
          <a:custGeom>
            <a:avLst/>
            <a:gdLst/>
            <a:ahLst/>
            <a:cxnLst/>
            <a:rect l="l" t="t" r="r" b="b"/>
            <a:pathLst>
              <a:path w="3242753" h="3227814">
                <a:moveTo>
                  <a:pt x="1621376" y="1043635"/>
                </a:moveTo>
                <a:cubicBezTo>
                  <a:pt x="1557188" y="1043635"/>
                  <a:pt x="1505154" y="1095669"/>
                  <a:pt x="1505154" y="1159857"/>
                </a:cubicBezTo>
                <a:lnTo>
                  <a:pt x="1505154" y="1625483"/>
                </a:lnTo>
                <a:lnTo>
                  <a:pt x="1033577" y="1625483"/>
                </a:lnTo>
                <a:cubicBezTo>
                  <a:pt x="969389" y="1625483"/>
                  <a:pt x="917355" y="1677517"/>
                  <a:pt x="917355" y="1741705"/>
                </a:cubicBezTo>
                <a:cubicBezTo>
                  <a:pt x="917355" y="1805893"/>
                  <a:pt x="969389" y="1857927"/>
                  <a:pt x="1033577" y="1857927"/>
                </a:cubicBezTo>
                <a:lnTo>
                  <a:pt x="1614688" y="1857927"/>
                </a:lnTo>
                <a:lnTo>
                  <a:pt x="1619859" y="1856884"/>
                </a:lnTo>
                <a:cubicBezTo>
                  <a:pt x="1620361" y="1857187"/>
                  <a:pt x="1620868" y="1857190"/>
                  <a:pt x="1621376" y="1857190"/>
                </a:cubicBezTo>
                <a:cubicBezTo>
                  <a:pt x="1685564" y="1857190"/>
                  <a:pt x="1737598" y="1805156"/>
                  <a:pt x="1737598" y="1740968"/>
                </a:cubicBezTo>
                <a:lnTo>
                  <a:pt x="1737598" y="1159857"/>
                </a:lnTo>
                <a:cubicBezTo>
                  <a:pt x="1737598" y="1095669"/>
                  <a:pt x="1685564" y="1043635"/>
                  <a:pt x="1621376" y="1043635"/>
                </a:cubicBezTo>
                <a:close/>
                <a:moveTo>
                  <a:pt x="1621376" y="628818"/>
                </a:moveTo>
                <a:cubicBezTo>
                  <a:pt x="2206882" y="628818"/>
                  <a:pt x="2681529" y="1103464"/>
                  <a:pt x="2681529" y="1688970"/>
                </a:cubicBezTo>
                <a:cubicBezTo>
                  <a:pt x="2681529" y="2274476"/>
                  <a:pt x="2206882" y="2749122"/>
                  <a:pt x="1621376" y="2749122"/>
                </a:cubicBezTo>
                <a:cubicBezTo>
                  <a:pt x="1035870" y="2749122"/>
                  <a:pt x="561223" y="2274476"/>
                  <a:pt x="561223" y="1688970"/>
                </a:cubicBezTo>
                <a:cubicBezTo>
                  <a:pt x="561223" y="1103464"/>
                  <a:pt x="1035870" y="628818"/>
                  <a:pt x="1621376" y="628818"/>
                </a:cubicBezTo>
                <a:close/>
                <a:moveTo>
                  <a:pt x="1621376" y="424596"/>
                </a:moveTo>
                <a:cubicBezTo>
                  <a:pt x="923081" y="424596"/>
                  <a:pt x="357001" y="990676"/>
                  <a:pt x="357001" y="1688970"/>
                </a:cubicBezTo>
                <a:cubicBezTo>
                  <a:pt x="357001" y="2128645"/>
                  <a:pt x="581423" y="2515905"/>
                  <a:pt x="922189" y="2742109"/>
                </a:cubicBezTo>
                <a:lnTo>
                  <a:pt x="652992" y="3227814"/>
                </a:lnTo>
                <a:lnTo>
                  <a:pt x="911997" y="3227814"/>
                </a:lnTo>
                <a:lnTo>
                  <a:pt x="1121304" y="2850168"/>
                </a:lnTo>
                <a:cubicBezTo>
                  <a:pt x="1274563" y="2916691"/>
                  <a:pt x="1443689" y="2953344"/>
                  <a:pt x="1621376" y="2953344"/>
                </a:cubicBezTo>
                <a:cubicBezTo>
                  <a:pt x="1799063" y="2953344"/>
                  <a:pt x="1968189" y="2916691"/>
                  <a:pt x="2121449" y="2850168"/>
                </a:cubicBezTo>
                <a:lnTo>
                  <a:pt x="2330755" y="3227814"/>
                </a:lnTo>
                <a:lnTo>
                  <a:pt x="2589760" y="3227814"/>
                </a:lnTo>
                <a:lnTo>
                  <a:pt x="2320563" y="2742109"/>
                </a:lnTo>
                <a:cubicBezTo>
                  <a:pt x="2661329" y="2515905"/>
                  <a:pt x="2885751" y="2128645"/>
                  <a:pt x="2885751" y="1688970"/>
                </a:cubicBezTo>
                <a:cubicBezTo>
                  <a:pt x="2885751" y="990676"/>
                  <a:pt x="2319671" y="424596"/>
                  <a:pt x="1621376" y="424596"/>
                </a:cubicBezTo>
                <a:close/>
                <a:moveTo>
                  <a:pt x="2599800" y="123238"/>
                </a:moveTo>
                <a:cubicBezTo>
                  <a:pt x="2434609" y="120698"/>
                  <a:pt x="2268460" y="180476"/>
                  <a:pt x="2139563" y="303161"/>
                </a:cubicBezTo>
                <a:lnTo>
                  <a:pt x="3057258" y="1232053"/>
                </a:lnTo>
                <a:cubicBezTo>
                  <a:pt x="3305736" y="977255"/>
                  <a:pt x="3304415" y="570405"/>
                  <a:pt x="3054287" y="317226"/>
                </a:cubicBezTo>
                <a:cubicBezTo>
                  <a:pt x="2929224" y="190636"/>
                  <a:pt x="2764991" y="125778"/>
                  <a:pt x="2599800" y="123238"/>
                </a:cubicBezTo>
                <a:close/>
                <a:moveTo>
                  <a:pt x="642953" y="123238"/>
                </a:moveTo>
                <a:cubicBezTo>
                  <a:pt x="477762" y="125778"/>
                  <a:pt x="313529" y="190636"/>
                  <a:pt x="188466" y="317226"/>
                </a:cubicBezTo>
                <a:cubicBezTo>
                  <a:pt x="-61662" y="570405"/>
                  <a:pt x="-62983" y="977255"/>
                  <a:pt x="185495" y="1232053"/>
                </a:cubicBezTo>
                <a:lnTo>
                  <a:pt x="1103190" y="303161"/>
                </a:lnTo>
                <a:cubicBezTo>
                  <a:pt x="974294" y="180476"/>
                  <a:pt x="808144" y="120698"/>
                  <a:pt x="642953" y="123238"/>
                </a:cubicBezTo>
                <a:close/>
                <a:moveTo>
                  <a:pt x="1722692" y="0"/>
                </a:moveTo>
                <a:lnTo>
                  <a:pt x="1520061" y="0"/>
                </a:lnTo>
                <a:cubicBezTo>
                  <a:pt x="1440152" y="0"/>
                  <a:pt x="1375373" y="64779"/>
                  <a:pt x="1375373" y="144688"/>
                </a:cubicBezTo>
                <a:lnTo>
                  <a:pt x="1375373" y="289376"/>
                </a:lnTo>
                <a:lnTo>
                  <a:pt x="1867380" y="289376"/>
                </a:lnTo>
                <a:lnTo>
                  <a:pt x="1867380" y="144688"/>
                </a:lnTo>
                <a:cubicBezTo>
                  <a:pt x="1867380" y="64779"/>
                  <a:pt x="1802601" y="0"/>
                  <a:pt x="1722692" y="0"/>
                </a:cubicBezTo>
                <a:close/>
              </a:path>
            </a:pathLst>
          </a:custGeom>
          <a:solidFill>
            <a:srgbClr val="CC009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37" name="Oval 31">
            <a:extLst>
              <a:ext uri="{FF2B5EF4-FFF2-40B4-BE49-F238E27FC236}">
                <a16:creationId xmlns:a16="http://schemas.microsoft.com/office/drawing/2014/main" xmlns="" id="{F2B4C20E-6F83-4700-819A-B889CC4F8028}"/>
              </a:ext>
            </a:extLst>
          </p:cNvPr>
          <p:cNvSpPr/>
          <p:nvPr/>
        </p:nvSpPr>
        <p:spPr>
          <a:xfrm>
            <a:off x="3581402" y="4276734"/>
            <a:ext cx="630255" cy="572083"/>
          </a:xfrm>
          <a:custGeom>
            <a:avLst/>
            <a:gdLst/>
            <a:ahLst/>
            <a:cxnLst/>
            <a:rect l="l" t="t" r="r" b="b"/>
            <a:pathLst>
              <a:path w="3240076" h="3196551">
                <a:moveTo>
                  <a:pt x="2810300" y="1617710"/>
                </a:moveTo>
                <a:cubicBezTo>
                  <a:pt x="2817009" y="1615912"/>
                  <a:pt x="2824405" y="1616674"/>
                  <a:pt x="2830895" y="1620421"/>
                </a:cubicBezTo>
                <a:lnTo>
                  <a:pt x="3150571" y="1804986"/>
                </a:lnTo>
                <a:cubicBezTo>
                  <a:pt x="3163552" y="1812480"/>
                  <a:pt x="3168000" y="1829080"/>
                  <a:pt x="3160506" y="1842062"/>
                </a:cubicBezTo>
                <a:lnTo>
                  <a:pt x="3106222" y="1936084"/>
                </a:lnTo>
                <a:cubicBezTo>
                  <a:pt x="3098727" y="1949065"/>
                  <a:pt x="3082128" y="1953513"/>
                  <a:pt x="3069146" y="1946019"/>
                </a:cubicBezTo>
                <a:lnTo>
                  <a:pt x="2749470" y="1761453"/>
                </a:lnTo>
                <a:cubicBezTo>
                  <a:pt x="2736489" y="1753959"/>
                  <a:pt x="2732040" y="1737359"/>
                  <a:pt x="2739536" y="1724378"/>
                </a:cubicBezTo>
                <a:lnTo>
                  <a:pt x="2793819" y="1630356"/>
                </a:lnTo>
                <a:cubicBezTo>
                  <a:pt x="2797567" y="1623864"/>
                  <a:pt x="2803590" y="1619508"/>
                  <a:pt x="2810300" y="1617710"/>
                </a:cubicBezTo>
                <a:close/>
                <a:moveTo>
                  <a:pt x="1308278" y="1324343"/>
                </a:moveTo>
                <a:cubicBezTo>
                  <a:pt x="1529714" y="1324343"/>
                  <a:pt x="1725574" y="1433852"/>
                  <a:pt x="1834882" y="1608603"/>
                </a:cubicBezTo>
                <a:cubicBezTo>
                  <a:pt x="1903747" y="1545710"/>
                  <a:pt x="1995954" y="1511368"/>
                  <a:pt x="2096186" y="1511368"/>
                </a:cubicBezTo>
                <a:cubicBezTo>
                  <a:pt x="2313867" y="1511368"/>
                  <a:pt x="2493715" y="1673353"/>
                  <a:pt x="2514185" y="1884371"/>
                </a:cubicBezTo>
                <a:cubicBezTo>
                  <a:pt x="2517944" y="1882108"/>
                  <a:pt x="2521751" y="1882074"/>
                  <a:pt x="2525567" y="1882074"/>
                </a:cubicBezTo>
                <a:cubicBezTo>
                  <a:pt x="2888547" y="1882074"/>
                  <a:pt x="3182805" y="2176332"/>
                  <a:pt x="3182805" y="2539312"/>
                </a:cubicBezTo>
                <a:cubicBezTo>
                  <a:pt x="3182805" y="2882034"/>
                  <a:pt x="2920478" y="3163490"/>
                  <a:pt x="2585635" y="3193518"/>
                </a:cubicBezTo>
                <a:lnTo>
                  <a:pt x="2585635" y="3196551"/>
                </a:lnTo>
                <a:lnTo>
                  <a:pt x="2525567" y="3196551"/>
                </a:lnTo>
                <a:lnTo>
                  <a:pt x="733485" y="3196551"/>
                </a:lnTo>
                <a:lnTo>
                  <a:pt x="733485" y="3191649"/>
                </a:lnTo>
                <a:cubicBezTo>
                  <a:pt x="708515" y="3195063"/>
                  <a:pt x="683050" y="3196551"/>
                  <a:pt x="657239" y="3196551"/>
                </a:cubicBezTo>
                <a:cubicBezTo>
                  <a:pt x="294258" y="3196551"/>
                  <a:pt x="0" y="2902293"/>
                  <a:pt x="0" y="2539312"/>
                </a:cubicBezTo>
                <a:cubicBezTo>
                  <a:pt x="0" y="2176332"/>
                  <a:pt x="294258" y="1882074"/>
                  <a:pt x="657239" y="1882074"/>
                </a:cubicBezTo>
                <a:lnTo>
                  <a:pt x="670588" y="1884770"/>
                </a:lnTo>
                <a:cubicBezTo>
                  <a:pt x="705989" y="1566750"/>
                  <a:pt x="978825" y="1324343"/>
                  <a:pt x="1308278" y="1324343"/>
                </a:cubicBezTo>
                <a:close/>
                <a:moveTo>
                  <a:pt x="3166512" y="731828"/>
                </a:moveTo>
                <a:cubicBezTo>
                  <a:pt x="3180598" y="726701"/>
                  <a:pt x="3196172" y="733964"/>
                  <a:pt x="3201300" y="748050"/>
                </a:cubicBezTo>
                <a:lnTo>
                  <a:pt x="3238432" y="850070"/>
                </a:lnTo>
                <a:cubicBezTo>
                  <a:pt x="3243559" y="864156"/>
                  <a:pt x="3236295" y="879731"/>
                  <a:pt x="3222210" y="884857"/>
                </a:cubicBezTo>
                <a:lnTo>
                  <a:pt x="2875342" y="1011107"/>
                </a:lnTo>
                <a:cubicBezTo>
                  <a:pt x="2861256" y="1016234"/>
                  <a:pt x="2845680" y="1008972"/>
                  <a:pt x="2840554" y="994886"/>
                </a:cubicBezTo>
                <a:lnTo>
                  <a:pt x="2803421" y="892866"/>
                </a:lnTo>
                <a:cubicBezTo>
                  <a:pt x="2798295" y="878780"/>
                  <a:pt x="2805558" y="863204"/>
                  <a:pt x="2819643" y="858077"/>
                </a:cubicBezTo>
                <a:close/>
                <a:moveTo>
                  <a:pt x="773619" y="731828"/>
                </a:moveTo>
                <a:lnTo>
                  <a:pt x="1120487" y="858077"/>
                </a:lnTo>
                <a:cubicBezTo>
                  <a:pt x="1134573" y="863204"/>
                  <a:pt x="1141836" y="878780"/>
                  <a:pt x="1136709" y="892866"/>
                </a:cubicBezTo>
                <a:lnTo>
                  <a:pt x="1099577" y="994886"/>
                </a:lnTo>
                <a:cubicBezTo>
                  <a:pt x="1094450" y="1008972"/>
                  <a:pt x="1078875" y="1016234"/>
                  <a:pt x="1064789" y="1011107"/>
                </a:cubicBezTo>
                <a:lnTo>
                  <a:pt x="717921" y="884857"/>
                </a:lnTo>
                <a:cubicBezTo>
                  <a:pt x="703835" y="879731"/>
                  <a:pt x="696572" y="864156"/>
                  <a:pt x="701699" y="850070"/>
                </a:cubicBezTo>
                <a:lnTo>
                  <a:pt x="738831" y="748050"/>
                </a:lnTo>
                <a:cubicBezTo>
                  <a:pt x="743958" y="733964"/>
                  <a:pt x="759534" y="726701"/>
                  <a:pt x="773619" y="731828"/>
                </a:cubicBezTo>
                <a:close/>
                <a:moveTo>
                  <a:pt x="1970065" y="524905"/>
                </a:moveTo>
                <a:cubicBezTo>
                  <a:pt x="2386791" y="524905"/>
                  <a:pt x="2724614" y="862728"/>
                  <a:pt x="2724614" y="1279453"/>
                </a:cubicBezTo>
                <a:cubicBezTo>
                  <a:pt x="2724614" y="1453368"/>
                  <a:pt x="2665775" y="1613540"/>
                  <a:pt x="2564463" y="1739247"/>
                </a:cubicBezTo>
                <a:cubicBezTo>
                  <a:pt x="2529951" y="1545877"/>
                  <a:pt x="2358485" y="1402176"/>
                  <a:pt x="2153457" y="1402176"/>
                </a:cubicBezTo>
                <a:cubicBezTo>
                  <a:pt x="2053225" y="1402176"/>
                  <a:pt x="1961018" y="1436518"/>
                  <a:pt x="1892153" y="1499411"/>
                </a:cubicBezTo>
                <a:cubicBezTo>
                  <a:pt x="1782845" y="1324660"/>
                  <a:pt x="1586985" y="1215151"/>
                  <a:pt x="1365549" y="1215151"/>
                </a:cubicBezTo>
                <a:cubicBezTo>
                  <a:pt x="1314582" y="1215151"/>
                  <a:pt x="1264970" y="1220953"/>
                  <a:pt x="1217820" y="1233835"/>
                </a:cubicBezTo>
                <a:cubicBezTo>
                  <a:pt x="1240489" y="838320"/>
                  <a:pt x="1568676" y="524905"/>
                  <a:pt x="1970065" y="524905"/>
                </a:cubicBezTo>
                <a:close/>
                <a:moveTo>
                  <a:pt x="2490093" y="928"/>
                </a:moveTo>
                <a:cubicBezTo>
                  <a:pt x="2496802" y="-869"/>
                  <a:pt x="2504197" y="-108"/>
                  <a:pt x="2510688" y="3640"/>
                </a:cubicBezTo>
                <a:lnTo>
                  <a:pt x="2604711" y="57924"/>
                </a:lnTo>
                <a:cubicBezTo>
                  <a:pt x="2617692" y="65419"/>
                  <a:pt x="2622140" y="82019"/>
                  <a:pt x="2614644" y="95000"/>
                </a:cubicBezTo>
                <a:lnTo>
                  <a:pt x="2430080" y="414676"/>
                </a:lnTo>
                <a:cubicBezTo>
                  <a:pt x="2422585" y="427657"/>
                  <a:pt x="2405985" y="432105"/>
                  <a:pt x="2393004" y="424610"/>
                </a:cubicBezTo>
                <a:lnTo>
                  <a:pt x="2298982" y="370326"/>
                </a:lnTo>
                <a:cubicBezTo>
                  <a:pt x="2286000" y="362831"/>
                  <a:pt x="2281552" y="346232"/>
                  <a:pt x="2289048" y="333250"/>
                </a:cubicBezTo>
                <a:lnTo>
                  <a:pt x="2473612" y="13574"/>
                </a:lnTo>
                <a:cubicBezTo>
                  <a:pt x="2477359" y="7084"/>
                  <a:pt x="2483383" y="2726"/>
                  <a:pt x="2490093" y="928"/>
                </a:cubicBezTo>
                <a:close/>
                <a:moveTo>
                  <a:pt x="1450038" y="928"/>
                </a:moveTo>
                <a:cubicBezTo>
                  <a:pt x="1456747" y="2726"/>
                  <a:pt x="1462771" y="7084"/>
                  <a:pt x="1466519" y="13574"/>
                </a:cubicBezTo>
                <a:lnTo>
                  <a:pt x="1651083" y="333250"/>
                </a:lnTo>
                <a:cubicBezTo>
                  <a:pt x="1658578" y="346232"/>
                  <a:pt x="1654131" y="362831"/>
                  <a:pt x="1641149" y="370326"/>
                </a:cubicBezTo>
                <a:lnTo>
                  <a:pt x="1547127" y="424610"/>
                </a:lnTo>
                <a:cubicBezTo>
                  <a:pt x="1534145" y="432105"/>
                  <a:pt x="1517546" y="427657"/>
                  <a:pt x="1510050" y="414676"/>
                </a:cubicBezTo>
                <a:lnTo>
                  <a:pt x="1325486" y="95000"/>
                </a:lnTo>
                <a:cubicBezTo>
                  <a:pt x="1317991" y="82019"/>
                  <a:pt x="1322439" y="65419"/>
                  <a:pt x="1335420" y="57924"/>
                </a:cubicBezTo>
                <a:lnTo>
                  <a:pt x="1429442" y="3640"/>
                </a:lnTo>
                <a:cubicBezTo>
                  <a:pt x="1435933" y="-108"/>
                  <a:pt x="1443328" y="-869"/>
                  <a:pt x="1450038" y="928"/>
                </a:cubicBezTo>
                <a:close/>
              </a:path>
            </a:pathLst>
          </a:cu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Tree>
    <p:extLst>
      <p:ext uri="{BB962C8B-B14F-4D97-AF65-F5344CB8AC3E}">
        <p14:creationId xmlns="" xmlns:p14="http://schemas.microsoft.com/office/powerpoint/2010/main" val="14804737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52400" y="76200"/>
            <a:ext cx="5029200" cy="1569660"/>
          </a:xfrm>
          <a:prstGeom prst="rect">
            <a:avLst/>
          </a:prstGeom>
        </p:spPr>
        <p:txBody>
          <a:bodyPr wrap="square">
            <a:spAutoFit/>
          </a:bodyPr>
          <a:lstStyle/>
          <a:p>
            <a:r>
              <a:rPr lang="nl-NL" sz="2400" dirty="0" smtClean="0"/>
              <a:t>Coi trọng phát triển các ngành công nghiệp nặng, công nghiệp chế tạo có tính nền tảng và các ngành công nghiệp có lợi thế</a:t>
            </a:r>
            <a:endParaRPr lang="en-US" sz="2400" dirty="0"/>
          </a:p>
        </p:txBody>
      </p:sp>
      <p:sp>
        <p:nvSpPr>
          <p:cNvPr id="4" name="Rectangle 3"/>
          <p:cNvSpPr/>
          <p:nvPr/>
        </p:nvSpPr>
        <p:spPr>
          <a:xfrm>
            <a:off x="1828800" y="1730276"/>
            <a:ext cx="5257800" cy="1938992"/>
          </a:xfrm>
          <a:prstGeom prst="rect">
            <a:avLst/>
          </a:prstGeom>
        </p:spPr>
        <p:txBody>
          <a:bodyPr wrap="square">
            <a:spAutoFit/>
          </a:bodyPr>
          <a:lstStyle/>
          <a:p>
            <a:r>
              <a:rPr lang="nl-NL" sz="2400" dirty="0" smtClean="0"/>
              <a:t>Phát triển nông, lâm, ngư nghiệp ngày càng đạt trình độ công nghệ cao, chất lượng cao gắn với công nghiệp chế biến và xây dựng nông thôn mới. Bảo đảm phát triển hài hoà giữa các vùng, miền</a:t>
            </a:r>
            <a:endParaRPr lang="en-US" sz="2400" dirty="0"/>
          </a:p>
        </p:txBody>
      </p:sp>
      <p:sp>
        <p:nvSpPr>
          <p:cNvPr id="5" name="Rectangle 4"/>
          <p:cNvSpPr/>
          <p:nvPr/>
        </p:nvSpPr>
        <p:spPr>
          <a:xfrm>
            <a:off x="3733800" y="3886200"/>
            <a:ext cx="5029200" cy="2308324"/>
          </a:xfrm>
          <a:prstGeom prst="rect">
            <a:avLst/>
          </a:prstGeom>
        </p:spPr>
        <p:txBody>
          <a:bodyPr wrap="square">
            <a:spAutoFit/>
          </a:bodyPr>
          <a:lstStyle/>
          <a:p>
            <a:r>
              <a:rPr lang="nl-NL" sz="2400" dirty="0" smtClean="0"/>
              <a:t>Thúc đẩy phát triển nhanh các vùng kinh tế trọng điểm, đồng thời tạo điều kiện phát triển các vùng có nhiều khó khăn. Xây dựng nền kinh tế độc lập, tự chủ, đồng thời chủ động, tích cực hội nhập kinh tế quốc tế.</a:t>
            </a:r>
            <a:endParaRPr lang="en-US" sz="2400"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52400" y="228600"/>
            <a:ext cx="8839200" cy="1143000"/>
          </a:xfrm>
          <a:prstGeom prst="roundRect">
            <a:avLst/>
          </a:prstGeom>
          <a:ln>
            <a:miter lim="800000"/>
            <a:headEnd/>
            <a:tailEnd/>
          </a:ln>
          <a:extLst/>
        </p:spPr>
        <p:style>
          <a:lnRef idx="0">
            <a:schemeClr val="accent4"/>
          </a:lnRef>
          <a:fillRef idx="3">
            <a:schemeClr val="accent4"/>
          </a:fillRef>
          <a:effectRef idx="3">
            <a:schemeClr val="accent4"/>
          </a:effectRef>
          <a:fontRef idx="minor">
            <a:schemeClr val="lt1"/>
          </a:fontRef>
        </p:style>
        <p:txBody>
          <a:bodyPr>
            <a:noAutofit/>
          </a:bodyPr>
          <a:lstStyle/>
          <a:p>
            <a:pPr fontAlgn="auto">
              <a:spcBef>
                <a:spcPts val="0"/>
              </a:spcBef>
              <a:spcAft>
                <a:spcPts val="0"/>
              </a:spcAft>
              <a:defRPr/>
            </a:pPr>
            <a:r>
              <a:rPr lang="nl-NL" sz="2400" b="1" i="1" dirty="0" smtClean="0">
                <a:solidFill>
                  <a:srgbClr val="FFFF00"/>
                </a:solidFill>
                <a:latin typeface="Times New Roman" pitchFamily="18" charset="0"/>
                <a:cs typeface="Times New Roman" pitchFamily="18" charset="0"/>
              </a:rPr>
              <a:t>2</a:t>
            </a:r>
            <a:r>
              <a:rPr lang="nl-NL" sz="2400" b="1" i="1" dirty="0">
                <a:solidFill>
                  <a:srgbClr val="FFFF00"/>
                </a:solidFill>
                <a:latin typeface="Times New Roman" pitchFamily="18" charset="0"/>
                <a:cs typeface="Times New Roman" pitchFamily="18" charset="0"/>
              </a:rPr>
              <a:t>. Phát triển </a:t>
            </a:r>
            <a:r>
              <a:rPr lang="nl-NL" sz="2400" b="1" i="1" dirty="0" smtClean="0">
                <a:solidFill>
                  <a:srgbClr val="FFFF00"/>
                </a:solidFill>
                <a:latin typeface="Times New Roman" pitchFamily="18" charset="0"/>
                <a:cs typeface="Times New Roman" pitchFamily="18" charset="0"/>
              </a:rPr>
              <a:t>nền </a:t>
            </a:r>
            <a:r>
              <a:rPr lang="nl-NL" sz="2400" b="1" i="1" dirty="0">
                <a:solidFill>
                  <a:srgbClr val="FFFF00"/>
                </a:solidFill>
                <a:latin typeface="Times New Roman" pitchFamily="18" charset="0"/>
                <a:cs typeface="Times New Roman" pitchFamily="18" charset="0"/>
              </a:rPr>
              <a:t>kinh tế thị trường định hướng xã hội chủ nghĩa</a:t>
            </a:r>
            <a:r>
              <a:rPr lang="en-US" sz="2400" b="1" i="1" dirty="0">
                <a:solidFill>
                  <a:srgbClr val="FFFF00"/>
                </a:solidFill>
                <a:latin typeface="Times New Roman" pitchFamily="18" charset="0"/>
                <a:cs typeface="Times New Roman" pitchFamily="18" charset="0"/>
              </a:rPr>
              <a:t/>
            </a:r>
            <a:br>
              <a:rPr lang="en-US" sz="2400" b="1" i="1" dirty="0">
                <a:solidFill>
                  <a:srgbClr val="FFFF00"/>
                </a:solidFill>
                <a:latin typeface="Times New Roman" pitchFamily="18" charset="0"/>
                <a:cs typeface="Times New Roman" pitchFamily="18" charset="0"/>
              </a:rPr>
            </a:br>
            <a:endParaRPr lang="en-US" sz="2400" b="1" i="1" dirty="0">
              <a:solidFill>
                <a:srgbClr val="FFFF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10" name="TextBox 9"/>
          <p:cNvSpPr txBox="1"/>
          <p:nvPr/>
        </p:nvSpPr>
        <p:spPr>
          <a:xfrm>
            <a:off x="1371600" y="2590806"/>
            <a:ext cx="2133600" cy="461665"/>
          </a:xfrm>
          <a:prstGeom prst="rect">
            <a:avLst/>
          </a:prstGeom>
          <a:solidFill>
            <a:srgbClr val="CCCC00"/>
          </a:solidFill>
          <a:scene3d>
            <a:camera prst="orthographicFront"/>
            <a:lightRig rig="threePt" dir="t"/>
          </a:scene3d>
          <a:sp3d>
            <a:bevelT prst="convex"/>
          </a:sp3d>
        </p:spPr>
        <p:txBody>
          <a:bodyPr wrap="square">
            <a:spAutoFit/>
          </a:bodyPr>
          <a:lstStyle/>
          <a:p>
            <a:pPr algn="ctr" fontAlgn="auto">
              <a:spcBef>
                <a:spcPts val="0"/>
              </a:spcBef>
              <a:spcAft>
                <a:spcPts val="0"/>
              </a:spcAft>
              <a:defRPr/>
            </a:pPr>
            <a:r>
              <a:rPr lang="en-US" sz="2400" b="1" smtClean="0">
                <a:solidFill>
                  <a:srgbClr val="990000"/>
                </a:solidFill>
                <a:latin typeface="Arial" pitchFamily="34" charset="0"/>
                <a:cs typeface="Arial" pitchFamily="34" charset="0"/>
              </a:rPr>
              <a:t>Trước 1986</a:t>
            </a:r>
            <a:endParaRPr lang="en-US" sz="2400" b="1" dirty="0">
              <a:solidFill>
                <a:srgbClr val="990000"/>
              </a:solidFill>
              <a:latin typeface="Arial" pitchFamily="34" charset="0"/>
              <a:cs typeface="Arial" pitchFamily="34" charset="0"/>
            </a:endParaRPr>
          </a:p>
        </p:txBody>
      </p:sp>
      <p:sp>
        <p:nvSpPr>
          <p:cNvPr id="11" name="TextBox 10"/>
          <p:cNvSpPr txBox="1"/>
          <p:nvPr/>
        </p:nvSpPr>
        <p:spPr>
          <a:xfrm>
            <a:off x="1600200" y="5405741"/>
            <a:ext cx="1600200" cy="461665"/>
          </a:xfrm>
          <a:prstGeom prst="rect">
            <a:avLst/>
          </a:prstGeom>
          <a:solidFill>
            <a:srgbClr val="CCCC00"/>
          </a:solidFill>
          <a:scene3d>
            <a:camera prst="orthographicFront"/>
            <a:lightRig rig="threePt" dir="t"/>
          </a:scene3d>
          <a:sp3d>
            <a:bevelT prst="convex"/>
          </a:sp3d>
        </p:spPr>
        <p:txBody>
          <a:bodyPr>
            <a:spAutoFit/>
          </a:bodyPr>
          <a:lstStyle/>
          <a:p>
            <a:pPr algn="ctr" fontAlgn="auto">
              <a:spcBef>
                <a:spcPts val="0"/>
              </a:spcBef>
              <a:spcAft>
                <a:spcPts val="0"/>
              </a:spcAft>
              <a:defRPr/>
            </a:pPr>
            <a:r>
              <a:rPr lang="en-US" sz="2400" b="1" smtClean="0">
                <a:solidFill>
                  <a:srgbClr val="990000"/>
                </a:solidFill>
                <a:latin typeface="Arial" pitchFamily="34" charset="0"/>
                <a:cs typeface="Arial" pitchFamily="34" charset="0"/>
              </a:rPr>
              <a:t>Từ 1986</a:t>
            </a:r>
            <a:endParaRPr lang="en-US" sz="2400" b="1" dirty="0">
              <a:solidFill>
                <a:srgbClr val="990000"/>
              </a:solidFill>
              <a:latin typeface="Arial" pitchFamily="34" charset="0"/>
              <a:cs typeface="Arial" pitchFamily="34" charset="0"/>
            </a:endParaRPr>
          </a:p>
        </p:txBody>
      </p:sp>
      <p:sp>
        <p:nvSpPr>
          <p:cNvPr id="8207" name="AutoShape 5" descr="Dotted grid"/>
          <p:cNvSpPr>
            <a:spLocks noChangeArrowheads="1"/>
          </p:cNvSpPr>
          <p:nvPr/>
        </p:nvSpPr>
        <p:spPr bwMode="auto">
          <a:xfrm>
            <a:off x="4572000" y="2358736"/>
            <a:ext cx="4267200" cy="1222664"/>
          </a:xfrm>
          <a:prstGeom prst="roundRect">
            <a:avLst>
              <a:gd name="adj" fmla="val 16667"/>
            </a:avLst>
          </a:prstGeom>
          <a:pattFill prst="dotGrid">
            <a:fgClr>
              <a:srgbClr val="FF99FF"/>
            </a:fgClr>
            <a:bgClr>
              <a:schemeClr val="bg1"/>
            </a:bgClr>
          </a:pattFill>
          <a:ln w="9525">
            <a:solidFill>
              <a:srgbClr val="0000FF"/>
            </a:solidFill>
            <a:round/>
            <a:headEnd/>
            <a:tailEnd/>
          </a:ln>
        </p:spPr>
        <p:txBody>
          <a:bodyPr/>
          <a:lstStyle/>
          <a:p>
            <a:pPr marL="63500" indent="-63500">
              <a:spcBef>
                <a:spcPct val="20000"/>
              </a:spcBef>
            </a:pPr>
            <a:r>
              <a:rPr lang="en-US" sz="2600">
                <a:latin typeface="Times New Roman" pitchFamily="18" charset="0"/>
                <a:cs typeface="Times New Roman" pitchFamily="18" charset="0"/>
              </a:rPr>
              <a:t>      </a:t>
            </a:r>
            <a:r>
              <a:rPr lang="en-US" sz="2800" smtClean="0">
                <a:latin typeface="Times New Roman" pitchFamily="18" charset="0"/>
                <a:cs typeface="Times New Roman" pitchFamily="18" charset="0"/>
              </a:rPr>
              <a:t>Quản lý tập trung, quan liêu, bao cấp </a:t>
            </a:r>
            <a:endParaRPr lang="en-US" sz="2800">
              <a:latin typeface="Times New Roman" pitchFamily="18" charset="0"/>
              <a:cs typeface="Times New Roman" pitchFamily="18" charset="0"/>
            </a:endParaRPr>
          </a:p>
        </p:txBody>
      </p:sp>
      <p:sp>
        <p:nvSpPr>
          <p:cNvPr id="8209" name="AutoShape 5" descr="Dotted grid"/>
          <p:cNvSpPr>
            <a:spLocks noChangeArrowheads="1"/>
          </p:cNvSpPr>
          <p:nvPr/>
        </p:nvSpPr>
        <p:spPr bwMode="auto">
          <a:xfrm>
            <a:off x="4800600" y="5257800"/>
            <a:ext cx="4191000" cy="1066800"/>
          </a:xfrm>
          <a:prstGeom prst="roundRect">
            <a:avLst>
              <a:gd name="adj" fmla="val 16667"/>
            </a:avLst>
          </a:prstGeom>
          <a:pattFill prst="dotGrid">
            <a:fgClr>
              <a:srgbClr val="FF99FF"/>
            </a:fgClr>
            <a:bgClr>
              <a:schemeClr val="bg1"/>
            </a:bgClr>
          </a:pattFill>
          <a:ln w="9525">
            <a:solidFill>
              <a:srgbClr val="0000FF"/>
            </a:solidFill>
            <a:round/>
            <a:headEnd/>
            <a:tailEnd/>
          </a:ln>
        </p:spPr>
        <p:txBody>
          <a:bodyPr/>
          <a:lstStyle/>
          <a:p>
            <a:pPr marL="342900" indent="-342900">
              <a:spcBef>
                <a:spcPct val="20000"/>
              </a:spcBef>
            </a:pPr>
            <a:r>
              <a:rPr lang="en-US" sz="2600" smtClean="0">
                <a:latin typeface="Times New Roman" pitchFamily="18" charset="0"/>
                <a:cs typeface="Times New Roman" pitchFamily="18" charset="0"/>
              </a:rPr>
              <a:t>Kinh tế thị trường định hướng XHCN</a:t>
            </a:r>
            <a:endParaRPr lang="en-US" sz="3200">
              <a:latin typeface="Times New Roman" pitchFamily="18" charset="0"/>
              <a:cs typeface="Times New Roman" pitchFamily="18" charset="0"/>
            </a:endParaRPr>
          </a:p>
        </p:txBody>
      </p:sp>
      <p:grpSp>
        <p:nvGrpSpPr>
          <p:cNvPr id="2" name="Group 12"/>
          <p:cNvGrpSpPr>
            <a:grpSpLocks/>
          </p:cNvGrpSpPr>
          <p:nvPr/>
        </p:nvGrpSpPr>
        <p:grpSpPr bwMode="auto">
          <a:xfrm rot="-5400000">
            <a:off x="-228600" y="3810000"/>
            <a:ext cx="1752600" cy="685800"/>
            <a:chOff x="2592" y="768"/>
            <a:chExt cx="768" cy="768"/>
          </a:xfrm>
        </p:grpSpPr>
        <p:sp>
          <p:nvSpPr>
            <p:cNvPr id="17" name="Freeform 8"/>
            <p:cNvSpPr>
              <a:spLocks/>
            </p:cNvSpPr>
            <p:nvPr/>
          </p:nvSpPr>
          <p:spPr bwMode="gray">
            <a:xfrm>
              <a:off x="2592" y="766"/>
              <a:ext cx="377"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31765"/>
                    <a:invGamma/>
                  </a:schemeClr>
                </a:gs>
              </a:gsLst>
              <a:lin ang="0" scaled="1"/>
            </a:gradFill>
            <a:ln>
              <a:noFill/>
            </a:ln>
            <a:extLst/>
          </p:spPr>
          <p:txBody>
            <a:bodyPr/>
            <a:lstStyle/>
            <a:p>
              <a:pPr>
                <a:defRPr/>
              </a:pPr>
              <a:endParaRPr lang="en-US">
                <a:latin typeface="Arial" charset="0"/>
                <a:cs typeface="+mn-cs"/>
              </a:endParaRPr>
            </a:p>
          </p:txBody>
        </p:sp>
        <p:sp>
          <p:nvSpPr>
            <p:cNvPr id="18" name="Freeform 10"/>
            <p:cNvSpPr>
              <a:spLocks/>
            </p:cNvSpPr>
            <p:nvPr/>
          </p:nvSpPr>
          <p:spPr bwMode="gray">
            <a:xfrm flipH="1">
              <a:off x="2976" y="766"/>
              <a:ext cx="384" cy="768"/>
            </a:xfrm>
            <a:custGeom>
              <a:avLst/>
              <a:gdLst>
                <a:gd name="T0" fmla="*/ 580 w 580"/>
                <a:gd name="T1" fmla="*/ 0 h 798"/>
                <a:gd name="T2" fmla="*/ 578 w 580"/>
                <a:gd name="T3" fmla="*/ 90 h 798"/>
                <a:gd name="T4" fmla="*/ 568 w 580"/>
                <a:gd name="T5" fmla="*/ 174 h 798"/>
                <a:gd name="T6" fmla="*/ 552 w 580"/>
                <a:gd name="T7" fmla="*/ 252 h 798"/>
                <a:gd name="T8" fmla="*/ 526 w 580"/>
                <a:gd name="T9" fmla="*/ 324 h 798"/>
                <a:gd name="T10" fmla="*/ 494 w 580"/>
                <a:gd name="T11" fmla="*/ 390 h 798"/>
                <a:gd name="T12" fmla="*/ 452 w 580"/>
                <a:gd name="T13" fmla="*/ 450 h 798"/>
                <a:gd name="T14" fmla="*/ 402 w 580"/>
                <a:gd name="T15" fmla="*/ 508 h 798"/>
                <a:gd name="T16" fmla="*/ 342 w 580"/>
                <a:gd name="T17" fmla="*/ 560 h 798"/>
                <a:gd name="T18" fmla="*/ 270 w 580"/>
                <a:gd name="T19" fmla="*/ 610 h 798"/>
                <a:gd name="T20" fmla="*/ 188 w 580"/>
                <a:gd name="T21" fmla="*/ 656 h 798"/>
                <a:gd name="T22" fmla="*/ 188 w 580"/>
                <a:gd name="T23" fmla="*/ 798 h 798"/>
                <a:gd name="T24" fmla="*/ 0 w 580"/>
                <a:gd name="T25" fmla="*/ 514 h 798"/>
                <a:gd name="T26" fmla="*/ 188 w 580"/>
                <a:gd name="T27" fmla="*/ 230 h 798"/>
                <a:gd name="T28" fmla="*/ 188 w 580"/>
                <a:gd name="T29" fmla="*/ 372 h 798"/>
                <a:gd name="T30" fmla="*/ 224 w 580"/>
                <a:gd name="T31" fmla="*/ 368 h 798"/>
                <a:gd name="T32" fmla="*/ 264 w 580"/>
                <a:gd name="T33" fmla="*/ 356 h 798"/>
                <a:gd name="T34" fmla="*/ 306 w 580"/>
                <a:gd name="T35" fmla="*/ 336 h 798"/>
                <a:gd name="T36" fmla="*/ 348 w 580"/>
                <a:gd name="T37" fmla="*/ 310 h 798"/>
                <a:gd name="T38" fmla="*/ 392 w 580"/>
                <a:gd name="T39" fmla="*/ 280 h 798"/>
                <a:gd name="T40" fmla="*/ 432 w 580"/>
                <a:gd name="T41" fmla="*/ 246 h 798"/>
                <a:gd name="T42" fmla="*/ 472 w 580"/>
                <a:gd name="T43" fmla="*/ 208 h 798"/>
                <a:gd name="T44" fmla="*/ 506 w 580"/>
                <a:gd name="T45" fmla="*/ 166 h 798"/>
                <a:gd name="T46" fmla="*/ 536 w 580"/>
                <a:gd name="T47" fmla="*/ 124 h 798"/>
                <a:gd name="T48" fmla="*/ 558 w 580"/>
                <a:gd name="T49" fmla="*/ 82 h 798"/>
                <a:gd name="T50" fmla="*/ 574 w 580"/>
                <a:gd name="T51" fmla="*/ 40 h 798"/>
                <a:gd name="T52" fmla="*/ 578 w 580"/>
                <a:gd name="T53" fmla="*/ 0 h 798"/>
                <a:gd name="T54" fmla="*/ 580 w 580"/>
                <a:gd name="T55" fmla="*/ 0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1"/>
                </a:gs>
                <a:gs pos="100000">
                  <a:schemeClr val="accent1">
                    <a:gamma/>
                    <a:tint val="31765"/>
                    <a:invGamma/>
                  </a:schemeClr>
                </a:gs>
              </a:gsLst>
              <a:lin ang="0" scaled="1"/>
            </a:gradFill>
            <a:ln>
              <a:noFill/>
            </a:ln>
            <a:extLst/>
          </p:spPr>
          <p:txBody>
            <a:bodyPr/>
            <a:lstStyle/>
            <a:p>
              <a:pPr>
                <a:defRPr/>
              </a:pPr>
              <a:endParaRPr lang="en-US">
                <a:latin typeface="Arial" charset="0"/>
                <a:cs typeface="+mn-cs"/>
              </a:endParaRPr>
            </a:p>
          </p:txBody>
        </p:sp>
      </p:grpSp>
      <p:cxnSp>
        <p:nvCxnSpPr>
          <p:cNvPr id="7" name="Straight Arrow Connector 6"/>
          <p:cNvCxnSpPr/>
          <p:nvPr/>
        </p:nvCxnSpPr>
        <p:spPr>
          <a:xfrm>
            <a:off x="3733800" y="2821632"/>
            <a:ext cx="6096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a:off x="3505200" y="5636567"/>
            <a:ext cx="12954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811641573"/>
      </p:ext>
    </p:extLst>
  </p:cSld>
  <p:clrMapOvr>
    <a:masterClrMapping/>
  </p:clrMapOvr>
  <p:transition>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par>
                                <p:cTn id="8" presetID="4"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ox(in)">
                                      <p:cBhvr>
                                        <p:cTn id="10" dur="500"/>
                                        <p:tgtEl>
                                          <p:spTgt spid="10"/>
                                        </p:tgtEl>
                                      </p:cBhvr>
                                    </p:animEffect>
                                  </p:childTnLst>
                                </p:cTn>
                              </p:par>
                              <p:par>
                                <p:cTn id="11" presetID="4"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in)">
                                      <p:cBhvr>
                                        <p:cTn id="13" dur="500"/>
                                        <p:tgtEl>
                                          <p:spTgt spid="11"/>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207"/>
                                        </p:tgtEl>
                                        <p:attrNameLst>
                                          <p:attrName>style.visibility</p:attrName>
                                        </p:attrNameLst>
                                      </p:cBhvr>
                                      <p:to>
                                        <p:strVal val="visible"/>
                                      </p:to>
                                    </p:set>
                                    <p:animEffect transition="in" filter="box(in)">
                                      <p:cBhvr>
                                        <p:cTn id="16" dur="500"/>
                                        <p:tgtEl>
                                          <p:spTgt spid="8207"/>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8209"/>
                                        </p:tgtEl>
                                        <p:attrNameLst>
                                          <p:attrName>style.visibility</p:attrName>
                                        </p:attrNameLst>
                                      </p:cBhvr>
                                      <p:to>
                                        <p:strVal val="visible"/>
                                      </p:to>
                                    </p:set>
                                    <p:animEffect transition="in" filter="box(in)">
                                      <p:cBhvr>
                                        <p:cTn id="19" dur="500"/>
                                        <p:tgtEl>
                                          <p:spTgt spid="8209"/>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5" presetClass="entr" presetSubtype="10" fill="hold"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checkerboard(across)">
                                      <p:cBhvr>
                                        <p:cTn id="2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7" grpId="0" animBg="1"/>
      <p:bldP spid="8209"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Image result for câu hỏ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698903" y="1143000"/>
            <a:ext cx="3332408" cy="3522372"/>
          </a:xfrm>
          <a:prstGeom prst="rect">
            <a:avLst/>
          </a:prstGeom>
          <a:noFill/>
          <a:extLst>
            <a:ext uri="{909E8E84-426E-40DD-AFC4-6F175D3DCCD1}">
              <a14:hiddenFill xmlns="" xmlns:a14="http://schemas.microsoft.com/office/drawing/2010/main">
                <a:solidFill>
                  <a:srgbClr val="FFFFFF"/>
                </a:solidFill>
              </a14:hiddenFill>
            </a:ext>
          </a:extLst>
        </p:spPr>
      </p:pic>
      <p:sp>
        <p:nvSpPr>
          <p:cNvPr id="5" name="Cloud Callout 4"/>
          <p:cNvSpPr/>
          <p:nvPr/>
        </p:nvSpPr>
        <p:spPr>
          <a:xfrm>
            <a:off x="-4225" y="1143000"/>
            <a:ext cx="5262025" cy="2956782"/>
          </a:xfrm>
          <a:prstGeom prst="cloudCallout">
            <a:avLst/>
          </a:prstGeom>
          <a:solidFill>
            <a:srgbClr val="808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nl-NL" sz="3200" b="1" dirty="0">
                <a:latin typeface="Arial" panose="020B0604020202020204" pitchFamily="34" charset="0"/>
                <a:cs typeface="Arial" panose="020B0604020202020204" pitchFamily="34" charset="0"/>
              </a:rPr>
              <a:t>Thế nào </a:t>
            </a:r>
            <a:r>
              <a:rPr lang="nl-NL" sz="3200" b="1" dirty="0" smtClean="0">
                <a:latin typeface="Arial" panose="020B0604020202020204" pitchFamily="34" charset="0"/>
                <a:cs typeface="Arial" panose="020B0604020202020204" pitchFamily="34" charset="0"/>
              </a:rPr>
              <a:t>là </a:t>
            </a:r>
            <a:r>
              <a:rPr lang="nl-NL" altLang="en-US" sz="3200" b="1" dirty="0">
                <a:solidFill>
                  <a:schemeClr val="bg1"/>
                </a:solidFill>
                <a:latin typeface="+mj-lt"/>
              </a:rPr>
              <a:t>nền kinh tế thị trường định hướng xã hội chủ </a:t>
            </a:r>
            <a:r>
              <a:rPr lang="nl-NL" altLang="en-US" sz="3200" b="1" dirty="0" smtClean="0">
                <a:solidFill>
                  <a:schemeClr val="bg1"/>
                </a:solidFill>
                <a:latin typeface="+mj-lt"/>
              </a:rPr>
              <a:t>nghĩa?</a:t>
            </a:r>
            <a:endParaRPr lang="en-US" altLang="en-US" sz="3200" dirty="0">
              <a:solidFill>
                <a:schemeClr val="bg1"/>
              </a:solidFill>
              <a:latin typeface="+mj-lt"/>
            </a:endParaRPr>
          </a:p>
        </p:txBody>
      </p:sp>
      <p:sp>
        <p:nvSpPr>
          <p:cNvPr id="4" name="Rectangle 3"/>
          <p:cNvSpPr/>
          <p:nvPr/>
        </p:nvSpPr>
        <p:spPr>
          <a:xfrm>
            <a:off x="228600" y="159603"/>
            <a:ext cx="8839200" cy="830997"/>
          </a:xfrm>
          <a:prstGeom prst="rect">
            <a:avLst/>
          </a:prstGeom>
        </p:spPr>
        <p:txBody>
          <a:bodyPr wrap="square">
            <a:spAutoFit/>
          </a:bodyPr>
          <a:lstStyle/>
          <a:p>
            <a:r>
              <a:rPr lang="nl-NL" sz="2400" dirty="0" smtClean="0"/>
              <a:t>Kinh tế thị trường định hướng xã hội chủ nghĩa được xác định là mô hình kinh tế tổng quát trong suốt thời kỳ quá độ lên chủ nghĩa xã hội</a:t>
            </a:r>
            <a:endParaRPr lang="en-US" sz="2400" dirty="0"/>
          </a:p>
        </p:txBody>
      </p:sp>
      <p:sp>
        <p:nvSpPr>
          <p:cNvPr id="6" name="Rectangle 5"/>
          <p:cNvSpPr/>
          <p:nvPr/>
        </p:nvSpPr>
        <p:spPr>
          <a:xfrm>
            <a:off x="2133600" y="4350603"/>
            <a:ext cx="6248400" cy="830997"/>
          </a:xfrm>
          <a:prstGeom prst="rect">
            <a:avLst/>
          </a:prstGeom>
        </p:spPr>
        <p:txBody>
          <a:bodyPr wrap="square">
            <a:spAutoFit/>
          </a:bodyPr>
          <a:lstStyle/>
          <a:p>
            <a:pPr marL="342900" lvl="0" indent="-342900" algn="ctr">
              <a:buFont typeface="Wingdings" panose="05000000000000000000" pitchFamily="2" charset="2"/>
              <a:buChar char="§"/>
            </a:pPr>
            <a:r>
              <a:rPr lang="en-US" sz="2400" dirty="0" err="1">
                <a:solidFill>
                  <a:srgbClr val="000099"/>
                </a:solidFill>
              </a:rPr>
              <a:t>Là</a:t>
            </a:r>
            <a:r>
              <a:rPr lang="en-US" sz="2400" dirty="0">
                <a:solidFill>
                  <a:srgbClr val="000099"/>
                </a:solidFill>
              </a:rPr>
              <a:t> </a:t>
            </a:r>
            <a:r>
              <a:rPr lang="en-US" sz="2400" dirty="0" err="1">
                <a:solidFill>
                  <a:srgbClr val="000099"/>
                </a:solidFill>
              </a:rPr>
              <a:t>nền</a:t>
            </a:r>
            <a:r>
              <a:rPr lang="en-US" sz="2400" dirty="0">
                <a:solidFill>
                  <a:srgbClr val="000099"/>
                </a:solidFill>
              </a:rPr>
              <a:t> </a:t>
            </a:r>
            <a:r>
              <a:rPr lang="en-US" sz="2400" dirty="0" err="1">
                <a:solidFill>
                  <a:srgbClr val="000099"/>
                </a:solidFill>
              </a:rPr>
              <a:t>kinh</a:t>
            </a:r>
            <a:r>
              <a:rPr lang="en-US" sz="2400" dirty="0">
                <a:solidFill>
                  <a:srgbClr val="000099"/>
                </a:solidFill>
              </a:rPr>
              <a:t> </a:t>
            </a:r>
            <a:r>
              <a:rPr lang="en-US" sz="2400" dirty="0" err="1">
                <a:solidFill>
                  <a:srgbClr val="000099"/>
                </a:solidFill>
              </a:rPr>
              <a:t>tế</a:t>
            </a:r>
            <a:r>
              <a:rPr lang="en-US" sz="2400" dirty="0">
                <a:solidFill>
                  <a:srgbClr val="000099"/>
                </a:solidFill>
              </a:rPr>
              <a:t> </a:t>
            </a:r>
            <a:r>
              <a:rPr lang="en-US" sz="2400" b="1" dirty="0" err="1">
                <a:solidFill>
                  <a:srgbClr val="00B050"/>
                </a:solidFill>
              </a:rPr>
              <a:t>vận</a:t>
            </a:r>
            <a:r>
              <a:rPr lang="en-US" sz="2400" b="1" dirty="0">
                <a:solidFill>
                  <a:srgbClr val="00B050"/>
                </a:solidFill>
              </a:rPr>
              <a:t> </a:t>
            </a:r>
            <a:r>
              <a:rPr lang="en-US" sz="2400" b="1" dirty="0" err="1">
                <a:solidFill>
                  <a:srgbClr val="00B050"/>
                </a:solidFill>
              </a:rPr>
              <a:t>hành</a:t>
            </a:r>
            <a:r>
              <a:rPr lang="en-US" sz="2400" b="1" dirty="0">
                <a:solidFill>
                  <a:srgbClr val="00B050"/>
                </a:solidFill>
              </a:rPr>
              <a:t> </a:t>
            </a:r>
            <a:r>
              <a:rPr lang="en-US" sz="2400" b="1" dirty="0" err="1">
                <a:solidFill>
                  <a:srgbClr val="00B050"/>
                </a:solidFill>
              </a:rPr>
              <a:t>đầy</a:t>
            </a:r>
            <a:r>
              <a:rPr lang="en-US" sz="2400" b="1" dirty="0">
                <a:solidFill>
                  <a:srgbClr val="00B050"/>
                </a:solidFill>
              </a:rPr>
              <a:t> </a:t>
            </a:r>
            <a:r>
              <a:rPr lang="en-US" sz="2400" b="1" dirty="0" err="1">
                <a:solidFill>
                  <a:srgbClr val="00B050"/>
                </a:solidFill>
              </a:rPr>
              <a:t>đủ</a:t>
            </a:r>
            <a:r>
              <a:rPr lang="en-US" sz="2400" b="1" dirty="0">
                <a:solidFill>
                  <a:srgbClr val="00B050"/>
                </a:solidFill>
              </a:rPr>
              <a:t>, </a:t>
            </a:r>
            <a:r>
              <a:rPr lang="en-US" sz="2400" b="1" dirty="0" err="1">
                <a:solidFill>
                  <a:srgbClr val="00B050"/>
                </a:solidFill>
              </a:rPr>
              <a:t>đồng</a:t>
            </a:r>
            <a:r>
              <a:rPr lang="en-US" sz="2400" b="1" dirty="0">
                <a:solidFill>
                  <a:srgbClr val="00B050"/>
                </a:solidFill>
              </a:rPr>
              <a:t> </a:t>
            </a:r>
            <a:r>
              <a:rPr lang="en-US" sz="2400" b="1" dirty="0" err="1">
                <a:solidFill>
                  <a:srgbClr val="00B050"/>
                </a:solidFill>
              </a:rPr>
              <a:t>bộ</a:t>
            </a:r>
            <a:r>
              <a:rPr lang="en-US" sz="2400" b="1" dirty="0">
                <a:solidFill>
                  <a:srgbClr val="00B050"/>
                </a:solidFill>
              </a:rPr>
              <a:t> </a:t>
            </a:r>
            <a:r>
              <a:rPr lang="en-US" sz="2400" dirty="0" err="1">
                <a:solidFill>
                  <a:srgbClr val="000099"/>
                </a:solidFill>
              </a:rPr>
              <a:t>theo</a:t>
            </a:r>
            <a:r>
              <a:rPr lang="en-US" sz="2400" dirty="0">
                <a:solidFill>
                  <a:srgbClr val="000099"/>
                </a:solidFill>
              </a:rPr>
              <a:t> </a:t>
            </a:r>
            <a:r>
              <a:rPr lang="en-US" sz="2400" dirty="0" err="1">
                <a:solidFill>
                  <a:srgbClr val="000099"/>
                </a:solidFill>
              </a:rPr>
              <a:t>các</a:t>
            </a:r>
            <a:r>
              <a:rPr lang="en-US" sz="2400" dirty="0">
                <a:solidFill>
                  <a:srgbClr val="000099"/>
                </a:solidFill>
              </a:rPr>
              <a:t> </a:t>
            </a:r>
            <a:r>
              <a:rPr lang="en-US" sz="2400" b="1" dirty="0" err="1">
                <a:solidFill>
                  <a:srgbClr val="CC0099"/>
                </a:solidFill>
              </a:rPr>
              <a:t>quy</a:t>
            </a:r>
            <a:r>
              <a:rPr lang="en-US" sz="2400" b="1" dirty="0">
                <a:solidFill>
                  <a:srgbClr val="CC0099"/>
                </a:solidFill>
              </a:rPr>
              <a:t> </a:t>
            </a:r>
            <a:r>
              <a:rPr lang="en-US" sz="2400" b="1" dirty="0" err="1">
                <a:solidFill>
                  <a:srgbClr val="CC0099"/>
                </a:solidFill>
              </a:rPr>
              <a:t>luật</a:t>
            </a:r>
            <a:r>
              <a:rPr lang="en-US" sz="2400" b="1" dirty="0">
                <a:solidFill>
                  <a:srgbClr val="CC0099"/>
                </a:solidFill>
              </a:rPr>
              <a:t> </a:t>
            </a:r>
            <a:r>
              <a:rPr lang="en-US" sz="2400" b="1" dirty="0" err="1">
                <a:solidFill>
                  <a:srgbClr val="CC0099"/>
                </a:solidFill>
              </a:rPr>
              <a:t>của</a:t>
            </a:r>
            <a:r>
              <a:rPr lang="en-US" sz="2400" b="1" dirty="0">
                <a:solidFill>
                  <a:srgbClr val="CC0099"/>
                </a:solidFill>
              </a:rPr>
              <a:t> </a:t>
            </a:r>
            <a:r>
              <a:rPr lang="en-US" sz="2400" b="1" dirty="0" err="1">
                <a:solidFill>
                  <a:srgbClr val="CC0099"/>
                </a:solidFill>
              </a:rPr>
              <a:t>kinh</a:t>
            </a:r>
            <a:r>
              <a:rPr lang="en-US" sz="2400" b="1" dirty="0">
                <a:solidFill>
                  <a:srgbClr val="CC0099"/>
                </a:solidFill>
              </a:rPr>
              <a:t> </a:t>
            </a:r>
            <a:r>
              <a:rPr lang="en-US" sz="2400" b="1" dirty="0" err="1">
                <a:solidFill>
                  <a:srgbClr val="CC0099"/>
                </a:solidFill>
              </a:rPr>
              <a:t>tế</a:t>
            </a:r>
            <a:r>
              <a:rPr lang="en-US" sz="2400" b="1" dirty="0">
                <a:solidFill>
                  <a:srgbClr val="CC0099"/>
                </a:solidFill>
              </a:rPr>
              <a:t> </a:t>
            </a:r>
            <a:r>
              <a:rPr lang="en-US" sz="2400" b="1" dirty="0" err="1">
                <a:solidFill>
                  <a:srgbClr val="CC0099"/>
                </a:solidFill>
              </a:rPr>
              <a:t>thị</a:t>
            </a:r>
            <a:r>
              <a:rPr lang="en-US" sz="2400" b="1" dirty="0">
                <a:solidFill>
                  <a:srgbClr val="CC0099"/>
                </a:solidFill>
              </a:rPr>
              <a:t> </a:t>
            </a:r>
            <a:r>
              <a:rPr lang="en-US" sz="2400" b="1" dirty="0" err="1">
                <a:solidFill>
                  <a:srgbClr val="CC0099"/>
                </a:solidFill>
              </a:rPr>
              <a:t>trường</a:t>
            </a:r>
            <a:endParaRPr lang="en-US" sz="2400" b="1" dirty="0">
              <a:solidFill>
                <a:srgbClr val="CC0099"/>
              </a:solidFill>
            </a:endParaRPr>
          </a:p>
        </p:txBody>
      </p:sp>
      <p:sp>
        <p:nvSpPr>
          <p:cNvPr id="7" name="Rectangle 6"/>
          <p:cNvSpPr/>
          <p:nvPr/>
        </p:nvSpPr>
        <p:spPr>
          <a:xfrm>
            <a:off x="2452436" y="5334000"/>
            <a:ext cx="6158164" cy="830997"/>
          </a:xfrm>
          <a:prstGeom prst="rect">
            <a:avLst/>
          </a:prstGeom>
        </p:spPr>
        <p:txBody>
          <a:bodyPr wrap="square">
            <a:spAutoFit/>
          </a:bodyPr>
          <a:lstStyle/>
          <a:p>
            <a:pPr marL="285750" lvl="0" indent="-285750">
              <a:buFont typeface="Wingdings" panose="05000000000000000000" pitchFamily="2" charset="2"/>
              <a:buChar char="§"/>
            </a:pPr>
            <a:r>
              <a:rPr lang="en-US" sz="2400" dirty="0" err="1">
                <a:solidFill>
                  <a:srgbClr val="000099"/>
                </a:solidFill>
              </a:rPr>
              <a:t>Đồng</a:t>
            </a:r>
            <a:r>
              <a:rPr lang="en-US" sz="2400" dirty="0">
                <a:solidFill>
                  <a:srgbClr val="000099"/>
                </a:solidFill>
              </a:rPr>
              <a:t> </a:t>
            </a:r>
            <a:r>
              <a:rPr lang="en-US" sz="2400" b="1" dirty="0" err="1">
                <a:solidFill>
                  <a:srgbClr val="663300"/>
                </a:solidFill>
              </a:rPr>
              <a:t>thời</a:t>
            </a:r>
            <a:r>
              <a:rPr lang="en-US" sz="2400" b="1" dirty="0">
                <a:solidFill>
                  <a:srgbClr val="663300"/>
                </a:solidFill>
              </a:rPr>
              <a:t> </a:t>
            </a:r>
            <a:r>
              <a:rPr lang="en-US" sz="2400" b="1" dirty="0" err="1">
                <a:solidFill>
                  <a:srgbClr val="663300"/>
                </a:solidFill>
              </a:rPr>
              <a:t>bảo</a:t>
            </a:r>
            <a:r>
              <a:rPr lang="en-US" sz="2400" b="1" dirty="0">
                <a:solidFill>
                  <a:srgbClr val="663300"/>
                </a:solidFill>
              </a:rPr>
              <a:t> </a:t>
            </a:r>
            <a:r>
              <a:rPr lang="en-US" sz="2400" b="1" dirty="0" err="1">
                <a:solidFill>
                  <a:srgbClr val="663300"/>
                </a:solidFill>
              </a:rPr>
              <a:t>đảm</a:t>
            </a:r>
            <a:r>
              <a:rPr lang="en-US" sz="2400" b="1" dirty="0">
                <a:solidFill>
                  <a:srgbClr val="663300"/>
                </a:solidFill>
              </a:rPr>
              <a:t> </a:t>
            </a:r>
            <a:r>
              <a:rPr lang="en-US" sz="2400" b="1" dirty="0" err="1">
                <a:solidFill>
                  <a:srgbClr val="663300"/>
                </a:solidFill>
              </a:rPr>
              <a:t>định</a:t>
            </a:r>
            <a:r>
              <a:rPr lang="en-US" sz="2400" b="1" dirty="0">
                <a:solidFill>
                  <a:srgbClr val="663300"/>
                </a:solidFill>
              </a:rPr>
              <a:t> </a:t>
            </a:r>
            <a:r>
              <a:rPr lang="en-US" sz="2400" b="1" dirty="0" err="1">
                <a:solidFill>
                  <a:srgbClr val="663300"/>
                </a:solidFill>
              </a:rPr>
              <a:t>hướng</a:t>
            </a:r>
            <a:r>
              <a:rPr lang="en-US" sz="2400" b="1" dirty="0">
                <a:solidFill>
                  <a:srgbClr val="663300"/>
                </a:solidFill>
              </a:rPr>
              <a:t> </a:t>
            </a:r>
            <a:r>
              <a:rPr lang="en-US" sz="2400" dirty="0" err="1">
                <a:solidFill>
                  <a:srgbClr val="000099"/>
                </a:solidFill>
              </a:rPr>
              <a:t>xã</a:t>
            </a:r>
            <a:r>
              <a:rPr lang="en-US" sz="2400" dirty="0">
                <a:solidFill>
                  <a:srgbClr val="000099"/>
                </a:solidFill>
              </a:rPr>
              <a:t> </a:t>
            </a:r>
            <a:r>
              <a:rPr lang="en-US" sz="2400" dirty="0" err="1">
                <a:solidFill>
                  <a:srgbClr val="000099"/>
                </a:solidFill>
              </a:rPr>
              <a:t>hội</a:t>
            </a:r>
            <a:r>
              <a:rPr lang="en-US" sz="2400" dirty="0">
                <a:solidFill>
                  <a:srgbClr val="000099"/>
                </a:solidFill>
              </a:rPr>
              <a:t> </a:t>
            </a:r>
            <a:r>
              <a:rPr lang="en-US" sz="2400" dirty="0" err="1">
                <a:solidFill>
                  <a:srgbClr val="000099"/>
                </a:solidFill>
              </a:rPr>
              <a:t>chủ</a:t>
            </a:r>
            <a:r>
              <a:rPr lang="en-US" sz="2400" dirty="0">
                <a:solidFill>
                  <a:srgbClr val="000099"/>
                </a:solidFill>
              </a:rPr>
              <a:t> </a:t>
            </a:r>
            <a:r>
              <a:rPr lang="en-US" sz="2400" dirty="0" err="1">
                <a:solidFill>
                  <a:srgbClr val="000099"/>
                </a:solidFill>
              </a:rPr>
              <a:t>nghĩa</a:t>
            </a:r>
            <a:endParaRPr lang="en-US" sz="2400" dirty="0">
              <a:solidFill>
                <a:srgbClr val="000099"/>
              </a:solidFill>
            </a:endParaRPr>
          </a:p>
        </p:txBody>
      </p:sp>
    </p:spTree>
    <p:extLst>
      <p:ext uri="{BB962C8B-B14F-4D97-AF65-F5344CB8AC3E}">
        <p14:creationId xmlns="" xmlns:p14="http://schemas.microsoft.com/office/powerpoint/2010/main" val="2462174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82337"/>
            <a:ext cx="8763000" cy="461665"/>
          </a:xfrm>
          <a:prstGeom prst="rect">
            <a:avLst/>
          </a:prstGeom>
        </p:spPr>
        <p:txBody>
          <a:bodyPr wrap="square">
            <a:spAutoFit/>
          </a:bodyPr>
          <a:lstStyle/>
          <a:p>
            <a:pPr lvl="0" algn="ctr"/>
            <a:r>
              <a:rPr lang="en-US" sz="2400" b="1" dirty="0" err="1">
                <a:solidFill>
                  <a:srgbClr val="CC3300"/>
                </a:solidFill>
              </a:rPr>
              <a:t>Nền</a:t>
            </a:r>
            <a:r>
              <a:rPr lang="en-US" sz="2400" b="1" dirty="0">
                <a:solidFill>
                  <a:srgbClr val="CC3300"/>
                </a:solidFill>
              </a:rPr>
              <a:t> </a:t>
            </a:r>
            <a:r>
              <a:rPr lang="en-US" sz="2400" b="1" dirty="0" err="1">
                <a:solidFill>
                  <a:srgbClr val="CC3300"/>
                </a:solidFill>
              </a:rPr>
              <a:t>kinh</a:t>
            </a:r>
            <a:r>
              <a:rPr lang="en-US" sz="2400" b="1" dirty="0">
                <a:solidFill>
                  <a:srgbClr val="CC3300"/>
                </a:solidFill>
              </a:rPr>
              <a:t> </a:t>
            </a:r>
            <a:r>
              <a:rPr lang="en-US" sz="2400" b="1" dirty="0" err="1">
                <a:solidFill>
                  <a:srgbClr val="CC3300"/>
                </a:solidFill>
              </a:rPr>
              <a:t>tế</a:t>
            </a:r>
            <a:r>
              <a:rPr lang="en-US" sz="2400" b="1" dirty="0">
                <a:solidFill>
                  <a:srgbClr val="CC3300"/>
                </a:solidFill>
              </a:rPr>
              <a:t> </a:t>
            </a:r>
            <a:r>
              <a:rPr lang="en-US" sz="2400" b="1" dirty="0" err="1">
                <a:solidFill>
                  <a:srgbClr val="CC3300"/>
                </a:solidFill>
              </a:rPr>
              <a:t>thị</a:t>
            </a:r>
            <a:r>
              <a:rPr lang="en-US" sz="2400" b="1" dirty="0">
                <a:solidFill>
                  <a:srgbClr val="CC3300"/>
                </a:solidFill>
              </a:rPr>
              <a:t> </a:t>
            </a:r>
            <a:r>
              <a:rPr lang="en-US" sz="2400" b="1" dirty="0" err="1">
                <a:solidFill>
                  <a:srgbClr val="CC3300"/>
                </a:solidFill>
              </a:rPr>
              <a:t>trường</a:t>
            </a:r>
            <a:r>
              <a:rPr lang="en-US" sz="2400" b="1" dirty="0">
                <a:solidFill>
                  <a:srgbClr val="CC3300"/>
                </a:solidFill>
              </a:rPr>
              <a:t> </a:t>
            </a:r>
            <a:r>
              <a:rPr lang="en-US" sz="2400" b="1" dirty="0" err="1">
                <a:solidFill>
                  <a:srgbClr val="CC3300"/>
                </a:solidFill>
              </a:rPr>
              <a:t>định</a:t>
            </a:r>
            <a:r>
              <a:rPr lang="en-US" sz="2400" b="1" dirty="0">
                <a:solidFill>
                  <a:srgbClr val="CC3300"/>
                </a:solidFill>
              </a:rPr>
              <a:t> </a:t>
            </a:r>
            <a:r>
              <a:rPr lang="en-US" sz="2400" b="1" dirty="0" err="1">
                <a:solidFill>
                  <a:srgbClr val="CC3300"/>
                </a:solidFill>
              </a:rPr>
              <a:t>hướng</a:t>
            </a:r>
            <a:r>
              <a:rPr lang="en-US" sz="2400" b="1" dirty="0">
                <a:solidFill>
                  <a:srgbClr val="CC3300"/>
                </a:solidFill>
              </a:rPr>
              <a:t> </a:t>
            </a:r>
            <a:r>
              <a:rPr lang="en-US" sz="2400" b="1" dirty="0" err="1">
                <a:solidFill>
                  <a:srgbClr val="CC3300"/>
                </a:solidFill>
              </a:rPr>
              <a:t>xã</a:t>
            </a:r>
            <a:r>
              <a:rPr lang="en-US" sz="2400" b="1" dirty="0">
                <a:solidFill>
                  <a:srgbClr val="CC3300"/>
                </a:solidFill>
              </a:rPr>
              <a:t> </a:t>
            </a:r>
            <a:r>
              <a:rPr lang="en-US" sz="2400" b="1" dirty="0" err="1">
                <a:solidFill>
                  <a:srgbClr val="CC3300"/>
                </a:solidFill>
              </a:rPr>
              <a:t>hội</a:t>
            </a:r>
            <a:r>
              <a:rPr lang="en-US" sz="2400" b="1" dirty="0">
                <a:solidFill>
                  <a:srgbClr val="CC3300"/>
                </a:solidFill>
              </a:rPr>
              <a:t> </a:t>
            </a:r>
            <a:r>
              <a:rPr lang="en-US" sz="2400" b="1" dirty="0" err="1">
                <a:solidFill>
                  <a:srgbClr val="CC3300"/>
                </a:solidFill>
              </a:rPr>
              <a:t>chủ</a:t>
            </a:r>
            <a:r>
              <a:rPr lang="en-US" sz="2400" b="1" dirty="0">
                <a:solidFill>
                  <a:srgbClr val="CC3300"/>
                </a:solidFill>
              </a:rPr>
              <a:t> </a:t>
            </a:r>
            <a:r>
              <a:rPr lang="en-US" sz="2400" b="1" dirty="0" err="1">
                <a:solidFill>
                  <a:srgbClr val="CC3300"/>
                </a:solidFill>
              </a:rPr>
              <a:t>nghĩa</a:t>
            </a:r>
            <a:r>
              <a:rPr lang="en-US" sz="2400" b="1" dirty="0">
                <a:solidFill>
                  <a:srgbClr val="CC3300"/>
                </a:solidFill>
              </a:rPr>
              <a:t> </a:t>
            </a:r>
            <a:r>
              <a:rPr lang="en-US" sz="2400" b="1" dirty="0" err="1">
                <a:solidFill>
                  <a:srgbClr val="CC3300"/>
                </a:solidFill>
              </a:rPr>
              <a:t>Việt</a:t>
            </a:r>
            <a:r>
              <a:rPr lang="en-US" sz="2400" b="1" dirty="0">
                <a:solidFill>
                  <a:srgbClr val="CC3300"/>
                </a:solidFill>
              </a:rPr>
              <a:t> Nam </a:t>
            </a:r>
          </a:p>
        </p:txBody>
      </p:sp>
      <p:pic>
        <p:nvPicPr>
          <p:cNvPr id="8" name="Picture 6" descr="Image result for kinh tế thị trườ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831831" y="1524000"/>
            <a:ext cx="4209140" cy="437452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2769" name="Rectangle 1"/>
          <p:cNvSpPr>
            <a:spLocks noChangeArrowheads="1"/>
          </p:cNvSpPr>
          <p:nvPr/>
        </p:nvSpPr>
        <p:spPr bwMode="auto">
          <a:xfrm>
            <a:off x="381000" y="1600200"/>
            <a:ext cx="3962400"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Là</a:t>
            </a:r>
            <a:r>
              <a:rPr kumimoji="0" lang="nl-NL" sz="2800" b="0" i="0" u="none" strike="noStrike" cap="none" normalizeH="0" dirty="0" smtClean="0">
                <a:ln>
                  <a:noFill/>
                </a:ln>
                <a:solidFill>
                  <a:srgbClr val="000000"/>
                </a:solidFill>
                <a:effectLst/>
                <a:latin typeface="Times New Roman" pitchFamily="18" charset="0"/>
                <a:ea typeface="Calibri" pitchFamily="34" charset="0"/>
                <a:cs typeface="Times New Roman" pitchFamily="18" charset="0"/>
              </a:rPr>
              <a:t> </a:t>
            </a:r>
            <a:r>
              <a:rPr kumimoji="0" lang="nl-NL" sz="2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nền kinh tế thị trường định hướng xã hội chủ nghĩa với nhiều hình thức sở hữu, nhiều thành phần kinh tế, hình thức tổ chức kinh doanh và hình thức phân phối.</a:t>
            </a:r>
            <a:endParaRPr kumimoji="0" lang="nl-NL" sz="28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 xmlns:p14="http://schemas.microsoft.com/office/powerpoint/2010/main" val="3781208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Kết quả hình ảnh cho kinh tế nhà nươc&quot;"/>
          <p:cNvPicPr>
            <a:picLocks noChangeAspect="1" noChangeArrowheads="1"/>
          </p:cNvPicPr>
          <p:nvPr/>
        </p:nvPicPr>
        <p:blipFill>
          <a:blip r:embed="rId2"/>
          <a:srcRect/>
          <a:stretch>
            <a:fillRect/>
          </a:stretch>
        </p:blipFill>
        <p:spPr bwMode="auto">
          <a:xfrm>
            <a:off x="0" y="152400"/>
            <a:ext cx="3048000" cy="1828800"/>
          </a:xfrm>
          <a:prstGeom prst="rect">
            <a:avLst/>
          </a:prstGeom>
          <a:noFill/>
        </p:spPr>
      </p:pic>
      <p:pic>
        <p:nvPicPr>
          <p:cNvPr id="74756" name="Picture 4" descr="Kết quả hình ảnh cho kinh tế thập thể&quot;"/>
          <p:cNvPicPr>
            <a:picLocks noChangeAspect="1" noChangeArrowheads="1"/>
          </p:cNvPicPr>
          <p:nvPr/>
        </p:nvPicPr>
        <p:blipFill>
          <a:blip r:embed="rId3"/>
          <a:srcRect/>
          <a:stretch>
            <a:fillRect/>
          </a:stretch>
        </p:blipFill>
        <p:spPr bwMode="auto">
          <a:xfrm>
            <a:off x="685800" y="2362200"/>
            <a:ext cx="3124200" cy="1752600"/>
          </a:xfrm>
          <a:prstGeom prst="rect">
            <a:avLst/>
          </a:prstGeom>
          <a:noFill/>
        </p:spPr>
      </p:pic>
      <p:pic>
        <p:nvPicPr>
          <p:cNvPr id="8" name="Picture 4" descr="Káº¿t quáº£ hÃ¬nh áº£nh cho vingroup kinh doanh gÃ¬"/>
          <p:cNvPicPr>
            <a:picLocks noChangeAspect="1" noChangeArrowheads="1"/>
          </p:cNvPicPr>
          <p:nvPr/>
        </p:nvPicPr>
        <p:blipFill>
          <a:blip r:embed="rId4"/>
          <a:srcRect/>
          <a:stretch>
            <a:fillRect/>
          </a:stretch>
        </p:blipFill>
        <p:spPr bwMode="auto">
          <a:xfrm>
            <a:off x="1371600" y="4343400"/>
            <a:ext cx="2971800" cy="1676400"/>
          </a:xfrm>
          <a:prstGeom prst="rect">
            <a:avLst/>
          </a:prstGeom>
          <a:noFill/>
          <a:ln w="9525">
            <a:noFill/>
            <a:miter lim="800000"/>
            <a:headEnd/>
            <a:tailEnd/>
          </a:ln>
        </p:spPr>
      </p:pic>
      <p:pic>
        <p:nvPicPr>
          <p:cNvPr id="74758" name="Picture 6" descr="Kết quả hình ảnh cho kinh tế có vốn đầu tư nước ngoài&quot;"/>
          <p:cNvPicPr>
            <a:picLocks noChangeAspect="1" noChangeArrowheads="1"/>
          </p:cNvPicPr>
          <p:nvPr/>
        </p:nvPicPr>
        <p:blipFill>
          <a:blip r:embed="rId5" cstate="print"/>
          <a:srcRect/>
          <a:stretch>
            <a:fillRect/>
          </a:stretch>
        </p:blipFill>
        <p:spPr bwMode="auto">
          <a:xfrm>
            <a:off x="4953000" y="5105400"/>
            <a:ext cx="3124200" cy="1752600"/>
          </a:xfrm>
          <a:prstGeom prst="rect">
            <a:avLst/>
          </a:prstGeom>
          <a:noFill/>
        </p:spPr>
      </p:pic>
      <p:sp>
        <p:nvSpPr>
          <p:cNvPr id="10" name="Rectangle 9"/>
          <p:cNvSpPr/>
          <p:nvPr/>
        </p:nvSpPr>
        <p:spPr>
          <a:xfrm>
            <a:off x="4343400" y="197108"/>
            <a:ext cx="4648200" cy="4832092"/>
          </a:xfrm>
          <a:prstGeom prst="rect">
            <a:avLst/>
          </a:prstGeom>
        </p:spPr>
        <p:txBody>
          <a:bodyPr wrap="square">
            <a:spAutoFit/>
          </a:bodyPr>
          <a:lstStyle/>
          <a:p>
            <a:pPr algn="just"/>
            <a:r>
              <a:rPr lang="nl-NL" sz="2200" dirty="0" smtClean="0"/>
              <a:t>Các thành phần kinh tế </a:t>
            </a:r>
            <a:r>
              <a:rPr lang="nl-NL" sz="2200" dirty="0" smtClean="0">
                <a:solidFill>
                  <a:srgbClr val="FF0000"/>
                </a:solidFill>
              </a:rPr>
              <a:t>hoạt động theo pháp luật</a:t>
            </a:r>
            <a:r>
              <a:rPr lang="nl-NL" sz="2200" dirty="0" smtClean="0"/>
              <a:t> đều là bộ phận hợp thành quan trọng của nền kinh tế, </a:t>
            </a:r>
            <a:r>
              <a:rPr lang="nl-NL" sz="2200" dirty="0" smtClean="0">
                <a:solidFill>
                  <a:srgbClr val="FF0000"/>
                </a:solidFill>
              </a:rPr>
              <a:t>bình đẳng trước pháp luật</a:t>
            </a:r>
            <a:r>
              <a:rPr lang="nl-NL" sz="2200" dirty="0" smtClean="0"/>
              <a:t>, </a:t>
            </a:r>
            <a:r>
              <a:rPr lang="nl-NL" sz="2200" dirty="0" smtClean="0">
                <a:solidFill>
                  <a:srgbClr val="FF0000"/>
                </a:solidFill>
              </a:rPr>
              <a:t>cùng phát triển lâu dài, hợp tác và cạnh tranh lành mạnh</a:t>
            </a:r>
            <a:r>
              <a:rPr lang="nl-NL" sz="2200" dirty="0" smtClean="0"/>
              <a:t>. Kinh tế nhà nước giữ vai trò chủ đạo. Kinh tế tập thể không ngừng được củng cố và phát triển. Kinh tế nhà nước cùng với kinh tế tập thể ngày càng trở thành nền tảng vững chắc của nền kinh tế quốc dân. Kinh tế tư nhân là một trong những động lực của nền kinh tế. Kinh tế có vốn đầu tư nước ngoài được khuyến khích phát triển</a:t>
            </a:r>
            <a:endParaRPr lang="en-US" sz="2200"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8479" y="201911"/>
            <a:ext cx="8676861" cy="1200329"/>
          </a:xfrm>
          <a:prstGeom prst="rect">
            <a:avLst/>
          </a:prstGeom>
        </p:spPr>
        <p:txBody>
          <a:bodyPr wrap="square">
            <a:spAutoFit/>
          </a:bodyPr>
          <a:lstStyle/>
          <a:p>
            <a:pPr indent="457200" algn="ctr">
              <a:spcBef>
                <a:spcPts val="1000"/>
              </a:spcBef>
              <a:spcAft>
                <a:spcPts val="0"/>
              </a:spcAft>
            </a:pPr>
            <a:r>
              <a:rPr lang="nl-NL" sz="2400" b="1" i="1" dirty="0" smtClean="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3</a:t>
            </a:r>
            <a:r>
              <a:rPr lang="nl-NL" sz="2400" b="1" i="1" dirty="0">
                <a:solidFill>
                  <a:srgbClr val="3333CC"/>
                </a:solidFill>
                <a:latin typeface="Times New Roman" panose="02020603050405020304" pitchFamily="18" charset="0"/>
                <a:ea typeface="Times New Roman" panose="02020603050405020304" pitchFamily="18" charset="0"/>
                <a:cs typeface="Times New Roman" panose="02020603050405020304" pitchFamily="18" charset="0"/>
              </a:rPr>
              <a:t>. Xây dựng nền văn hóa tiên tiến, đậm đà bản sắc dân tộc; xây dựng con người, nâng cao đời sống nhân dân, thực hiện tiến bộ và công bằng xã hội</a:t>
            </a:r>
            <a:endParaRPr lang="en-US" sz="2400" b="1" i="1" dirty="0">
              <a:solidFill>
                <a:srgbClr val="3333CC"/>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20482" name="Picture 2" descr="Image result for - Đại hội XII của Đả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00659" y="1458309"/>
            <a:ext cx="4286250" cy="4311426"/>
          </a:xfrm>
          <a:prstGeom prst="rect">
            <a:avLst/>
          </a:prstGeom>
          <a:noFill/>
          <a:extLst>
            <a:ext uri="{909E8E84-426E-40DD-AFC4-6F175D3DCCD1}">
              <a14:hiddenFill xmlns="" xmlns:a14="http://schemas.microsoft.com/office/drawing/2010/main">
                <a:solidFill>
                  <a:srgbClr val="FFFFFF"/>
                </a:solidFill>
              </a14:hiddenFill>
            </a:ext>
          </a:extLst>
        </p:spPr>
      </p:pic>
      <p:cxnSp>
        <p:nvCxnSpPr>
          <p:cNvPr id="6" name="Straight Connector 5"/>
          <p:cNvCxnSpPr/>
          <p:nvPr/>
        </p:nvCxnSpPr>
        <p:spPr>
          <a:xfrm>
            <a:off x="2163652" y="1371600"/>
            <a:ext cx="4636394" cy="0"/>
          </a:xfrm>
          <a:prstGeom prst="line">
            <a:avLst/>
          </a:prstGeom>
          <a:ln>
            <a:solidFill>
              <a:srgbClr val="CC3300"/>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5194063" y="1504890"/>
            <a:ext cx="3962110" cy="400110"/>
          </a:xfrm>
          <a:prstGeom prst="rect">
            <a:avLst/>
          </a:prstGeom>
        </p:spPr>
        <p:txBody>
          <a:bodyPr wrap="none">
            <a:spAutoFit/>
          </a:bodyPr>
          <a:lstStyle/>
          <a:p>
            <a:r>
              <a:rPr lang="nl-NL" sz="2000" b="1" dirty="0">
                <a:solidFill>
                  <a:srgbClr val="663300"/>
                </a:solidFill>
                <a:latin typeface="+mj-lt"/>
                <a:ea typeface="Calibri" panose="020F0502020204030204" pitchFamily="34" charset="0"/>
              </a:rPr>
              <a:t>Đại hội XII của Đảng đề ra nhiệm vụ</a:t>
            </a:r>
            <a:endParaRPr lang="en-US" sz="2000" b="1" dirty="0">
              <a:solidFill>
                <a:srgbClr val="663300"/>
              </a:solidFill>
              <a:latin typeface="+mj-lt"/>
            </a:endParaRPr>
          </a:p>
        </p:txBody>
      </p:sp>
      <p:sp>
        <p:nvSpPr>
          <p:cNvPr id="8" name="Horizontal Scroll 7"/>
          <p:cNvSpPr/>
          <p:nvPr/>
        </p:nvSpPr>
        <p:spPr>
          <a:xfrm>
            <a:off x="4829578" y="2037768"/>
            <a:ext cx="3960254" cy="3905837"/>
          </a:xfrm>
          <a:prstGeom prst="horizontalScroll">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NL" sz="2400" dirty="0" smtClean="0"/>
              <a:t>Xây dựng nền văn hoá Việt Nam tiên tiến, đậm đà bản sắc dân tộc, phát triển toàn diện, thống nhất trong đa dạng, thấm nhuần sâu sắc tinh thần nhân văn, dân chủ, tiến bộ</a:t>
            </a:r>
            <a:endParaRPr lang="en-US" sz="2400" dirty="0"/>
          </a:p>
        </p:txBody>
      </p:sp>
    </p:spTree>
    <p:extLst>
      <p:ext uri="{BB962C8B-B14F-4D97-AF65-F5344CB8AC3E}">
        <p14:creationId xmlns="" xmlns:p14="http://schemas.microsoft.com/office/powerpoint/2010/main" val="348647474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giải quyết tốt lao động, việc làm và thu nhập cho người lao động, bảo đảm an sinh xã hộ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334000" y="1676400"/>
            <a:ext cx="3697310" cy="2909195"/>
          </a:xfrm>
          <a:prstGeom prst="rect">
            <a:avLst/>
          </a:prstGeom>
          <a:noFill/>
          <a:extLst>
            <a:ext uri="{909E8E84-426E-40DD-AFC4-6F175D3DCCD1}">
              <a14:hiddenFill xmlns="" xmlns:a14="http://schemas.microsoft.com/office/drawing/2010/main">
                <a:solidFill>
                  <a:srgbClr val="FFFFFF"/>
                </a:solidFill>
              </a14:hiddenFill>
            </a:ext>
          </a:extLst>
        </p:spPr>
      </p:pic>
      <p:pic>
        <p:nvPicPr>
          <p:cNvPr id="2052" name="Picture 4" descr="Image result for giải quyết tốt lao động, việc làm"/>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990600" y="1755915"/>
            <a:ext cx="3327042" cy="2829680"/>
          </a:xfrm>
          <a:prstGeom prst="rect">
            <a:avLst/>
          </a:prstGeom>
          <a:noFill/>
          <a:extLst>
            <a:ext uri="{909E8E84-426E-40DD-AFC4-6F175D3DCCD1}">
              <a14:hiddenFill xmlns="" xmlns:a14="http://schemas.microsoft.com/office/drawing/2010/main">
                <a:solidFill>
                  <a:srgbClr val="FFFFFF"/>
                </a:solidFill>
              </a14:hiddenFill>
            </a:ext>
          </a:extLst>
        </p:spPr>
      </p:pic>
      <p:sp>
        <p:nvSpPr>
          <p:cNvPr id="7" name="Rectangle 6"/>
          <p:cNvSpPr/>
          <p:nvPr/>
        </p:nvSpPr>
        <p:spPr>
          <a:xfrm>
            <a:off x="228600" y="76200"/>
            <a:ext cx="8686800" cy="1569660"/>
          </a:xfrm>
          <a:prstGeom prst="rect">
            <a:avLst/>
          </a:prstGeom>
        </p:spPr>
        <p:txBody>
          <a:bodyPr wrap="square">
            <a:spAutoFit/>
          </a:bodyPr>
          <a:lstStyle/>
          <a:p>
            <a:pPr algn="just"/>
            <a:r>
              <a:rPr lang="nl-NL" sz="2400" dirty="0" smtClean="0"/>
              <a:t>Chính sách xã hội đúng đắn, công bằng vì con người là động lực mạnh mẽ phát huy mọi năng lực sáng tạo của nhân dân trong sự nghiệp xây dựng và bảo vệ Tổ quốc. Bảo đảm công bằng, bình đẳng về quyền lợi và nghĩa vụ công dân</a:t>
            </a:r>
            <a:endParaRPr lang="en-US" sz="2400" dirty="0"/>
          </a:p>
        </p:txBody>
      </p:sp>
      <p:sp>
        <p:nvSpPr>
          <p:cNvPr id="8" name="Rectangle 7"/>
          <p:cNvSpPr/>
          <p:nvPr/>
        </p:nvSpPr>
        <p:spPr>
          <a:xfrm>
            <a:off x="381000" y="4724400"/>
            <a:ext cx="8610600" cy="1446550"/>
          </a:xfrm>
          <a:prstGeom prst="rect">
            <a:avLst/>
          </a:prstGeom>
        </p:spPr>
        <p:txBody>
          <a:bodyPr wrap="square">
            <a:spAutoFit/>
          </a:bodyPr>
          <a:lstStyle/>
          <a:p>
            <a:r>
              <a:rPr lang="nl-NL" sz="2200" dirty="0" smtClean="0"/>
              <a:t>Kết hợp chặt chẽ, hợp lý phát triển kinh tế với phát triển văn hoá, xã hội, thực hiện tiến bộ và công bằng xã hội ngay trong từng bước và từng chính sách; phát triển hài hoà đời sống vật chất và đời sống tinh thần, không ngừng nâng cao đời sống của mọi thành viên trong xã hội</a:t>
            </a:r>
            <a:endParaRPr lang="en-US" sz="2200" dirty="0"/>
          </a:p>
        </p:txBody>
      </p:sp>
    </p:spTree>
    <p:extLst>
      <p:ext uri="{BB962C8B-B14F-4D97-AF65-F5344CB8AC3E}">
        <p14:creationId xmlns="" xmlns:p14="http://schemas.microsoft.com/office/powerpoint/2010/main" val="113314053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그룹 9">
            <a:extLst>
              <a:ext uri="{FF2B5EF4-FFF2-40B4-BE49-F238E27FC236}">
                <a16:creationId xmlns:a16="http://schemas.microsoft.com/office/drawing/2014/main" xmlns="" id="{F74AC150-F77F-495D-B783-3745C96B7E2D}"/>
              </a:ext>
            </a:extLst>
          </p:cNvPr>
          <p:cNvGrpSpPr/>
          <p:nvPr/>
        </p:nvGrpSpPr>
        <p:grpSpPr>
          <a:xfrm>
            <a:off x="5397699" y="3812884"/>
            <a:ext cx="1283723" cy="954597"/>
            <a:chOff x="7205148" y="3645024"/>
            <a:chExt cx="1711631" cy="954597"/>
          </a:xfrm>
        </p:grpSpPr>
        <p:sp>
          <p:nvSpPr>
            <p:cNvPr id="4" name="Rectangle 74">
              <a:extLst>
                <a:ext uri="{FF2B5EF4-FFF2-40B4-BE49-F238E27FC236}">
                  <a16:creationId xmlns:a16="http://schemas.microsoft.com/office/drawing/2014/main" xmlns="" id="{4BB53804-409D-4875-8735-382ACC9E4985}"/>
                </a:ext>
              </a:extLst>
            </p:cNvPr>
            <p:cNvSpPr/>
            <p:nvPr/>
          </p:nvSpPr>
          <p:spPr>
            <a:xfrm flipH="1">
              <a:off x="7210998" y="4389320"/>
              <a:ext cx="1699930" cy="210301"/>
            </a:xfrm>
            <a:custGeom>
              <a:avLst/>
              <a:gdLst/>
              <a:ahLst/>
              <a:cxnLst/>
              <a:rect l="l" t="t" r="r" b="b"/>
              <a:pathLst>
                <a:path w="5393520" h="667240">
                  <a:moveTo>
                    <a:pt x="4294520" y="262881"/>
                  </a:moveTo>
                  <a:lnTo>
                    <a:pt x="4294520" y="390769"/>
                  </a:lnTo>
                  <a:lnTo>
                    <a:pt x="4155512" y="390769"/>
                  </a:lnTo>
                  <a:lnTo>
                    <a:pt x="4155512" y="262881"/>
                  </a:lnTo>
                  <a:close/>
                  <a:moveTo>
                    <a:pt x="4545033" y="262881"/>
                  </a:moveTo>
                  <a:lnTo>
                    <a:pt x="4545033" y="390769"/>
                  </a:lnTo>
                  <a:lnTo>
                    <a:pt x="4406025" y="390769"/>
                  </a:lnTo>
                  <a:lnTo>
                    <a:pt x="4406025" y="262881"/>
                  </a:lnTo>
                  <a:close/>
                  <a:moveTo>
                    <a:pt x="4795546" y="262881"/>
                  </a:moveTo>
                  <a:lnTo>
                    <a:pt x="4795546" y="390769"/>
                  </a:lnTo>
                  <a:lnTo>
                    <a:pt x="4656538" y="390769"/>
                  </a:lnTo>
                  <a:lnTo>
                    <a:pt x="4656538" y="262881"/>
                  </a:lnTo>
                  <a:close/>
                  <a:moveTo>
                    <a:pt x="5393520" y="0"/>
                  </a:moveTo>
                  <a:lnTo>
                    <a:pt x="1140534" y="0"/>
                  </a:lnTo>
                  <a:lnTo>
                    <a:pt x="1140534" y="658575"/>
                  </a:lnTo>
                  <a:lnTo>
                    <a:pt x="1057129" y="658575"/>
                  </a:lnTo>
                  <a:lnTo>
                    <a:pt x="1057129" y="0"/>
                  </a:lnTo>
                  <a:lnTo>
                    <a:pt x="926444" y="0"/>
                  </a:lnTo>
                  <a:lnTo>
                    <a:pt x="926444" y="658575"/>
                  </a:lnTo>
                  <a:lnTo>
                    <a:pt x="843039" y="658575"/>
                  </a:lnTo>
                  <a:lnTo>
                    <a:pt x="843039" y="0"/>
                  </a:lnTo>
                  <a:lnTo>
                    <a:pt x="712355" y="0"/>
                  </a:lnTo>
                  <a:lnTo>
                    <a:pt x="712355" y="658575"/>
                  </a:lnTo>
                  <a:lnTo>
                    <a:pt x="628950" y="658575"/>
                  </a:lnTo>
                  <a:lnTo>
                    <a:pt x="628950" y="0"/>
                  </a:lnTo>
                  <a:lnTo>
                    <a:pt x="498265" y="0"/>
                  </a:lnTo>
                  <a:lnTo>
                    <a:pt x="498265" y="658575"/>
                  </a:lnTo>
                  <a:lnTo>
                    <a:pt x="414860" y="658575"/>
                  </a:lnTo>
                  <a:lnTo>
                    <a:pt x="414860" y="0"/>
                  </a:lnTo>
                  <a:lnTo>
                    <a:pt x="0" y="0"/>
                  </a:lnTo>
                  <a:lnTo>
                    <a:pt x="0" y="667240"/>
                  </a:lnTo>
                  <a:lnTo>
                    <a:pt x="5393520" y="667240"/>
                  </a:lnTo>
                  <a:close/>
                </a:path>
              </a:pathLst>
            </a:custGeom>
            <a:solidFill>
              <a:schemeClr val="accent4">
                <a:lumMod val="50000"/>
                <a:lumOff val="5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 name="Rectangle 4">
              <a:extLst>
                <a:ext uri="{FF2B5EF4-FFF2-40B4-BE49-F238E27FC236}">
                  <a16:creationId xmlns:a16="http://schemas.microsoft.com/office/drawing/2014/main" xmlns="" id="{29418C16-7E78-482E-BBC0-18C577406F3F}"/>
                </a:ext>
              </a:extLst>
            </p:cNvPr>
            <p:cNvSpPr/>
            <p:nvPr/>
          </p:nvSpPr>
          <p:spPr>
            <a:xfrm flipH="1">
              <a:off x="7205148" y="4121909"/>
              <a:ext cx="1711631" cy="211748"/>
            </a:xfrm>
            <a:prstGeom prst="rect">
              <a:avLst/>
            </a:prstGeom>
            <a:solidFill>
              <a:schemeClr val="accent4"/>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6" name="Rectangle 94">
              <a:extLst>
                <a:ext uri="{FF2B5EF4-FFF2-40B4-BE49-F238E27FC236}">
                  <a16:creationId xmlns:a16="http://schemas.microsoft.com/office/drawing/2014/main" xmlns="" id="{FA62934C-348D-4037-A2AE-63E2B14E6CEC}"/>
                </a:ext>
              </a:extLst>
            </p:cNvPr>
            <p:cNvSpPr/>
            <p:nvPr/>
          </p:nvSpPr>
          <p:spPr>
            <a:xfrm flipH="1">
              <a:off x="7338190" y="3887414"/>
              <a:ext cx="1445547" cy="178831"/>
            </a:xfrm>
            <a:custGeom>
              <a:avLst/>
              <a:gdLst/>
              <a:ahLst/>
              <a:cxnLst/>
              <a:rect l="l" t="t" r="r" b="b"/>
              <a:pathLst>
                <a:path w="5393520" h="667240">
                  <a:moveTo>
                    <a:pt x="289124" y="0"/>
                  </a:moveTo>
                  <a:lnTo>
                    <a:pt x="0" y="0"/>
                  </a:lnTo>
                  <a:lnTo>
                    <a:pt x="0" y="667240"/>
                  </a:lnTo>
                  <a:lnTo>
                    <a:pt x="289124" y="667240"/>
                  </a:lnTo>
                  <a:close/>
                  <a:moveTo>
                    <a:pt x="629207" y="0"/>
                  </a:moveTo>
                  <a:lnTo>
                    <a:pt x="478456" y="0"/>
                  </a:lnTo>
                  <a:lnTo>
                    <a:pt x="478456" y="667240"/>
                  </a:lnTo>
                  <a:lnTo>
                    <a:pt x="629207" y="667240"/>
                  </a:lnTo>
                  <a:close/>
                  <a:moveTo>
                    <a:pt x="5393520" y="0"/>
                  </a:moveTo>
                  <a:lnTo>
                    <a:pt x="818539" y="0"/>
                  </a:lnTo>
                  <a:lnTo>
                    <a:pt x="818539" y="667240"/>
                  </a:lnTo>
                  <a:lnTo>
                    <a:pt x="5393520" y="667240"/>
                  </a:lnTo>
                  <a:close/>
                </a:path>
              </a:pathLst>
            </a:custGeom>
            <a:solidFill>
              <a:schemeClr val="accent4"/>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7" name="Rectangle 97">
              <a:extLst>
                <a:ext uri="{FF2B5EF4-FFF2-40B4-BE49-F238E27FC236}">
                  <a16:creationId xmlns:a16="http://schemas.microsoft.com/office/drawing/2014/main" xmlns="" id="{DE3ABA0B-5ED5-4C9B-ACFA-CBCE3E5D8A54}"/>
                </a:ext>
              </a:extLst>
            </p:cNvPr>
            <p:cNvSpPr/>
            <p:nvPr/>
          </p:nvSpPr>
          <p:spPr>
            <a:xfrm flipH="1">
              <a:off x="7306278" y="3645024"/>
              <a:ext cx="1509371" cy="186726"/>
            </a:xfrm>
            <a:custGeom>
              <a:avLst/>
              <a:gdLst/>
              <a:ahLst/>
              <a:cxnLst/>
              <a:rect l="l" t="t" r="r" b="b"/>
              <a:pathLst>
                <a:path w="5393520" h="667240">
                  <a:moveTo>
                    <a:pt x="3749325" y="214783"/>
                  </a:moveTo>
                  <a:lnTo>
                    <a:pt x="3749325" y="452458"/>
                  </a:lnTo>
                  <a:lnTo>
                    <a:pt x="3604159" y="452458"/>
                  </a:lnTo>
                  <a:lnTo>
                    <a:pt x="3604159" y="214783"/>
                  </a:lnTo>
                  <a:close/>
                  <a:moveTo>
                    <a:pt x="4010934" y="214783"/>
                  </a:moveTo>
                  <a:lnTo>
                    <a:pt x="4010934" y="452458"/>
                  </a:lnTo>
                  <a:lnTo>
                    <a:pt x="3865768" y="452458"/>
                  </a:lnTo>
                  <a:lnTo>
                    <a:pt x="3865768" y="214783"/>
                  </a:lnTo>
                  <a:close/>
                  <a:moveTo>
                    <a:pt x="4272544" y="214783"/>
                  </a:moveTo>
                  <a:lnTo>
                    <a:pt x="4272544" y="452458"/>
                  </a:lnTo>
                  <a:lnTo>
                    <a:pt x="4127378" y="452458"/>
                  </a:lnTo>
                  <a:lnTo>
                    <a:pt x="4127378" y="214783"/>
                  </a:lnTo>
                  <a:close/>
                  <a:moveTo>
                    <a:pt x="4534153" y="214783"/>
                  </a:moveTo>
                  <a:lnTo>
                    <a:pt x="4534153" y="452458"/>
                  </a:lnTo>
                  <a:lnTo>
                    <a:pt x="4388987" y="452458"/>
                  </a:lnTo>
                  <a:lnTo>
                    <a:pt x="4388987" y="214783"/>
                  </a:lnTo>
                  <a:close/>
                  <a:moveTo>
                    <a:pt x="4795763" y="214783"/>
                  </a:moveTo>
                  <a:lnTo>
                    <a:pt x="4795763" y="452458"/>
                  </a:lnTo>
                  <a:lnTo>
                    <a:pt x="4650597" y="452458"/>
                  </a:lnTo>
                  <a:lnTo>
                    <a:pt x="4650597" y="214783"/>
                  </a:lnTo>
                  <a:close/>
                  <a:moveTo>
                    <a:pt x="5057372" y="214783"/>
                  </a:moveTo>
                  <a:lnTo>
                    <a:pt x="5057372" y="452458"/>
                  </a:lnTo>
                  <a:lnTo>
                    <a:pt x="4912206" y="452458"/>
                  </a:lnTo>
                  <a:lnTo>
                    <a:pt x="4912206" y="214783"/>
                  </a:lnTo>
                  <a:close/>
                  <a:moveTo>
                    <a:pt x="5393520" y="0"/>
                  </a:moveTo>
                  <a:lnTo>
                    <a:pt x="0" y="0"/>
                  </a:lnTo>
                  <a:lnTo>
                    <a:pt x="0" y="667240"/>
                  </a:lnTo>
                  <a:lnTo>
                    <a:pt x="5393520" y="667240"/>
                  </a:lnTo>
                  <a:close/>
                </a:path>
              </a:pathLst>
            </a:custGeom>
            <a:solidFill>
              <a:schemeClr val="accent4">
                <a:lumMod val="50000"/>
                <a:lumOff val="5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grpSp>
        <p:nvGrpSpPr>
          <p:cNvPr id="3" name="그룹 4">
            <a:extLst>
              <a:ext uri="{FF2B5EF4-FFF2-40B4-BE49-F238E27FC236}">
                <a16:creationId xmlns:a16="http://schemas.microsoft.com/office/drawing/2014/main" xmlns="" id="{A69CC1D5-9DDA-44CB-8688-1EA080705572}"/>
              </a:ext>
            </a:extLst>
          </p:cNvPr>
          <p:cNvGrpSpPr/>
          <p:nvPr/>
        </p:nvGrpSpPr>
        <p:grpSpPr>
          <a:xfrm>
            <a:off x="677250" y="4819246"/>
            <a:ext cx="7789500" cy="1276754"/>
            <a:chOff x="865132" y="4710839"/>
            <a:chExt cx="10386000" cy="1276753"/>
          </a:xfrm>
          <a:solidFill>
            <a:schemeClr val="accent6"/>
          </a:solidFill>
        </p:grpSpPr>
        <p:sp>
          <p:nvSpPr>
            <p:cNvPr id="9" name="Rectangle 8">
              <a:extLst>
                <a:ext uri="{FF2B5EF4-FFF2-40B4-BE49-F238E27FC236}">
                  <a16:creationId xmlns:a16="http://schemas.microsoft.com/office/drawing/2014/main" xmlns="" id="{E5E1E560-4620-47F4-AA23-734556DF45E8}"/>
                </a:ext>
              </a:extLst>
            </p:cNvPr>
            <p:cNvSpPr/>
            <p:nvPr/>
          </p:nvSpPr>
          <p:spPr>
            <a:xfrm rot="10800000">
              <a:off x="865132" y="5879592"/>
              <a:ext cx="2304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0" name="Rectangle 9">
              <a:extLst>
                <a:ext uri="{FF2B5EF4-FFF2-40B4-BE49-F238E27FC236}">
                  <a16:creationId xmlns:a16="http://schemas.microsoft.com/office/drawing/2014/main" xmlns="" id="{271D7AD6-62E5-4D15-A144-BF16F9AA180C}"/>
                </a:ext>
              </a:extLst>
            </p:cNvPr>
            <p:cNvSpPr/>
            <p:nvPr/>
          </p:nvSpPr>
          <p:spPr>
            <a:xfrm rot="5400000">
              <a:off x="2557132" y="5375592"/>
              <a:ext cx="1116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1" name="Rectangle 10">
              <a:extLst>
                <a:ext uri="{FF2B5EF4-FFF2-40B4-BE49-F238E27FC236}">
                  <a16:creationId xmlns:a16="http://schemas.microsoft.com/office/drawing/2014/main" xmlns="" id="{4CDAE9AF-1C3A-40A4-AF5F-F59A7B9AE4B2}"/>
                </a:ext>
              </a:extLst>
            </p:cNvPr>
            <p:cNvSpPr/>
            <p:nvPr/>
          </p:nvSpPr>
          <p:spPr>
            <a:xfrm>
              <a:off x="3115132" y="4871592"/>
              <a:ext cx="2052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2" name="Rectangle 11">
              <a:extLst>
                <a:ext uri="{FF2B5EF4-FFF2-40B4-BE49-F238E27FC236}">
                  <a16:creationId xmlns:a16="http://schemas.microsoft.com/office/drawing/2014/main" xmlns="" id="{BF472052-821A-4D94-8A8C-A9DE08571ACF}"/>
                </a:ext>
              </a:extLst>
            </p:cNvPr>
            <p:cNvSpPr/>
            <p:nvPr/>
          </p:nvSpPr>
          <p:spPr>
            <a:xfrm rot="5400000">
              <a:off x="4735132" y="5195592"/>
              <a:ext cx="756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3" name="Rectangle 12">
              <a:extLst>
                <a:ext uri="{FF2B5EF4-FFF2-40B4-BE49-F238E27FC236}">
                  <a16:creationId xmlns:a16="http://schemas.microsoft.com/office/drawing/2014/main" xmlns="" id="{78551656-B3FE-46CD-B332-7A76B31DCC46}"/>
                </a:ext>
              </a:extLst>
            </p:cNvPr>
            <p:cNvSpPr/>
            <p:nvPr/>
          </p:nvSpPr>
          <p:spPr>
            <a:xfrm>
              <a:off x="5059132" y="5538839"/>
              <a:ext cx="2052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4" name="Rectangle 13">
              <a:extLst>
                <a:ext uri="{FF2B5EF4-FFF2-40B4-BE49-F238E27FC236}">
                  <a16:creationId xmlns:a16="http://schemas.microsoft.com/office/drawing/2014/main" xmlns="" id="{93DAA02E-EDEE-4BA3-94A1-3F0B0D716F89}"/>
                </a:ext>
              </a:extLst>
            </p:cNvPr>
            <p:cNvSpPr/>
            <p:nvPr/>
          </p:nvSpPr>
          <p:spPr>
            <a:xfrm rot="5400000">
              <a:off x="6589132" y="5124839"/>
              <a:ext cx="936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5" name="Rectangle 14">
              <a:extLst>
                <a:ext uri="{FF2B5EF4-FFF2-40B4-BE49-F238E27FC236}">
                  <a16:creationId xmlns:a16="http://schemas.microsoft.com/office/drawing/2014/main" xmlns="" id="{B39520CE-E02A-4B08-BE9C-DED26E652523}"/>
                </a:ext>
              </a:extLst>
            </p:cNvPr>
            <p:cNvSpPr/>
            <p:nvPr/>
          </p:nvSpPr>
          <p:spPr>
            <a:xfrm>
              <a:off x="7003132" y="4710839"/>
              <a:ext cx="2052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6" name="Rectangle 15">
              <a:extLst>
                <a:ext uri="{FF2B5EF4-FFF2-40B4-BE49-F238E27FC236}">
                  <a16:creationId xmlns:a16="http://schemas.microsoft.com/office/drawing/2014/main" xmlns="" id="{41AAE528-935C-4ED8-BED1-FA2E5A7E575E}"/>
                </a:ext>
              </a:extLst>
            </p:cNvPr>
            <p:cNvSpPr/>
            <p:nvPr/>
          </p:nvSpPr>
          <p:spPr>
            <a:xfrm rot="5400000">
              <a:off x="8533132" y="5124839"/>
              <a:ext cx="936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17" name="Rectangle 16">
              <a:extLst>
                <a:ext uri="{FF2B5EF4-FFF2-40B4-BE49-F238E27FC236}">
                  <a16:creationId xmlns:a16="http://schemas.microsoft.com/office/drawing/2014/main" xmlns="" id="{AC801FFB-F166-404C-9712-4C25B1F00CF6}"/>
                </a:ext>
              </a:extLst>
            </p:cNvPr>
            <p:cNvSpPr/>
            <p:nvPr/>
          </p:nvSpPr>
          <p:spPr>
            <a:xfrm>
              <a:off x="8947132" y="5538839"/>
              <a:ext cx="2304000" cy="10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grpSp>
        <p:nvGrpSpPr>
          <p:cNvPr id="8" name="그룹 5">
            <a:extLst>
              <a:ext uri="{FF2B5EF4-FFF2-40B4-BE49-F238E27FC236}">
                <a16:creationId xmlns:a16="http://schemas.microsoft.com/office/drawing/2014/main" xmlns="" id="{9A071C61-0D5A-431E-904B-8B53983E155F}"/>
              </a:ext>
            </a:extLst>
          </p:cNvPr>
          <p:cNvGrpSpPr/>
          <p:nvPr/>
        </p:nvGrpSpPr>
        <p:grpSpPr>
          <a:xfrm>
            <a:off x="2565359" y="4038091"/>
            <a:ext cx="1117420" cy="881131"/>
            <a:chOff x="3428700" y="3933599"/>
            <a:chExt cx="1489892" cy="881131"/>
          </a:xfrm>
        </p:grpSpPr>
        <p:sp>
          <p:nvSpPr>
            <p:cNvPr id="19" name="Round Same Side Corner Rectangle 51">
              <a:extLst>
                <a:ext uri="{FF2B5EF4-FFF2-40B4-BE49-F238E27FC236}">
                  <a16:creationId xmlns:a16="http://schemas.microsoft.com/office/drawing/2014/main" xmlns="" id="{091AFD3C-9E76-41C9-9E8B-BFC9BF844126}"/>
                </a:ext>
              </a:extLst>
            </p:cNvPr>
            <p:cNvSpPr/>
            <p:nvPr/>
          </p:nvSpPr>
          <p:spPr>
            <a:xfrm rot="5400000" flipH="1">
              <a:off x="4056583" y="3629219"/>
              <a:ext cx="234126" cy="1489892"/>
            </a:xfrm>
            <a:custGeom>
              <a:avLst/>
              <a:gdLst/>
              <a:ahLst/>
              <a:cxnLst/>
              <a:rect l="l" t="t" r="r" b="b"/>
              <a:pathLst>
                <a:path w="468002" h="2500353">
                  <a:moveTo>
                    <a:pt x="0" y="2500353"/>
                  </a:moveTo>
                  <a:lnTo>
                    <a:pt x="0" y="234001"/>
                  </a:lnTo>
                  <a:cubicBezTo>
                    <a:pt x="0" y="104766"/>
                    <a:pt x="104766" y="0"/>
                    <a:pt x="234001" y="0"/>
                  </a:cubicBezTo>
                  <a:cubicBezTo>
                    <a:pt x="363236" y="0"/>
                    <a:pt x="468002" y="104766"/>
                    <a:pt x="468002" y="234001"/>
                  </a:cubicBezTo>
                  <a:cubicBezTo>
                    <a:pt x="468002" y="989452"/>
                    <a:pt x="468001" y="1744902"/>
                    <a:pt x="468001" y="2500353"/>
                  </a:cubicBezTo>
                  <a:lnTo>
                    <a:pt x="467594" y="2500353"/>
                  </a:lnTo>
                  <a:cubicBezTo>
                    <a:pt x="429063" y="2409421"/>
                    <a:pt x="338980" y="2345641"/>
                    <a:pt x="234000" y="2345641"/>
                  </a:cubicBezTo>
                  <a:cubicBezTo>
                    <a:pt x="129020" y="2345641"/>
                    <a:pt x="38938" y="2409421"/>
                    <a:pt x="406" y="2500353"/>
                  </a:cubicBezTo>
                  <a:close/>
                </a:path>
              </a:pathLst>
            </a:custGeom>
            <a:solidFill>
              <a:schemeClr val="bg1"/>
            </a:solidFill>
            <a:ln w="571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dirty="0">
                <a:solidFill>
                  <a:prstClr val="white"/>
                </a:solidFill>
              </a:endParaRPr>
            </a:p>
          </p:txBody>
        </p:sp>
        <p:sp>
          <p:nvSpPr>
            <p:cNvPr id="20" name="Round Same Side Corner Rectangle 51">
              <a:extLst>
                <a:ext uri="{FF2B5EF4-FFF2-40B4-BE49-F238E27FC236}">
                  <a16:creationId xmlns:a16="http://schemas.microsoft.com/office/drawing/2014/main" xmlns="" id="{C1A08760-A245-43EA-AE0C-EFC8025DC692}"/>
                </a:ext>
              </a:extLst>
            </p:cNvPr>
            <p:cNvSpPr/>
            <p:nvPr/>
          </p:nvSpPr>
          <p:spPr>
            <a:xfrm rot="16200000" flipH="1">
              <a:off x="4063113" y="4000802"/>
              <a:ext cx="221067" cy="1406790"/>
            </a:xfrm>
            <a:custGeom>
              <a:avLst/>
              <a:gdLst/>
              <a:ahLst/>
              <a:cxnLst/>
              <a:rect l="l" t="t" r="r" b="b"/>
              <a:pathLst>
                <a:path w="468002" h="2500353">
                  <a:moveTo>
                    <a:pt x="0" y="2500353"/>
                  </a:moveTo>
                  <a:lnTo>
                    <a:pt x="0" y="234001"/>
                  </a:lnTo>
                  <a:cubicBezTo>
                    <a:pt x="0" y="104766"/>
                    <a:pt x="104766" y="0"/>
                    <a:pt x="234001" y="0"/>
                  </a:cubicBezTo>
                  <a:cubicBezTo>
                    <a:pt x="363236" y="0"/>
                    <a:pt x="468002" y="104766"/>
                    <a:pt x="468002" y="234001"/>
                  </a:cubicBezTo>
                  <a:cubicBezTo>
                    <a:pt x="468002" y="989452"/>
                    <a:pt x="468001" y="1744902"/>
                    <a:pt x="468001" y="2500353"/>
                  </a:cubicBezTo>
                  <a:lnTo>
                    <a:pt x="467594" y="2500353"/>
                  </a:lnTo>
                  <a:cubicBezTo>
                    <a:pt x="429063" y="2409421"/>
                    <a:pt x="338980" y="2345641"/>
                    <a:pt x="234000" y="2345641"/>
                  </a:cubicBezTo>
                  <a:cubicBezTo>
                    <a:pt x="129020" y="2345641"/>
                    <a:pt x="38938" y="2409421"/>
                    <a:pt x="406" y="2500353"/>
                  </a:cubicBezTo>
                  <a:close/>
                </a:path>
              </a:pathLst>
            </a:custGeom>
            <a:solidFill>
              <a:schemeClr val="accent2"/>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dirty="0">
                <a:solidFill>
                  <a:prstClr val="white"/>
                </a:solidFill>
              </a:endParaRPr>
            </a:p>
          </p:txBody>
        </p:sp>
        <p:sp>
          <p:nvSpPr>
            <p:cNvPr id="21" name="Round Same Side Corner Rectangle 51">
              <a:extLst>
                <a:ext uri="{FF2B5EF4-FFF2-40B4-BE49-F238E27FC236}">
                  <a16:creationId xmlns:a16="http://schemas.microsoft.com/office/drawing/2014/main" xmlns="" id="{5D53535F-DAC6-4C02-884A-F7349AD75570}"/>
                </a:ext>
              </a:extLst>
            </p:cNvPr>
            <p:cNvSpPr/>
            <p:nvPr/>
          </p:nvSpPr>
          <p:spPr>
            <a:xfrm rot="16200000" flipH="1">
              <a:off x="4063113" y="3340738"/>
              <a:ext cx="221067" cy="1406790"/>
            </a:xfrm>
            <a:custGeom>
              <a:avLst/>
              <a:gdLst/>
              <a:ahLst/>
              <a:cxnLst/>
              <a:rect l="l" t="t" r="r" b="b"/>
              <a:pathLst>
                <a:path w="468002" h="2500353">
                  <a:moveTo>
                    <a:pt x="0" y="2500353"/>
                  </a:moveTo>
                  <a:lnTo>
                    <a:pt x="0" y="234001"/>
                  </a:lnTo>
                  <a:cubicBezTo>
                    <a:pt x="0" y="104766"/>
                    <a:pt x="104766" y="0"/>
                    <a:pt x="234001" y="0"/>
                  </a:cubicBezTo>
                  <a:cubicBezTo>
                    <a:pt x="363236" y="0"/>
                    <a:pt x="468002" y="104766"/>
                    <a:pt x="468002" y="234001"/>
                  </a:cubicBezTo>
                  <a:cubicBezTo>
                    <a:pt x="468002" y="989452"/>
                    <a:pt x="468001" y="1744902"/>
                    <a:pt x="468001" y="2500353"/>
                  </a:cubicBezTo>
                  <a:lnTo>
                    <a:pt x="467594" y="2500353"/>
                  </a:lnTo>
                  <a:cubicBezTo>
                    <a:pt x="429063" y="2409421"/>
                    <a:pt x="338980" y="2345641"/>
                    <a:pt x="234000" y="2345641"/>
                  </a:cubicBezTo>
                  <a:cubicBezTo>
                    <a:pt x="129020" y="2345641"/>
                    <a:pt x="38938" y="2409421"/>
                    <a:pt x="406" y="2500353"/>
                  </a:cubicBezTo>
                  <a:close/>
                </a:path>
              </a:pathLst>
            </a:custGeom>
            <a:solidFill>
              <a:schemeClr val="accent2"/>
            </a:solidFill>
            <a:ln w="571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1" dirty="0">
                <a:solidFill>
                  <a:prstClr val="white"/>
                </a:solidFill>
              </a:endParaRPr>
            </a:p>
          </p:txBody>
        </p:sp>
      </p:grpSp>
      <p:grpSp>
        <p:nvGrpSpPr>
          <p:cNvPr id="18" name="그룹 8">
            <a:extLst>
              <a:ext uri="{FF2B5EF4-FFF2-40B4-BE49-F238E27FC236}">
                <a16:creationId xmlns:a16="http://schemas.microsoft.com/office/drawing/2014/main" xmlns="" id="{76EBF12F-8580-4613-A151-5D6ECE479EA7}"/>
              </a:ext>
            </a:extLst>
          </p:cNvPr>
          <p:cNvGrpSpPr/>
          <p:nvPr/>
        </p:nvGrpSpPr>
        <p:grpSpPr>
          <a:xfrm>
            <a:off x="6739662" y="3897770"/>
            <a:ext cx="1150894" cy="1691872"/>
            <a:chOff x="9215137" y="3720865"/>
            <a:chExt cx="1534525" cy="1691872"/>
          </a:xfrm>
        </p:grpSpPr>
        <p:sp>
          <p:nvSpPr>
            <p:cNvPr id="23" name="Rectangle 52">
              <a:extLst>
                <a:ext uri="{FF2B5EF4-FFF2-40B4-BE49-F238E27FC236}">
                  <a16:creationId xmlns:a16="http://schemas.microsoft.com/office/drawing/2014/main" xmlns="" id="{A691BBA3-69B8-4364-85A9-C2FE10A6E403}"/>
                </a:ext>
              </a:extLst>
            </p:cNvPr>
            <p:cNvSpPr/>
            <p:nvPr/>
          </p:nvSpPr>
          <p:spPr>
            <a:xfrm rot="16200000" flipH="1" flipV="1">
              <a:off x="8544278" y="4528080"/>
              <a:ext cx="1555516" cy="213797"/>
            </a:xfrm>
            <a:custGeom>
              <a:avLst/>
              <a:gdLst/>
              <a:ahLst/>
              <a:cxnLst/>
              <a:rect l="l" t="t" r="r" b="b"/>
              <a:pathLst>
                <a:path w="5393520" h="667240">
                  <a:moveTo>
                    <a:pt x="5393520" y="0"/>
                  </a:moveTo>
                  <a:lnTo>
                    <a:pt x="1875109" y="0"/>
                  </a:lnTo>
                  <a:lnTo>
                    <a:pt x="1875109" y="658575"/>
                  </a:lnTo>
                  <a:lnTo>
                    <a:pt x="1782911" y="658575"/>
                  </a:lnTo>
                  <a:lnTo>
                    <a:pt x="1782911" y="0"/>
                  </a:lnTo>
                  <a:lnTo>
                    <a:pt x="1642284" y="0"/>
                  </a:lnTo>
                  <a:lnTo>
                    <a:pt x="1642284" y="658575"/>
                  </a:lnTo>
                  <a:lnTo>
                    <a:pt x="1550085" y="658575"/>
                  </a:lnTo>
                  <a:lnTo>
                    <a:pt x="1550085" y="0"/>
                  </a:lnTo>
                  <a:lnTo>
                    <a:pt x="1409458" y="0"/>
                  </a:lnTo>
                  <a:lnTo>
                    <a:pt x="1409458" y="658575"/>
                  </a:lnTo>
                  <a:lnTo>
                    <a:pt x="1317259" y="658575"/>
                  </a:lnTo>
                  <a:lnTo>
                    <a:pt x="1317259" y="0"/>
                  </a:lnTo>
                  <a:lnTo>
                    <a:pt x="1176632" y="0"/>
                  </a:lnTo>
                  <a:lnTo>
                    <a:pt x="1176632" y="658575"/>
                  </a:lnTo>
                  <a:lnTo>
                    <a:pt x="1084434" y="658575"/>
                  </a:lnTo>
                  <a:lnTo>
                    <a:pt x="1084434" y="0"/>
                  </a:lnTo>
                  <a:lnTo>
                    <a:pt x="943806" y="0"/>
                  </a:lnTo>
                  <a:lnTo>
                    <a:pt x="943806" y="658575"/>
                  </a:lnTo>
                  <a:lnTo>
                    <a:pt x="851608" y="658575"/>
                  </a:lnTo>
                  <a:lnTo>
                    <a:pt x="851608" y="0"/>
                  </a:lnTo>
                  <a:lnTo>
                    <a:pt x="710981" y="0"/>
                  </a:lnTo>
                  <a:lnTo>
                    <a:pt x="710981" y="658575"/>
                  </a:lnTo>
                  <a:lnTo>
                    <a:pt x="618782" y="658575"/>
                  </a:lnTo>
                  <a:lnTo>
                    <a:pt x="618782" y="0"/>
                  </a:lnTo>
                  <a:lnTo>
                    <a:pt x="478155" y="0"/>
                  </a:lnTo>
                  <a:lnTo>
                    <a:pt x="478155" y="658575"/>
                  </a:lnTo>
                  <a:lnTo>
                    <a:pt x="385957" y="658575"/>
                  </a:lnTo>
                  <a:lnTo>
                    <a:pt x="385957" y="0"/>
                  </a:lnTo>
                  <a:lnTo>
                    <a:pt x="245332" y="0"/>
                  </a:lnTo>
                  <a:lnTo>
                    <a:pt x="245332" y="658575"/>
                  </a:lnTo>
                  <a:lnTo>
                    <a:pt x="153133" y="658575"/>
                  </a:lnTo>
                  <a:lnTo>
                    <a:pt x="153133" y="0"/>
                  </a:lnTo>
                  <a:lnTo>
                    <a:pt x="0" y="0"/>
                  </a:lnTo>
                  <a:lnTo>
                    <a:pt x="0" y="667240"/>
                  </a:lnTo>
                  <a:lnTo>
                    <a:pt x="5393520" y="667240"/>
                  </a:lnTo>
                  <a:close/>
                </a:path>
              </a:pathLst>
            </a:custGeom>
            <a:solidFill>
              <a:schemeClr val="accent5"/>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solidFill>
                  <a:prstClr val="white"/>
                </a:solidFill>
              </a:endParaRPr>
            </a:p>
          </p:txBody>
        </p:sp>
        <p:sp>
          <p:nvSpPr>
            <p:cNvPr id="24" name="Rectangle 98">
              <a:extLst>
                <a:ext uri="{FF2B5EF4-FFF2-40B4-BE49-F238E27FC236}">
                  <a16:creationId xmlns:a16="http://schemas.microsoft.com/office/drawing/2014/main" xmlns="" id="{69AB1423-7E1F-4486-809E-682926E98841}"/>
                </a:ext>
              </a:extLst>
            </p:cNvPr>
            <p:cNvSpPr/>
            <p:nvPr/>
          </p:nvSpPr>
          <p:spPr>
            <a:xfrm rot="5400000" flipH="1">
              <a:off x="8810372" y="4499101"/>
              <a:ext cx="1606471" cy="220801"/>
            </a:xfrm>
            <a:custGeom>
              <a:avLst/>
              <a:gdLst/>
              <a:ahLst/>
              <a:cxnLst/>
              <a:rect l="l" t="t" r="r" b="b"/>
              <a:pathLst>
                <a:path w="5393520" h="667240">
                  <a:moveTo>
                    <a:pt x="4577339" y="222921"/>
                  </a:moveTo>
                  <a:lnTo>
                    <a:pt x="4577339" y="451264"/>
                  </a:lnTo>
                  <a:lnTo>
                    <a:pt x="4329141" y="451264"/>
                  </a:lnTo>
                  <a:lnTo>
                    <a:pt x="4329141" y="222921"/>
                  </a:lnTo>
                  <a:close/>
                  <a:moveTo>
                    <a:pt x="5021455" y="222921"/>
                  </a:moveTo>
                  <a:lnTo>
                    <a:pt x="5021455" y="451264"/>
                  </a:lnTo>
                  <a:lnTo>
                    <a:pt x="4773257" y="451264"/>
                  </a:lnTo>
                  <a:lnTo>
                    <a:pt x="4773257" y="222921"/>
                  </a:lnTo>
                  <a:close/>
                  <a:moveTo>
                    <a:pt x="5393520" y="0"/>
                  </a:moveTo>
                  <a:lnTo>
                    <a:pt x="538365" y="0"/>
                  </a:lnTo>
                  <a:lnTo>
                    <a:pt x="538365" y="667239"/>
                  </a:lnTo>
                  <a:lnTo>
                    <a:pt x="300065" y="667239"/>
                  </a:lnTo>
                  <a:lnTo>
                    <a:pt x="300065" y="0"/>
                  </a:lnTo>
                  <a:lnTo>
                    <a:pt x="0" y="0"/>
                  </a:lnTo>
                  <a:lnTo>
                    <a:pt x="0" y="667240"/>
                  </a:lnTo>
                  <a:lnTo>
                    <a:pt x="5393520" y="667240"/>
                  </a:lnTo>
                  <a:close/>
                </a:path>
              </a:pathLst>
            </a:custGeom>
            <a:solidFill>
              <a:schemeClr val="accent5">
                <a:lumMod val="75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25" name="Rectangle 112">
              <a:extLst>
                <a:ext uri="{FF2B5EF4-FFF2-40B4-BE49-F238E27FC236}">
                  <a16:creationId xmlns:a16="http://schemas.microsoft.com/office/drawing/2014/main" xmlns="" id="{DC749C88-4B04-4A1A-8FCE-6C5A39B25479}"/>
                </a:ext>
              </a:extLst>
            </p:cNvPr>
            <p:cNvSpPr/>
            <p:nvPr/>
          </p:nvSpPr>
          <p:spPr>
            <a:xfrm rot="5400000" flipH="1">
              <a:off x="9068612" y="4450531"/>
              <a:ext cx="1691872" cy="232539"/>
            </a:xfrm>
            <a:custGeom>
              <a:avLst/>
              <a:gdLst/>
              <a:ahLst/>
              <a:cxnLst/>
              <a:rect l="l" t="t" r="r" b="b"/>
              <a:pathLst>
                <a:path w="5393520" h="667240">
                  <a:moveTo>
                    <a:pt x="615033" y="0"/>
                  </a:moveTo>
                  <a:lnTo>
                    <a:pt x="0" y="0"/>
                  </a:lnTo>
                  <a:lnTo>
                    <a:pt x="0" y="667240"/>
                  </a:lnTo>
                  <a:lnTo>
                    <a:pt x="615033" y="667240"/>
                  </a:lnTo>
                  <a:close/>
                  <a:moveTo>
                    <a:pt x="829123" y="0"/>
                  </a:moveTo>
                  <a:lnTo>
                    <a:pt x="698438" y="0"/>
                  </a:lnTo>
                  <a:lnTo>
                    <a:pt x="698438" y="667240"/>
                  </a:lnTo>
                  <a:lnTo>
                    <a:pt x="829123" y="667240"/>
                  </a:lnTo>
                  <a:close/>
                  <a:moveTo>
                    <a:pt x="4597121" y="0"/>
                  </a:moveTo>
                  <a:lnTo>
                    <a:pt x="912528" y="0"/>
                  </a:lnTo>
                  <a:lnTo>
                    <a:pt x="912528" y="667240"/>
                  </a:lnTo>
                  <a:lnTo>
                    <a:pt x="4597121" y="667240"/>
                  </a:lnTo>
                  <a:close/>
                  <a:moveTo>
                    <a:pt x="4811211" y="0"/>
                  </a:moveTo>
                  <a:lnTo>
                    <a:pt x="4680526" y="0"/>
                  </a:lnTo>
                  <a:lnTo>
                    <a:pt x="4680526" y="667240"/>
                  </a:lnTo>
                  <a:lnTo>
                    <a:pt x="4811211" y="667240"/>
                  </a:lnTo>
                  <a:close/>
                  <a:moveTo>
                    <a:pt x="5393520" y="0"/>
                  </a:moveTo>
                  <a:lnTo>
                    <a:pt x="4894616" y="0"/>
                  </a:lnTo>
                  <a:lnTo>
                    <a:pt x="4894616" y="667240"/>
                  </a:lnTo>
                  <a:lnTo>
                    <a:pt x="5393520" y="667240"/>
                  </a:lnTo>
                  <a:close/>
                </a:path>
              </a:pathLst>
            </a:custGeom>
            <a:solidFill>
              <a:schemeClr val="accent5">
                <a:lumMod val="9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26" name="Rectangle 131">
              <a:extLst>
                <a:ext uri="{FF2B5EF4-FFF2-40B4-BE49-F238E27FC236}">
                  <a16:creationId xmlns:a16="http://schemas.microsoft.com/office/drawing/2014/main" xmlns="" id="{BF5CDC39-8B7B-4361-8A7F-E05DF6F0F639}"/>
                </a:ext>
              </a:extLst>
            </p:cNvPr>
            <p:cNvSpPr/>
            <p:nvPr/>
          </p:nvSpPr>
          <p:spPr>
            <a:xfrm rot="5400000" flipH="1">
              <a:off x="9709091" y="4656737"/>
              <a:ext cx="1152000" cy="360000"/>
            </a:xfrm>
            <a:custGeom>
              <a:avLst/>
              <a:gdLst/>
              <a:ahLst/>
              <a:cxnLst/>
              <a:rect l="l" t="t" r="r" b="b"/>
              <a:pathLst>
                <a:path w="1152000" h="360000">
                  <a:moveTo>
                    <a:pt x="773299" y="360000"/>
                  </a:moveTo>
                  <a:lnTo>
                    <a:pt x="773299" y="0"/>
                  </a:lnTo>
                  <a:lnTo>
                    <a:pt x="0" y="0"/>
                  </a:lnTo>
                  <a:lnTo>
                    <a:pt x="0" y="360000"/>
                  </a:lnTo>
                  <a:close/>
                  <a:moveTo>
                    <a:pt x="929520" y="360000"/>
                  </a:moveTo>
                  <a:lnTo>
                    <a:pt x="929520" y="0"/>
                  </a:lnTo>
                  <a:lnTo>
                    <a:pt x="863339" y="0"/>
                  </a:lnTo>
                  <a:lnTo>
                    <a:pt x="863339" y="360000"/>
                  </a:lnTo>
                  <a:close/>
                  <a:moveTo>
                    <a:pt x="1152000" y="360000"/>
                  </a:moveTo>
                  <a:lnTo>
                    <a:pt x="1152000" y="0"/>
                  </a:lnTo>
                  <a:lnTo>
                    <a:pt x="1019560" y="0"/>
                  </a:lnTo>
                  <a:lnTo>
                    <a:pt x="1019560" y="360000"/>
                  </a:lnTo>
                  <a:close/>
                </a:path>
              </a:pathLst>
            </a:custGeom>
            <a:solidFill>
              <a:schemeClr val="accent5">
                <a:lumMod val="75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27" name="Rectangle 74">
              <a:extLst>
                <a:ext uri="{FF2B5EF4-FFF2-40B4-BE49-F238E27FC236}">
                  <a16:creationId xmlns:a16="http://schemas.microsoft.com/office/drawing/2014/main" xmlns="" id="{DCF1E514-733B-4617-9C8D-040DBA433E44}"/>
                </a:ext>
              </a:extLst>
            </p:cNvPr>
            <p:cNvSpPr/>
            <p:nvPr/>
          </p:nvSpPr>
          <p:spPr>
            <a:xfrm rot="5400000" flipH="1">
              <a:off x="9879474" y="4542548"/>
              <a:ext cx="1530076" cy="210301"/>
            </a:xfrm>
            <a:custGeom>
              <a:avLst/>
              <a:gdLst/>
              <a:ahLst/>
              <a:cxnLst/>
              <a:rect l="l" t="t" r="r" b="b"/>
              <a:pathLst>
                <a:path w="5393520" h="667240">
                  <a:moveTo>
                    <a:pt x="4294520" y="262881"/>
                  </a:moveTo>
                  <a:lnTo>
                    <a:pt x="4294520" y="390769"/>
                  </a:lnTo>
                  <a:lnTo>
                    <a:pt x="4155512" y="390769"/>
                  </a:lnTo>
                  <a:lnTo>
                    <a:pt x="4155512" y="262881"/>
                  </a:lnTo>
                  <a:close/>
                  <a:moveTo>
                    <a:pt x="4545033" y="262881"/>
                  </a:moveTo>
                  <a:lnTo>
                    <a:pt x="4545033" y="390769"/>
                  </a:lnTo>
                  <a:lnTo>
                    <a:pt x="4406025" y="390769"/>
                  </a:lnTo>
                  <a:lnTo>
                    <a:pt x="4406025" y="262881"/>
                  </a:lnTo>
                  <a:close/>
                  <a:moveTo>
                    <a:pt x="4795546" y="262881"/>
                  </a:moveTo>
                  <a:lnTo>
                    <a:pt x="4795546" y="390769"/>
                  </a:lnTo>
                  <a:lnTo>
                    <a:pt x="4656538" y="390769"/>
                  </a:lnTo>
                  <a:lnTo>
                    <a:pt x="4656538" y="262881"/>
                  </a:lnTo>
                  <a:close/>
                  <a:moveTo>
                    <a:pt x="5393520" y="0"/>
                  </a:moveTo>
                  <a:lnTo>
                    <a:pt x="1140534" y="0"/>
                  </a:lnTo>
                  <a:lnTo>
                    <a:pt x="1140534" y="658575"/>
                  </a:lnTo>
                  <a:lnTo>
                    <a:pt x="1057129" y="658575"/>
                  </a:lnTo>
                  <a:lnTo>
                    <a:pt x="1057129" y="0"/>
                  </a:lnTo>
                  <a:lnTo>
                    <a:pt x="926444" y="0"/>
                  </a:lnTo>
                  <a:lnTo>
                    <a:pt x="926444" y="658575"/>
                  </a:lnTo>
                  <a:lnTo>
                    <a:pt x="843039" y="658575"/>
                  </a:lnTo>
                  <a:lnTo>
                    <a:pt x="843039" y="0"/>
                  </a:lnTo>
                  <a:lnTo>
                    <a:pt x="712355" y="0"/>
                  </a:lnTo>
                  <a:lnTo>
                    <a:pt x="712355" y="658575"/>
                  </a:lnTo>
                  <a:lnTo>
                    <a:pt x="628950" y="658575"/>
                  </a:lnTo>
                  <a:lnTo>
                    <a:pt x="628950" y="0"/>
                  </a:lnTo>
                  <a:lnTo>
                    <a:pt x="498265" y="0"/>
                  </a:lnTo>
                  <a:lnTo>
                    <a:pt x="498265" y="658575"/>
                  </a:lnTo>
                  <a:lnTo>
                    <a:pt x="414860" y="658575"/>
                  </a:lnTo>
                  <a:lnTo>
                    <a:pt x="414860" y="0"/>
                  </a:lnTo>
                  <a:lnTo>
                    <a:pt x="0" y="0"/>
                  </a:lnTo>
                  <a:lnTo>
                    <a:pt x="0" y="667240"/>
                  </a:lnTo>
                  <a:lnTo>
                    <a:pt x="5393520" y="667240"/>
                  </a:lnTo>
                  <a:close/>
                </a:path>
              </a:pathLst>
            </a:custGeom>
            <a:solidFill>
              <a:schemeClr val="accent5"/>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sp>
        <p:nvSpPr>
          <p:cNvPr id="28" name="Oval 27">
            <a:extLst>
              <a:ext uri="{FF2B5EF4-FFF2-40B4-BE49-F238E27FC236}">
                <a16:creationId xmlns:a16="http://schemas.microsoft.com/office/drawing/2014/main" xmlns="" id="{9D999EAF-DC89-4D68-9E0F-5ACA5D7F7DA3}"/>
              </a:ext>
            </a:extLst>
          </p:cNvPr>
          <p:cNvSpPr/>
          <p:nvPr/>
        </p:nvSpPr>
        <p:spPr>
          <a:xfrm>
            <a:off x="762000" y="93307"/>
            <a:ext cx="486056" cy="648074"/>
          </a:xfrm>
          <a:prstGeom prst="ellipse">
            <a:avLst/>
          </a:prstGeom>
          <a:solidFill>
            <a:srgbClr val="3333CC"/>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29" name="Oval 28">
            <a:extLst>
              <a:ext uri="{FF2B5EF4-FFF2-40B4-BE49-F238E27FC236}">
                <a16:creationId xmlns:a16="http://schemas.microsoft.com/office/drawing/2014/main" xmlns="" id="{0C032E0F-D290-4F8A-8D6F-864DB5E13A0B}"/>
              </a:ext>
            </a:extLst>
          </p:cNvPr>
          <p:cNvSpPr/>
          <p:nvPr/>
        </p:nvSpPr>
        <p:spPr>
          <a:xfrm>
            <a:off x="2384535" y="93307"/>
            <a:ext cx="543620" cy="648074"/>
          </a:xfrm>
          <a:prstGeom prst="ellipse">
            <a:avLst/>
          </a:prstGeom>
          <a:solidFill>
            <a:srgbClr val="CC0099"/>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30" name="Oval 29">
            <a:extLst>
              <a:ext uri="{FF2B5EF4-FFF2-40B4-BE49-F238E27FC236}">
                <a16:creationId xmlns:a16="http://schemas.microsoft.com/office/drawing/2014/main" xmlns="" id="{7CA0A2BC-24A1-4B43-A872-2D1DC404DE73}"/>
              </a:ext>
            </a:extLst>
          </p:cNvPr>
          <p:cNvSpPr/>
          <p:nvPr/>
        </p:nvSpPr>
        <p:spPr>
          <a:xfrm>
            <a:off x="6143344" y="190126"/>
            <a:ext cx="486056" cy="648074"/>
          </a:xfrm>
          <a:prstGeom prst="ellipse">
            <a:avLst/>
          </a:prstGeom>
          <a:solidFill>
            <a:srgbClr val="008000"/>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31" name="Oval 30">
            <a:extLst>
              <a:ext uri="{FF2B5EF4-FFF2-40B4-BE49-F238E27FC236}">
                <a16:creationId xmlns:a16="http://schemas.microsoft.com/office/drawing/2014/main" xmlns="" id="{4C0BFEAF-8F03-46B5-A983-3708ED66EA75}"/>
              </a:ext>
            </a:extLst>
          </p:cNvPr>
          <p:cNvSpPr/>
          <p:nvPr/>
        </p:nvSpPr>
        <p:spPr>
          <a:xfrm>
            <a:off x="4332022" y="93307"/>
            <a:ext cx="486056" cy="648074"/>
          </a:xfrm>
          <a:prstGeom prst="ellipse">
            <a:avLst/>
          </a:prstGeom>
          <a:solidFill>
            <a:srgbClr val="660033"/>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32" name="Oval 31">
            <a:extLst>
              <a:ext uri="{FF2B5EF4-FFF2-40B4-BE49-F238E27FC236}">
                <a16:creationId xmlns:a16="http://schemas.microsoft.com/office/drawing/2014/main" xmlns="" id="{21C1245D-8EAE-44B2-A435-6BD096AD3879}"/>
              </a:ext>
            </a:extLst>
          </p:cNvPr>
          <p:cNvSpPr/>
          <p:nvPr/>
        </p:nvSpPr>
        <p:spPr>
          <a:xfrm>
            <a:off x="7895944" y="169507"/>
            <a:ext cx="486056" cy="648074"/>
          </a:xfrm>
          <a:prstGeom prst="ellipse">
            <a:avLst/>
          </a:prstGeom>
          <a:solidFill>
            <a:srgbClr val="C00000"/>
          </a:solidFill>
          <a:ln w="412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srgbClr val="C00000"/>
              </a:solidFill>
            </a:endParaRPr>
          </a:p>
        </p:txBody>
      </p:sp>
      <p:sp>
        <p:nvSpPr>
          <p:cNvPr id="33" name="TextBox 32">
            <a:extLst>
              <a:ext uri="{FF2B5EF4-FFF2-40B4-BE49-F238E27FC236}">
                <a16:creationId xmlns:a16="http://schemas.microsoft.com/office/drawing/2014/main" xmlns="" id="{987D2424-C119-4468-B6B2-186938BDE5BE}"/>
              </a:ext>
            </a:extLst>
          </p:cNvPr>
          <p:cNvSpPr txBox="1"/>
          <p:nvPr/>
        </p:nvSpPr>
        <p:spPr>
          <a:xfrm>
            <a:off x="837287" y="270063"/>
            <a:ext cx="457766" cy="400110"/>
          </a:xfrm>
          <a:prstGeom prst="rect">
            <a:avLst/>
          </a:prstGeom>
          <a:noFill/>
        </p:spPr>
        <p:txBody>
          <a:bodyPr wrap="square" rtlCol="0" anchor="ctr">
            <a:spAutoFit/>
          </a:bodyPr>
          <a:lstStyle/>
          <a:p>
            <a:pPr algn="ctr"/>
            <a:r>
              <a:rPr lang="en-US" altLang="ko-KR" sz="2000" b="1" dirty="0">
                <a:solidFill>
                  <a:prstClr val="white"/>
                </a:solidFill>
                <a:cs typeface="Arial" pitchFamily="34" charset="0"/>
              </a:rPr>
              <a:t>01</a:t>
            </a:r>
            <a:endParaRPr lang="ko-KR" altLang="en-US" sz="2000" b="1" dirty="0">
              <a:solidFill>
                <a:prstClr val="white"/>
              </a:solidFill>
              <a:cs typeface="Arial" pitchFamily="34" charset="0"/>
            </a:endParaRPr>
          </a:p>
        </p:txBody>
      </p:sp>
      <p:sp>
        <p:nvSpPr>
          <p:cNvPr id="34" name="TextBox 33">
            <a:extLst>
              <a:ext uri="{FF2B5EF4-FFF2-40B4-BE49-F238E27FC236}">
                <a16:creationId xmlns:a16="http://schemas.microsoft.com/office/drawing/2014/main" xmlns="" id="{E08507DF-6F92-4B28-9792-28D662BD8B13}"/>
              </a:ext>
            </a:extLst>
          </p:cNvPr>
          <p:cNvSpPr txBox="1"/>
          <p:nvPr/>
        </p:nvSpPr>
        <p:spPr>
          <a:xfrm>
            <a:off x="2459821" y="270063"/>
            <a:ext cx="511979" cy="400110"/>
          </a:xfrm>
          <a:prstGeom prst="rect">
            <a:avLst/>
          </a:prstGeom>
          <a:noFill/>
        </p:spPr>
        <p:txBody>
          <a:bodyPr wrap="square" rtlCol="0" anchor="ctr">
            <a:spAutoFit/>
          </a:bodyPr>
          <a:lstStyle/>
          <a:p>
            <a:pPr algn="ctr"/>
            <a:r>
              <a:rPr lang="en-US" altLang="ko-KR" sz="2000" b="1" dirty="0">
                <a:solidFill>
                  <a:prstClr val="white"/>
                </a:solidFill>
                <a:cs typeface="Arial" pitchFamily="34" charset="0"/>
              </a:rPr>
              <a:t>02</a:t>
            </a:r>
            <a:endParaRPr lang="ko-KR" altLang="en-US" sz="2000" b="1" dirty="0">
              <a:solidFill>
                <a:prstClr val="white"/>
              </a:solidFill>
              <a:cs typeface="Arial" pitchFamily="34" charset="0"/>
            </a:endParaRPr>
          </a:p>
        </p:txBody>
      </p:sp>
      <p:sp>
        <p:nvSpPr>
          <p:cNvPr id="35" name="TextBox 34">
            <a:extLst>
              <a:ext uri="{FF2B5EF4-FFF2-40B4-BE49-F238E27FC236}">
                <a16:creationId xmlns:a16="http://schemas.microsoft.com/office/drawing/2014/main" xmlns="" id="{8CD508A7-7FD8-4D8E-8B57-F82811368F04}"/>
              </a:ext>
            </a:extLst>
          </p:cNvPr>
          <p:cNvSpPr txBox="1"/>
          <p:nvPr/>
        </p:nvSpPr>
        <p:spPr>
          <a:xfrm>
            <a:off x="6157489" y="321907"/>
            <a:ext cx="457766" cy="400110"/>
          </a:xfrm>
          <a:prstGeom prst="rect">
            <a:avLst/>
          </a:prstGeom>
          <a:noFill/>
        </p:spPr>
        <p:txBody>
          <a:bodyPr wrap="square" rtlCol="0" anchor="ctr">
            <a:spAutoFit/>
          </a:bodyPr>
          <a:lstStyle/>
          <a:p>
            <a:pPr algn="ctr"/>
            <a:r>
              <a:rPr lang="en-US" altLang="ko-KR" sz="2000" b="1" dirty="0">
                <a:solidFill>
                  <a:prstClr val="white"/>
                </a:solidFill>
                <a:cs typeface="Arial" pitchFamily="34" charset="0"/>
              </a:rPr>
              <a:t>04</a:t>
            </a:r>
            <a:endParaRPr lang="ko-KR" altLang="en-US" sz="2000" b="1" dirty="0">
              <a:solidFill>
                <a:prstClr val="white"/>
              </a:solidFill>
              <a:cs typeface="Arial" pitchFamily="34" charset="0"/>
            </a:endParaRPr>
          </a:p>
        </p:txBody>
      </p:sp>
      <p:sp>
        <p:nvSpPr>
          <p:cNvPr id="36" name="TextBox 35">
            <a:extLst>
              <a:ext uri="{FF2B5EF4-FFF2-40B4-BE49-F238E27FC236}">
                <a16:creationId xmlns:a16="http://schemas.microsoft.com/office/drawing/2014/main" xmlns="" id="{5C83A31C-82B9-4C37-84CC-C3AE03777E1B}"/>
              </a:ext>
            </a:extLst>
          </p:cNvPr>
          <p:cNvSpPr txBox="1"/>
          <p:nvPr/>
        </p:nvSpPr>
        <p:spPr>
          <a:xfrm>
            <a:off x="4346167" y="321907"/>
            <a:ext cx="457766" cy="400110"/>
          </a:xfrm>
          <a:prstGeom prst="rect">
            <a:avLst/>
          </a:prstGeom>
          <a:noFill/>
        </p:spPr>
        <p:txBody>
          <a:bodyPr wrap="square" rtlCol="0" anchor="ctr">
            <a:spAutoFit/>
          </a:bodyPr>
          <a:lstStyle/>
          <a:p>
            <a:pPr algn="ctr"/>
            <a:r>
              <a:rPr lang="en-US" altLang="ko-KR" sz="2000" b="1" dirty="0">
                <a:solidFill>
                  <a:prstClr val="white"/>
                </a:solidFill>
                <a:cs typeface="Arial" pitchFamily="34" charset="0"/>
              </a:rPr>
              <a:t>03</a:t>
            </a:r>
            <a:endParaRPr lang="ko-KR" altLang="en-US" sz="2000" b="1" dirty="0">
              <a:solidFill>
                <a:prstClr val="white"/>
              </a:solidFill>
              <a:cs typeface="Arial" pitchFamily="34" charset="0"/>
            </a:endParaRPr>
          </a:p>
        </p:txBody>
      </p:sp>
      <p:sp>
        <p:nvSpPr>
          <p:cNvPr id="37" name="TextBox 36">
            <a:extLst>
              <a:ext uri="{FF2B5EF4-FFF2-40B4-BE49-F238E27FC236}">
                <a16:creationId xmlns:a16="http://schemas.microsoft.com/office/drawing/2014/main" xmlns="" id="{D38E2714-97AB-41A7-8198-3CAC99A18B72}"/>
              </a:ext>
            </a:extLst>
          </p:cNvPr>
          <p:cNvSpPr txBox="1"/>
          <p:nvPr/>
        </p:nvSpPr>
        <p:spPr>
          <a:xfrm>
            <a:off x="7910089" y="270063"/>
            <a:ext cx="457766" cy="400110"/>
          </a:xfrm>
          <a:prstGeom prst="rect">
            <a:avLst/>
          </a:prstGeom>
          <a:noFill/>
        </p:spPr>
        <p:txBody>
          <a:bodyPr wrap="square" rtlCol="0" anchor="ctr">
            <a:spAutoFit/>
          </a:bodyPr>
          <a:lstStyle/>
          <a:p>
            <a:pPr algn="ctr"/>
            <a:r>
              <a:rPr lang="en-US" altLang="ko-KR" sz="2000" b="1" dirty="0">
                <a:solidFill>
                  <a:prstClr val="white"/>
                </a:solidFill>
                <a:cs typeface="Arial" pitchFamily="34" charset="0"/>
              </a:rPr>
              <a:t>05</a:t>
            </a:r>
            <a:endParaRPr lang="ko-KR" altLang="en-US" sz="2000" b="1" dirty="0">
              <a:solidFill>
                <a:prstClr val="white"/>
              </a:solidFill>
              <a:cs typeface="Arial" pitchFamily="34" charset="0"/>
            </a:endParaRPr>
          </a:p>
        </p:txBody>
      </p:sp>
      <p:grpSp>
        <p:nvGrpSpPr>
          <p:cNvPr id="22" name="그룹 6">
            <a:extLst>
              <a:ext uri="{FF2B5EF4-FFF2-40B4-BE49-F238E27FC236}">
                <a16:creationId xmlns:a16="http://schemas.microsoft.com/office/drawing/2014/main" xmlns="" id="{D9488DA2-D0A7-4BF7-830A-B58DB9240CDE}"/>
              </a:ext>
            </a:extLst>
          </p:cNvPr>
          <p:cNvGrpSpPr/>
          <p:nvPr/>
        </p:nvGrpSpPr>
        <p:grpSpPr>
          <a:xfrm>
            <a:off x="1219200" y="4050075"/>
            <a:ext cx="1025224" cy="1879687"/>
            <a:chOff x="1610121" y="3918427"/>
            <a:chExt cx="1366965" cy="1879687"/>
          </a:xfrm>
        </p:grpSpPr>
        <p:sp>
          <p:nvSpPr>
            <p:cNvPr id="54" name="Rectangle 39">
              <a:extLst>
                <a:ext uri="{FF2B5EF4-FFF2-40B4-BE49-F238E27FC236}">
                  <a16:creationId xmlns:a16="http://schemas.microsoft.com/office/drawing/2014/main" xmlns="" id="{B4FB497D-FCEE-42ED-BBA6-E96C2D931D9F}"/>
                </a:ext>
              </a:extLst>
            </p:cNvPr>
            <p:cNvSpPr/>
            <p:nvPr/>
          </p:nvSpPr>
          <p:spPr>
            <a:xfrm rot="5400000" flipV="1">
              <a:off x="2028967" y="4849995"/>
              <a:ext cx="1687478" cy="208760"/>
            </a:xfrm>
            <a:custGeom>
              <a:avLst/>
              <a:gdLst/>
              <a:ahLst/>
              <a:cxnLst/>
              <a:rect l="l" t="t" r="r" b="b"/>
              <a:pathLst>
                <a:path w="5393520" h="667240">
                  <a:moveTo>
                    <a:pt x="4942528" y="261481"/>
                  </a:moveTo>
                  <a:lnTo>
                    <a:pt x="4942528" y="389369"/>
                  </a:lnTo>
                  <a:lnTo>
                    <a:pt x="5081536" y="389369"/>
                  </a:lnTo>
                  <a:lnTo>
                    <a:pt x="5081536" y="261481"/>
                  </a:lnTo>
                  <a:close/>
                  <a:moveTo>
                    <a:pt x="4692028" y="261481"/>
                  </a:moveTo>
                  <a:lnTo>
                    <a:pt x="4692028" y="389369"/>
                  </a:lnTo>
                  <a:lnTo>
                    <a:pt x="4831036" y="389369"/>
                  </a:lnTo>
                  <a:lnTo>
                    <a:pt x="4831036" y="261481"/>
                  </a:lnTo>
                  <a:close/>
                  <a:moveTo>
                    <a:pt x="4441519" y="261481"/>
                  </a:moveTo>
                  <a:lnTo>
                    <a:pt x="4441519" y="389369"/>
                  </a:lnTo>
                  <a:lnTo>
                    <a:pt x="4580527" y="389369"/>
                  </a:lnTo>
                  <a:lnTo>
                    <a:pt x="4580527" y="261481"/>
                  </a:lnTo>
                  <a:close/>
                  <a:moveTo>
                    <a:pt x="4191008" y="261481"/>
                  </a:moveTo>
                  <a:lnTo>
                    <a:pt x="4191008" y="389369"/>
                  </a:lnTo>
                  <a:lnTo>
                    <a:pt x="4330016" y="389369"/>
                  </a:lnTo>
                  <a:lnTo>
                    <a:pt x="4330016" y="261481"/>
                  </a:lnTo>
                  <a:close/>
                  <a:moveTo>
                    <a:pt x="0" y="0"/>
                  </a:moveTo>
                  <a:lnTo>
                    <a:pt x="570675" y="0"/>
                  </a:lnTo>
                  <a:lnTo>
                    <a:pt x="570675" y="658575"/>
                  </a:lnTo>
                  <a:lnTo>
                    <a:pt x="654080" y="658575"/>
                  </a:lnTo>
                  <a:lnTo>
                    <a:pt x="654080" y="0"/>
                  </a:lnTo>
                  <a:lnTo>
                    <a:pt x="784765" y="0"/>
                  </a:lnTo>
                  <a:lnTo>
                    <a:pt x="784765" y="658575"/>
                  </a:lnTo>
                  <a:lnTo>
                    <a:pt x="868170" y="658575"/>
                  </a:lnTo>
                  <a:lnTo>
                    <a:pt x="868170" y="0"/>
                  </a:lnTo>
                  <a:lnTo>
                    <a:pt x="998854" y="0"/>
                  </a:lnTo>
                  <a:lnTo>
                    <a:pt x="998854" y="658575"/>
                  </a:lnTo>
                  <a:lnTo>
                    <a:pt x="1082259" y="658575"/>
                  </a:lnTo>
                  <a:lnTo>
                    <a:pt x="1082259" y="0"/>
                  </a:lnTo>
                  <a:lnTo>
                    <a:pt x="5393520" y="0"/>
                  </a:lnTo>
                  <a:lnTo>
                    <a:pt x="5393520" y="667240"/>
                  </a:lnTo>
                  <a:lnTo>
                    <a:pt x="0" y="667240"/>
                  </a:lnTo>
                  <a:close/>
                </a:path>
              </a:pathLst>
            </a:custGeom>
            <a:solidFill>
              <a:schemeClr val="accent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5" name="Rectangle 112">
              <a:extLst>
                <a:ext uri="{FF2B5EF4-FFF2-40B4-BE49-F238E27FC236}">
                  <a16:creationId xmlns:a16="http://schemas.microsoft.com/office/drawing/2014/main" xmlns="" id="{7006B621-E55B-4C86-A1E2-5C5FAF888212}"/>
                </a:ext>
              </a:extLst>
            </p:cNvPr>
            <p:cNvSpPr/>
            <p:nvPr/>
          </p:nvSpPr>
          <p:spPr>
            <a:xfrm rot="5400000" flipH="1">
              <a:off x="1636317" y="4742001"/>
              <a:ext cx="1879687" cy="232539"/>
            </a:xfrm>
            <a:custGeom>
              <a:avLst/>
              <a:gdLst/>
              <a:ahLst/>
              <a:cxnLst/>
              <a:rect l="l" t="t" r="r" b="b"/>
              <a:pathLst>
                <a:path w="5393520" h="667240">
                  <a:moveTo>
                    <a:pt x="615033" y="0"/>
                  </a:moveTo>
                  <a:lnTo>
                    <a:pt x="0" y="0"/>
                  </a:lnTo>
                  <a:lnTo>
                    <a:pt x="0" y="667240"/>
                  </a:lnTo>
                  <a:lnTo>
                    <a:pt x="615033" y="667240"/>
                  </a:lnTo>
                  <a:close/>
                  <a:moveTo>
                    <a:pt x="829123" y="0"/>
                  </a:moveTo>
                  <a:lnTo>
                    <a:pt x="698438" y="0"/>
                  </a:lnTo>
                  <a:lnTo>
                    <a:pt x="698438" y="667240"/>
                  </a:lnTo>
                  <a:lnTo>
                    <a:pt x="829123" y="667240"/>
                  </a:lnTo>
                  <a:close/>
                  <a:moveTo>
                    <a:pt x="4597121" y="0"/>
                  </a:moveTo>
                  <a:lnTo>
                    <a:pt x="912528" y="0"/>
                  </a:lnTo>
                  <a:lnTo>
                    <a:pt x="912528" y="667240"/>
                  </a:lnTo>
                  <a:lnTo>
                    <a:pt x="4597121" y="667240"/>
                  </a:lnTo>
                  <a:close/>
                  <a:moveTo>
                    <a:pt x="4811211" y="0"/>
                  </a:moveTo>
                  <a:lnTo>
                    <a:pt x="4680526" y="0"/>
                  </a:lnTo>
                  <a:lnTo>
                    <a:pt x="4680526" y="667240"/>
                  </a:lnTo>
                  <a:lnTo>
                    <a:pt x="4811211" y="667240"/>
                  </a:lnTo>
                  <a:close/>
                  <a:moveTo>
                    <a:pt x="5393520" y="0"/>
                  </a:moveTo>
                  <a:lnTo>
                    <a:pt x="4894616" y="0"/>
                  </a:lnTo>
                  <a:lnTo>
                    <a:pt x="4894616" y="667240"/>
                  </a:lnTo>
                  <a:lnTo>
                    <a:pt x="5393520" y="667240"/>
                  </a:lnTo>
                  <a:close/>
                </a:path>
              </a:pathLst>
            </a:custGeom>
            <a:solidFill>
              <a:schemeClr val="accent1">
                <a:lumMod val="75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6" name="Rectangle 98">
              <a:extLst>
                <a:ext uri="{FF2B5EF4-FFF2-40B4-BE49-F238E27FC236}">
                  <a16:creationId xmlns:a16="http://schemas.microsoft.com/office/drawing/2014/main" xmlns="" id="{AC644930-BC84-4AC3-9975-9434B46FA270}"/>
                </a:ext>
              </a:extLst>
            </p:cNvPr>
            <p:cNvSpPr/>
            <p:nvPr/>
          </p:nvSpPr>
          <p:spPr>
            <a:xfrm rot="5400000" flipH="1">
              <a:off x="1381192" y="4795310"/>
              <a:ext cx="1784806" cy="220801"/>
            </a:xfrm>
            <a:custGeom>
              <a:avLst/>
              <a:gdLst/>
              <a:ahLst/>
              <a:cxnLst/>
              <a:rect l="l" t="t" r="r" b="b"/>
              <a:pathLst>
                <a:path w="5393520" h="667240">
                  <a:moveTo>
                    <a:pt x="4577339" y="222921"/>
                  </a:moveTo>
                  <a:lnTo>
                    <a:pt x="4577339" y="451264"/>
                  </a:lnTo>
                  <a:lnTo>
                    <a:pt x="4329141" y="451264"/>
                  </a:lnTo>
                  <a:lnTo>
                    <a:pt x="4329141" y="222921"/>
                  </a:lnTo>
                  <a:close/>
                  <a:moveTo>
                    <a:pt x="5021455" y="222921"/>
                  </a:moveTo>
                  <a:lnTo>
                    <a:pt x="5021455" y="451264"/>
                  </a:lnTo>
                  <a:lnTo>
                    <a:pt x="4773257" y="451264"/>
                  </a:lnTo>
                  <a:lnTo>
                    <a:pt x="4773257" y="222921"/>
                  </a:lnTo>
                  <a:close/>
                  <a:moveTo>
                    <a:pt x="5393520" y="0"/>
                  </a:moveTo>
                  <a:lnTo>
                    <a:pt x="538365" y="0"/>
                  </a:lnTo>
                  <a:lnTo>
                    <a:pt x="538365" y="667239"/>
                  </a:lnTo>
                  <a:lnTo>
                    <a:pt x="300065" y="667239"/>
                  </a:lnTo>
                  <a:lnTo>
                    <a:pt x="300065" y="0"/>
                  </a:lnTo>
                  <a:lnTo>
                    <a:pt x="0" y="0"/>
                  </a:lnTo>
                  <a:lnTo>
                    <a:pt x="0" y="667240"/>
                  </a:lnTo>
                  <a:lnTo>
                    <a:pt x="5393520" y="667240"/>
                  </a:lnTo>
                  <a:close/>
                </a:path>
              </a:pathLst>
            </a:custGeom>
            <a:solidFill>
              <a:schemeClr val="accent1">
                <a:lumMod val="9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7" name="Rectangle 97">
              <a:extLst>
                <a:ext uri="{FF2B5EF4-FFF2-40B4-BE49-F238E27FC236}">
                  <a16:creationId xmlns:a16="http://schemas.microsoft.com/office/drawing/2014/main" xmlns="" id="{B35821B4-7B5D-4B1F-9B28-B758384102CE}"/>
                </a:ext>
              </a:extLst>
            </p:cNvPr>
            <p:cNvSpPr/>
            <p:nvPr/>
          </p:nvSpPr>
          <p:spPr>
            <a:xfrm rot="5400000" flipH="1">
              <a:off x="1239249" y="4950065"/>
              <a:ext cx="1509371" cy="186726"/>
            </a:xfrm>
            <a:custGeom>
              <a:avLst/>
              <a:gdLst/>
              <a:ahLst/>
              <a:cxnLst/>
              <a:rect l="l" t="t" r="r" b="b"/>
              <a:pathLst>
                <a:path w="5393520" h="667240">
                  <a:moveTo>
                    <a:pt x="3749325" y="214783"/>
                  </a:moveTo>
                  <a:lnTo>
                    <a:pt x="3749325" y="452458"/>
                  </a:lnTo>
                  <a:lnTo>
                    <a:pt x="3604159" y="452458"/>
                  </a:lnTo>
                  <a:lnTo>
                    <a:pt x="3604159" y="214783"/>
                  </a:lnTo>
                  <a:close/>
                  <a:moveTo>
                    <a:pt x="4010934" y="214783"/>
                  </a:moveTo>
                  <a:lnTo>
                    <a:pt x="4010934" y="452458"/>
                  </a:lnTo>
                  <a:lnTo>
                    <a:pt x="3865768" y="452458"/>
                  </a:lnTo>
                  <a:lnTo>
                    <a:pt x="3865768" y="214783"/>
                  </a:lnTo>
                  <a:close/>
                  <a:moveTo>
                    <a:pt x="4272544" y="214783"/>
                  </a:moveTo>
                  <a:lnTo>
                    <a:pt x="4272544" y="452458"/>
                  </a:lnTo>
                  <a:lnTo>
                    <a:pt x="4127378" y="452458"/>
                  </a:lnTo>
                  <a:lnTo>
                    <a:pt x="4127378" y="214783"/>
                  </a:lnTo>
                  <a:close/>
                  <a:moveTo>
                    <a:pt x="4534153" y="214783"/>
                  </a:moveTo>
                  <a:lnTo>
                    <a:pt x="4534153" y="452458"/>
                  </a:lnTo>
                  <a:lnTo>
                    <a:pt x="4388987" y="452458"/>
                  </a:lnTo>
                  <a:lnTo>
                    <a:pt x="4388987" y="214783"/>
                  </a:lnTo>
                  <a:close/>
                  <a:moveTo>
                    <a:pt x="4795763" y="214783"/>
                  </a:moveTo>
                  <a:lnTo>
                    <a:pt x="4795763" y="452458"/>
                  </a:lnTo>
                  <a:lnTo>
                    <a:pt x="4650597" y="452458"/>
                  </a:lnTo>
                  <a:lnTo>
                    <a:pt x="4650597" y="214783"/>
                  </a:lnTo>
                  <a:close/>
                  <a:moveTo>
                    <a:pt x="5057372" y="214783"/>
                  </a:moveTo>
                  <a:lnTo>
                    <a:pt x="5057372" y="452458"/>
                  </a:lnTo>
                  <a:lnTo>
                    <a:pt x="4912206" y="452458"/>
                  </a:lnTo>
                  <a:lnTo>
                    <a:pt x="4912206" y="214783"/>
                  </a:lnTo>
                  <a:close/>
                  <a:moveTo>
                    <a:pt x="5393520" y="0"/>
                  </a:moveTo>
                  <a:lnTo>
                    <a:pt x="0" y="0"/>
                  </a:lnTo>
                  <a:lnTo>
                    <a:pt x="0" y="667240"/>
                  </a:lnTo>
                  <a:lnTo>
                    <a:pt x="5393520" y="667240"/>
                  </a:lnTo>
                  <a:close/>
                </a:path>
              </a:pathLst>
            </a:custGeom>
            <a:solidFill>
              <a:schemeClr val="accent1">
                <a:lumMod val="75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58" name="Rectangle 26">
              <a:extLst>
                <a:ext uri="{FF2B5EF4-FFF2-40B4-BE49-F238E27FC236}">
                  <a16:creationId xmlns:a16="http://schemas.microsoft.com/office/drawing/2014/main" xmlns="" id="{1EB5AAFF-E158-46C7-BB41-EABAD4F172B3}"/>
                </a:ext>
              </a:extLst>
            </p:cNvPr>
            <p:cNvSpPr/>
            <p:nvPr/>
          </p:nvSpPr>
          <p:spPr>
            <a:xfrm rot="16200000" flipH="1" flipV="1">
              <a:off x="850239" y="4818315"/>
              <a:ext cx="1734320" cy="214555"/>
            </a:xfrm>
            <a:custGeom>
              <a:avLst/>
              <a:gdLst/>
              <a:ahLst/>
              <a:cxnLst/>
              <a:rect l="l" t="t" r="r" b="b"/>
              <a:pathLst>
                <a:path w="5393520" h="667240">
                  <a:moveTo>
                    <a:pt x="4933815" y="0"/>
                  </a:moveTo>
                  <a:lnTo>
                    <a:pt x="834953" y="0"/>
                  </a:lnTo>
                  <a:lnTo>
                    <a:pt x="834953" y="658575"/>
                  </a:lnTo>
                  <a:lnTo>
                    <a:pt x="751548" y="658575"/>
                  </a:lnTo>
                  <a:lnTo>
                    <a:pt x="751548" y="0"/>
                  </a:lnTo>
                  <a:lnTo>
                    <a:pt x="620863" y="0"/>
                  </a:lnTo>
                  <a:lnTo>
                    <a:pt x="620863" y="658575"/>
                  </a:lnTo>
                  <a:lnTo>
                    <a:pt x="537458" y="658575"/>
                  </a:lnTo>
                  <a:lnTo>
                    <a:pt x="537458" y="0"/>
                  </a:lnTo>
                  <a:lnTo>
                    <a:pt x="406774" y="0"/>
                  </a:lnTo>
                  <a:lnTo>
                    <a:pt x="406774" y="658575"/>
                  </a:lnTo>
                  <a:lnTo>
                    <a:pt x="323369" y="658575"/>
                  </a:lnTo>
                  <a:lnTo>
                    <a:pt x="323369" y="0"/>
                  </a:lnTo>
                  <a:lnTo>
                    <a:pt x="192684" y="0"/>
                  </a:lnTo>
                  <a:lnTo>
                    <a:pt x="192684" y="658575"/>
                  </a:lnTo>
                  <a:lnTo>
                    <a:pt x="109279" y="658575"/>
                  </a:lnTo>
                  <a:lnTo>
                    <a:pt x="109279" y="0"/>
                  </a:lnTo>
                  <a:lnTo>
                    <a:pt x="0" y="0"/>
                  </a:lnTo>
                  <a:lnTo>
                    <a:pt x="0" y="667240"/>
                  </a:lnTo>
                  <a:lnTo>
                    <a:pt x="4933815" y="667240"/>
                  </a:lnTo>
                  <a:close/>
                  <a:moveTo>
                    <a:pt x="5147905" y="0"/>
                  </a:moveTo>
                  <a:lnTo>
                    <a:pt x="5017220" y="0"/>
                  </a:lnTo>
                  <a:lnTo>
                    <a:pt x="5017220" y="667240"/>
                  </a:lnTo>
                  <a:lnTo>
                    <a:pt x="5147905" y="667240"/>
                  </a:lnTo>
                  <a:close/>
                  <a:moveTo>
                    <a:pt x="5393520" y="0"/>
                  </a:moveTo>
                  <a:lnTo>
                    <a:pt x="5231310" y="0"/>
                  </a:lnTo>
                  <a:lnTo>
                    <a:pt x="5231310" y="667240"/>
                  </a:lnTo>
                  <a:lnTo>
                    <a:pt x="5393520" y="667240"/>
                  </a:lnTo>
                  <a:close/>
                </a:path>
              </a:pathLst>
            </a:custGeom>
            <a:solidFill>
              <a:schemeClr val="accent3"/>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grpSp>
        <p:nvGrpSpPr>
          <p:cNvPr id="38" name="그룹 7">
            <a:extLst>
              <a:ext uri="{FF2B5EF4-FFF2-40B4-BE49-F238E27FC236}">
                <a16:creationId xmlns:a16="http://schemas.microsoft.com/office/drawing/2014/main" xmlns="" id="{1DE2138B-AED1-427A-BEC8-F735AAA95699}"/>
              </a:ext>
            </a:extLst>
          </p:cNvPr>
          <p:cNvGrpSpPr/>
          <p:nvPr/>
        </p:nvGrpSpPr>
        <p:grpSpPr>
          <a:xfrm>
            <a:off x="4040869" y="3796157"/>
            <a:ext cx="1118384" cy="1794202"/>
            <a:chOff x="5396046" y="3691673"/>
            <a:chExt cx="1491179" cy="1794202"/>
          </a:xfrm>
        </p:grpSpPr>
        <p:sp>
          <p:nvSpPr>
            <p:cNvPr id="60" name="Rectangle 26">
              <a:extLst>
                <a:ext uri="{FF2B5EF4-FFF2-40B4-BE49-F238E27FC236}">
                  <a16:creationId xmlns:a16="http://schemas.microsoft.com/office/drawing/2014/main" xmlns="" id="{40AC06C8-252B-4A77-8A32-D72B6AB79D76}"/>
                </a:ext>
              </a:extLst>
            </p:cNvPr>
            <p:cNvSpPr/>
            <p:nvPr/>
          </p:nvSpPr>
          <p:spPr>
            <a:xfrm rot="16200000" flipH="1" flipV="1">
              <a:off x="4636164" y="4505621"/>
              <a:ext cx="1734320" cy="214555"/>
            </a:xfrm>
            <a:custGeom>
              <a:avLst/>
              <a:gdLst/>
              <a:ahLst/>
              <a:cxnLst/>
              <a:rect l="l" t="t" r="r" b="b"/>
              <a:pathLst>
                <a:path w="5393520" h="667240">
                  <a:moveTo>
                    <a:pt x="4933815" y="0"/>
                  </a:moveTo>
                  <a:lnTo>
                    <a:pt x="834953" y="0"/>
                  </a:lnTo>
                  <a:lnTo>
                    <a:pt x="834953" y="658575"/>
                  </a:lnTo>
                  <a:lnTo>
                    <a:pt x="751548" y="658575"/>
                  </a:lnTo>
                  <a:lnTo>
                    <a:pt x="751548" y="0"/>
                  </a:lnTo>
                  <a:lnTo>
                    <a:pt x="620863" y="0"/>
                  </a:lnTo>
                  <a:lnTo>
                    <a:pt x="620863" y="658575"/>
                  </a:lnTo>
                  <a:lnTo>
                    <a:pt x="537458" y="658575"/>
                  </a:lnTo>
                  <a:lnTo>
                    <a:pt x="537458" y="0"/>
                  </a:lnTo>
                  <a:lnTo>
                    <a:pt x="406774" y="0"/>
                  </a:lnTo>
                  <a:lnTo>
                    <a:pt x="406774" y="658575"/>
                  </a:lnTo>
                  <a:lnTo>
                    <a:pt x="323369" y="658575"/>
                  </a:lnTo>
                  <a:lnTo>
                    <a:pt x="323369" y="0"/>
                  </a:lnTo>
                  <a:lnTo>
                    <a:pt x="192684" y="0"/>
                  </a:lnTo>
                  <a:lnTo>
                    <a:pt x="192684" y="658575"/>
                  </a:lnTo>
                  <a:lnTo>
                    <a:pt x="109279" y="658575"/>
                  </a:lnTo>
                  <a:lnTo>
                    <a:pt x="109279" y="0"/>
                  </a:lnTo>
                  <a:lnTo>
                    <a:pt x="0" y="0"/>
                  </a:lnTo>
                  <a:lnTo>
                    <a:pt x="0" y="667240"/>
                  </a:lnTo>
                  <a:lnTo>
                    <a:pt x="4933815" y="667240"/>
                  </a:lnTo>
                  <a:close/>
                  <a:moveTo>
                    <a:pt x="5147905" y="0"/>
                  </a:moveTo>
                  <a:lnTo>
                    <a:pt x="5017220" y="0"/>
                  </a:lnTo>
                  <a:lnTo>
                    <a:pt x="5017220" y="667240"/>
                  </a:lnTo>
                  <a:lnTo>
                    <a:pt x="5147905" y="667240"/>
                  </a:lnTo>
                  <a:close/>
                  <a:moveTo>
                    <a:pt x="5393520" y="0"/>
                  </a:moveTo>
                  <a:lnTo>
                    <a:pt x="5231310" y="0"/>
                  </a:lnTo>
                  <a:lnTo>
                    <a:pt x="5231310" y="667240"/>
                  </a:lnTo>
                  <a:lnTo>
                    <a:pt x="5393520" y="667240"/>
                  </a:lnTo>
                  <a:close/>
                </a:path>
              </a:pathLst>
            </a:custGeom>
            <a:solidFill>
              <a:schemeClr val="accent3"/>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61" name="Rectangle 98">
              <a:extLst>
                <a:ext uri="{FF2B5EF4-FFF2-40B4-BE49-F238E27FC236}">
                  <a16:creationId xmlns:a16="http://schemas.microsoft.com/office/drawing/2014/main" xmlns="" id="{F42416BC-5F27-4731-987A-21B681BAF1AC}"/>
                </a:ext>
              </a:extLst>
            </p:cNvPr>
            <p:cNvSpPr/>
            <p:nvPr/>
          </p:nvSpPr>
          <p:spPr>
            <a:xfrm rot="5400000" flipH="1">
              <a:off x="5154475" y="4524295"/>
              <a:ext cx="1694715" cy="209656"/>
            </a:xfrm>
            <a:custGeom>
              <a:avLst/>
              <a:gdLst/>
              <a:ahLst/>
              <a:cxnLst/>
              <a:rect l="l" t="t" r="r" b="b"/>
              <a:pathLst>
                <a:path w="5393520" h="667240">
                  <a:moveTo>
                    <a:pt x="4577339" y="222921"/>
                  </a:moveTo>
                  <a:lnTo>
                    <a:pt x="4577339" y="451264"/>
                  </a:lnTo>
                  <a:lnTo>
                    <a:pt x="4329141" y="451264"/>
                  </a:lnTo>
                  <a:lnTo>
                    <a:pt x="4329141" y="222921"/>
                  </a:lnTo>
                  <a:close/>
                  <a:moveTo>
                    <a:pt x="5021455" y="222921"/>
                  </a:moveTo>
                  <a:lnTo>
                    <a:pt x="5021455" y="451264"/>
                  </a:lnTo>
                  <a:lnTo>
                    <a:pt x="4773257" y="451264"/>
                  </a:lnTo>
                  <a:lnTo>
                    <a:pt x="4773257" y="222921"/>
                  </a:lnTo>
                  <a:close/>
                  <a:moveTo>
                    <a:pt x="5393520" y="0"/>
                  </a:moveTo>
                  <a:lnTo>
                    <a:pt x="538365" y="0"/>
                  </a:lnTo>
                  <a:lnTo>
                    <a:pt x="538365" y="667239"/>
                  </a:lnTo>
                  <a:lnTo>
                    <a:pt x="300065" y="667239"/>
                  </a:lnTo>
                  <a:lnTo>
                    <a:pt x="300065" y="0"/>
                  </a:lnTo>
                  <a:lnTo>
                    <a:pt x="0" y="0"/>
                  </a:lnTo>
                  <a:lnTo>
                    <a:pt x="0" y="667240"/>
                  </a:lnTo>
                  <a:lnTo>
                    <a:pt x="5393520" y="667240"/>
                  </a:lnTo>
                  <a:close/>
                </a:path>
              </a:pathLst>
            </a:custGeom>
            <a:solidFill>
              <a:schemeClr val="accent3">
                <a:lumMod val="75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62" name="Rectangle 110">
              <a:extLst>
                <a:ext uri="{FF2B5EF4-FFF2-40B4-BE49-F238E27FC236}">
                  <a16:creationId xmlns:a16="http://schemas.microsoft.com/office/drawing/2014/main" xmlns="" id="{E3DD3D51-0108-4B6F-9CF6-883D097A6BAB}"/>
                </a:ext>
              </a:extLst>
            </p:cNvPr>
            <p:cNvSpPr/>
            <p:nvPr/>
          </p:nvSpPr>
          <p:spPr>
            <a:xfrm rot="5400000" flipH="1">
              <a:off x="5003815" y="4633711"/>
              <a:ext cx="1499976" cy="185564"/>
            </a:xfrm>
            <a:custGeom>
              <a:avLst/>
              <a:gdLst/>
              <a:ahLst/>
              <a:cxnLst/>
              <a:rect l="l" t="t" r="r" b="b"/>
              <a:pathLst>
                <a:path w="5393520" h="667240">
                  <a:moveTo>
                    <a:pt x="160738" y="0"/>
                  </a:moveTo>
                  <a:lnTo>
                    <a:pt x="0" y="0"/>
                  </a:lnTo>
                  <a:lnTo>
                    <a:pt x="0" y="667240"/>
                  </a:lnTo>
                  <a:lnTo>
                    <a:pt x="160738" y="667240"/>
                  </a:lnTo>
                  <a:close/>
                  <a:moveTo>
                    <a:pt x="374828" y="0"/>
                  </a:moveTo>
                  <a:lnTo>
                    <a:pt x="244143" y="0"/>
                  </a:lnTo>
                  <a:lnTo>
                    <a:pt x="244143" y="667240"/>
                  </a:lnTo>
                  <a:lnTo>
                    <a:pt x="374828" y="667240"/>
                  </a:lnTo>
                  <a:close/>
                  <a:moveTo>
                    <a:pt x="588917" y="0"/>
                  </a:moveTo>
                  <a:lnTo>
                    <a:pt x="458233" y="0"/>
                  </a:lnTo>
                  <a:lnTo>
                    <a:pt x="458233" y="667240"/>
                  </a:lnTo>
                  <a:lnTo>
                    <a:pt x="588917" y="667240"/>
                  </a:lnTo>
                  <a:close/>
                  <a:moveTo>
                    <a:pt x="803007" y="0"/>
                  </a:moveTo>
                  <a:lnTo>
                    <a:pt x="672322" y="0"/>
                  </a:lnTo>
                  <a:lnTo>
                    <a:pt x="672322" y="667240"/>
                  </a:lnTo>
                  <a:lnTo>
                    <a:pt x="803007" y="667240"/>
                  </a:lnTo>
                  <a:close/>
                  <a:moveTo>
                    <a:pt x="5393520" y="0"/>
                  </a:moveTo>
                  <a:lnTo>
                    <a:pt x="886412" y="0"/>
                  </a:lnTo>
                  <a:lnTo>
                    <a:pt x="886412" y="667240"/>
                  </a:lnTo>
                  <a:lnTo>
                    <a:pt x="5393520" y="667240"/>
                  </a:lnTo>
                  <a:close/>
                </a:path>
              </a:pathLst>
            </a:custGeom>
            <a:solidFill>
              <a:schemeClr val="accent3">
                <a:lumMod val="9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63" name="Rectangle 112">
              <a:extLst>
                <a:ext uri="{FF2B5EF4-FFF2-40B4-BE49-F238E27FC236}">
                  <a16:creationId xmlns:a16="http://schemas.microsoft.com/office/drawing/2014/main" xmlns="" id="{A5B0B31B-96E0-4D8A-BB1D-8B75173EF4A2}"/>
                </a:ext>
              </a:extLst>
            </p:cNvPr>
            <p:cNvSpPr/>
            <p:nvPr/>
          </p:nvSpPr>
          <p:spPr>
            <a:xfrm rot="5400000" flipH="1">
              <a:off x="5375077" y="4473676"/>
              <a:ext cx="1784807" cy="220801"/>
            </a:xfrm>
            <a:custGeom>
              <a:avLst/>
              <a:gdLst/>
              <a:ahLst/>
              <a:cxnLst/>
              <a:rect l="l" t="t" r="r" b="b"/>
              <a:pathLst>
                <a:path w="5393520" h="667240">
                  <a:moveTo>
                    <a:pt x="615033" y="0"/>
                  </a:moveTo>
                  <a:lnTo>
                    <a:pt x="0" y="0"/>
                  </a:lnTo>
                  <a:lnTo>
                    <a:pt x="0" y="667240"/>
                  </a:lnTo>
                  <a:lnTo>
                    <a:pt x="615033" y="667240"/>
                  </a:lnTo>
                  <a:close/>
                  <a:moveTo>
                    <a:pt x="829123" y="0"/>
                  </a:moveTo>
                  <a:lnTo>
                    <a:pt x="698438" y="0"/>
                  </a:lnTo>
                  <a:lnTo>
                    <a:pt x="698438" y="667240"/>
                  </a:lnTo>
                  <a:lnTo>
                    <a:pt x="829123" y="667240"/>
                  </a:lnTo>
                  <a:close/>
                  <a:moveTo>
                    <a:pt x="4597121" y="0"/>
                  </a:moveTo>
                  <a:lnTo>
                    <a:pt x="912528" y="0"/>
                  </a:lnTo>
                  <a:lnTo>
                    <a:pt x="912528" y="667240"/>
                  </a:lnTo>
                  <a:lnTo>
                    <a:pt x="4597121" y="667240"/>
                  </a:lnTo>
                  <a:close/>
                  <a:moveTo>
                    <a:pt x="4811211" y="0"/>
                  </a:moveTo>
                  <a:lnTo>
                    <a:pt x="4680526" y="0"/>
                  </a:lnTo>
                  <a:lnTo>
                    <a:pt x="4680526" y="667240"/>
                  </a:lnTo>
                  <a:lnTo>
                    <a:pt x="4811211" y="667240"/>
                  </a:lnTo>
                  <a:close/>
                  <a:moveTo>
                    <a:pt x="5393520" y="0"/>
                  </a:moveTo>
                  <a:lnTo>
                    <a:pt x="4894616" y="0"/>
                  </a:lnTo>
                  <a:lnTo>
                    <a:pt x="4894616" y="667240"/>
                  </a:lnTo>
                  <a:lnTo>
                    <a:pt x="5393520" y="667240"/>
                  </a:lnTo>
                  <a:close/>
                </a:path>
              </a:pathLst>
            </a:custGeom>
            <a:solidFill>
              <a:schemeClr val="accent3">
                <a:lumMod val="9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64" name="Rectangle 97">
              <a:extLst>
                <a:ext uri="{FF2B5EF4-FFF2-40B4-BE49-F238E27FC236}">
                  <a16:creationId xmlns:a16="http://schemas.microsoft.com/office/drawing/2014/main" xmlns="" id="{8EA67D7E-32A7-4C3E-8B9F-2A0F943AFB61}"/>
                </a:ext>
              </a:extLst>
            </p:cNvPr>
            <p:cNvSpPr/>
            <p:nvPr/>
          </p:nvSpPr>
          <p:spPr>
            <a:xfrm rot="5400000" flipH="1">
              <a:off x="5764657" y="4637827"/>
              <a:ext cx="1509371" cy="186726"/>
            </a:xfrm>
            <a:custGeom>
              <a:avLst/>
              <a:gdLst/>
              <a:ahLst/>
              <a:cxnLst/>
              <a:rect l="l" t="t" r="r" b="b"/>
              <a:pathLst>
                <a:path w="5393520" h="667240">
                  <a:moveTo>
                    <a:pt x="3749325" y="214783"/>
                  </a:moveTo>
                  <a:lnTo>
                    <a:pt x="3749325" y="452458"/>
                  </a:lnTo>
                  <a:lnTo>
                    <a:pt x="3604159" y="452458"/>
                  </a:lnTo>
                  <a:lnTo>
                    <a:pt x="3604159" y="214783"/>
                  </a:lnTo>
                  <a:close/>
                  <a:moveTo>
                    <a:pt x="4010934" y="214783"/>
                  </a:moveTo>
                  <a:lnTo>
                    <a:pt x="4010934" y="452458"/>
                  </a:lnTo>
                  <a:lnTo>
                    <a:pt x="3865768" y="452458"/>
                  </a:lnTo>
                  <a:lnTo>
                    <a:pt x="3865768" y="214783"/>
                  </a:lnTo>
                  <a:close/>
                  <a:moveTo>
                    <a:pt x="4272544" y="214783"/>
                  </a:moveTo>
                  <a:lnTo>
                    <a:pt x="4272544" y="452458"/>
                  </a:lnTo>
                  <a:lnTo>
                    <a:pt x="4127378" y="452458"/>
                  </a:lnTo>
                  <a:lnTo>
                    <a:pt x="4127378" y="214783"/>
                  </a:lnTo>
                  <a:close/>
                  <a:moveTo>
                    <a:pt x="4534153" y="214783"/>
                  </a:moveTo>
                  <a:lnTo>
                    <a:pt x="4534153" y="452458"/>
                  </a:lnTo>
                  <a:lnTo>
                    <a:pt x="4388987" y="452458"/>
                  </a:lnTo>
                  <a:lnTo>
                    <a:pt x="4388987" y="214783"/>
                  </a:lnTo>
                  <a:close/>
                  <a:moveTo>
                    <a:pt x="4795763" y="214783"/>
                  </a:moveTo>
                  <a:lnTo>
                    <a:pt x="4795763" y="452458"/>
                  </a:lnTo>
                  <a:lnTo>
                    <a:pt x="4650597" y="452458"/>
                  </a:lnTo>
                  <a:lnTo>
                    <a:pt x="4650597" y="214783"/>
                  </a:lnTo>
                  <a:close/>
                  <a:moveTo>
                    <a:pt x="5057372" y="214783"/>
                  </a:moveTo>
                  <a:lnTo>
                    <a:pt x="5057372" y="452458"/>
                  </a:lnTo>
                  <a:lnTo>
                    <a:pt x="4912206" y="452458"/>
                  </a:lnTo>
                  <a:lnTo>
                    <a:pt x="4912206" y="214783"/>
                  </a:lnTo>
                  <a:close/>
                  <a:moveTo>
                    <a:pt x="5393520" y="0"/>
                  </a:moveTo>
                  <a:lnTo>
                    <a:pt x="0" y="0"/>
                  </a:lnTo>
                  <a:lnTo>
                    <a:pt x="0" y="667240"/>
                  </a:lnTo>
                  <a:lnTo>
                    <a:pt x="5393520" y="667240"/>
                  </a:lnTo>
                  <a:close/>
                </a:path>
              </a:pathLst>
            </a:custGeom>
            <a:solidFill>
              <a:schemeClr val="accent3">
                <a:lumMod val="75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sp>
          <p:nvSpPr>
            <p:cNvPr id="65" name="Rectangle 98">
              <a:extLst>
                <a:ext uri="{FF2B5EF4-FFF2-40B4-BE49-F238E27FC236}">
                  <a16:creationId xmlns:a16="http://schemas.microsoft.com/office/drawing/2014/main" xmlns="" id="{7DF60863-7262-42FA-B45C-65F8230BAF62}"/>
                </a:ext>
              </a:extLst>
            </p:cNvPr>
            <p:cNvSpPr/>
            <p:nvPr/>
          </p:nvSpPr>
          <p:spPr>
            <a:xfrm rot="5400000" flipH="1">
              <a:off x="5973589" y="4562844"/>
              <a:ext cx="1606471" cy="220801"/>
            </a:xfrm>
            <a:custGeom>
              <a:avLst/>
              <a:gdLst/>
              <a:ahLst/>
              <a:cxnLst/>
              <a:rect l="l" t="t" r="r" b="b"/>
              <a:pathLst>
                <a:path w="5393520" h="667240">
                  <a:moveTo>
                    <a:pt x="4577339" y="222921"/>
                  </a:moveTo>
                  <a:lnTo>
                    <a:pt x="4577339" y="451264"/>
                  </a:lnTo>
                  <a:lnTo>
                    <a:pt x="4329141" y="451264"/>
                  </a:lnTo>
                  <a:lnTo>
                    <a:pt x="4329141" y="222921"/>
                  </a:lnTo>
                  <a:close/>
                  <a:moveTo>
                    <a:pt x="5021455" y="222921"/>
                  </a:moveTo>
                  <a:lnTo>
                    <a:pt x="5021455" y="451264"/>
                  </a:lnTo>
                  <a:lnTo>
                    <a:pt x="4773257" y="451264"/>
                  </a:lnTo>
                  <a:lnTo>
                    <a:pt x="4773257" y="222921"/>
                  </a:lnTo>
                  <a:close/>
                  <a:moveTo>
                    <a:pt x="5393520" y="0"/>
                  </a:moveTo>
                  <a:lnTo>
                    <a:pt x="538365" y="0"/>
                  </a:lnTo>
                  <a:lnTo>
                    <a:pt x="538365" y="667239"/>
                  </a:lnTo>
                  <a:lnTo>
                    <a:pt x="300065" y="667239"/>
                  </a:lnTo>
                  <a:lnTo>
                    <a:pt x="300065" y="0"/>
                  </a:lnTo>
                  <a:lnTo>
                    <a:pt x="0" y="0"/>
                  </a:lnTo>
                  <a:lnTo>
                    <a:pt x="0" y="667240"/>
                  </a:lnTo>
                  <a:lnTo>
                    <a:pt x="5393520" y="667240"/>
                  </a:lnTo>
                  <a:close/>
                </a:path>
              </a:pathLst>
            </a:custGeom>
            <a:solidFill>
              <a:schemeClr val="accent3">
                <a:lumMod val="90000"/>
              </a:scheme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solidFill>
                  <a:prstClr val="white"/>
                </a:solidFill>
              </a:endParaRPr>
            </a:p>
          </p:txBody>
        </p:sp>
      </p:grpSp>
      <p:sp>
        <p:nvSpPr>
          <p:cNvPr id="68" name="Rectangle 67"/>
          <p:cNvSpPr/>
          <p:nvPr/>
        </p:nvSpPr>
        <p:spPr>
          <a:xfrm>
            <a:off x="0" y="892708"/>
            <a:ext cx="2057400" cy="1631216"/>
          </a:xfrm>
          <a:prstGeom prst="rect">
            <a:avLst/>
          </a:prstGeom>
        </p:spPr>
        <p:txBody>
          <a:bodyPr wrap="square">
            <a:spAutoFit/>
          </a:bodyPr>
          <a:lstStyle/>
          <a:p>
            <a:pPr marL="342900" indent="-342900" algn="ctr">
              <a:buFont typeface="Wingdings" panose="05000000000000000000" pitchFamily="2" charset="2"/>
              <a:buChar char="ü"/>
            </a:pPr>
            <a:r>
              <a:rPr lang="nl-NL" sz="2000" dirty="0" smtClean="0"/>
              <a:t>Khuyến khích làm giàu hợp pháp đi đôi với xoá nghèo bền vững</a:t>
            </a:r>
            <a:endParaRPr lang="en-US" sz="2000" b="1" dirty="0">
              <a:solidFill>
                <a:srgbClr val="3333CC"/>
              </a:solidFill>
              <a:latin typeface="+mj-lt"/>
            </a:endParaRPr>
          </a:p>
        </p:txBody>
      </p:sp>
      <p:sp>
        <p:nvSpPr>
          <p:cNvPr id="69" name="Rectangle 68"/>
          <p:cNvSpPr/>
          <p:nvPr/>
        </p:nvSpPr>
        <p:spPr>
          <a:xfrm>
            <a:off x="7239000" y="914400"/>
            <a:ext cx="1981200" cy="1631216"/>
          </a:xfrm>
          <a:prstGeom prst="rect">
            <a:avLst/>
          </a:prstGeom>
        </p:spPr>
        <p:txBody>
          <a:bodyPr wrap="square">
            <a:spAutoFit/>
          </a:bodyPr>
          <a:lstStyle/>
          <a:p>
            <a:pPr marL="342900" indent="-342900">
              <a:buFont typeface="Wingdings" panose="05000000000000000000" pitchFamily="2" charset="2"/>
              <a:buChar char="ü"/>
            </a:pPr>
            <a:r>
              <a:rPr lang="nl-NL" sz="2000" dirty="0" smtClean="0"/>
              <a:t>Hạn chế, tiến tới đẩy lùi tội phạm và giảm tác hại của tệ nạn xã hội</a:t>
            </a:r>
            <a:endParaRPr lang="en-US" sz="2000" b="1" dirty="0">
              <a:solidFill>
                <a:srgbClr val="CC0099"/>
              </a:solidFill>
              <a:latin typeface="+mj-lt"/>
            </a:endParaRPr>
          </a:p>
        </p:txBody>
      </p:sp>
      <p:sp>
        <p:nvSpPr>
          <p:cNvPr id="70" name="Rectangle 69"/>
          <p:cNvSpPr/>
          <p:nvPr/>
        </p:nvSpPr>
        <p:spPr>
          <a:xfrm>
            <a:off x="1828800" y="883384"/>
            <a:ext cx="1600200" cy="1631216"/>
          </a:xfrm>
          <a:prstGeom prst="rect">
            <a:avLst/>
          </a:prstGeom>
        </p:spPr>
        <p:txBody>
          <a:bodyPr wrap="square">
            <a:spAutoFit/>
          </a:bodyPr>
          <a:lstStyle/>
          <a:p>
            <a:pPr marL="342900" indent="-342900" algn="ctr">
              <a:buFont typeface="Wingdings" pitchFamily="2" charset="2"/>
              <a:buChar char="ü"/>
            </a:pPr>
            <a:r>
              <a:rPr lang="nl-NL" sz="2000" dirty="0" smtClean="0"/>
              <a:t>Hoàn thiện hệ thống an sinh xã hội.</a:t>
            </a:r>
            <a:endParaRPr lang="en-US" sz="2000" b="1" dirty="0">
              <a:solidFill>
                <a:srgbClr val="660033"/>
              </a:solidFill>
              <a:latin typeface="+mj-lt"/>
            </a:endParaRPr>
          </a:p>
        </p:txBody>
      </p:sp>
      <p:sp>
        <p:nvSpPr>
          <p:cNvPr id="71" name="Rectangle 70"/>
          <p:cNvSpPr/>
          <p:nvPr/>
        </p:nvSpPr>
        <p:spPr>
          <a:xfrm>
            <a:off x="3261542" y="874455"/>
            <a:ext cx="2301058" cy="2554545"/>
          </a:xfrm>
          <a:prstGeom prst="rect">
            <a:avLst/>
          </a:prstGeom>
        </p:spPr>
        <p:txBody>
          <a:bodyPr wrap="square">
            <a:spAutoFit/>
          </a:bodyPr>
          <a:lstStyle/>
          <a:p>
            <a:pPr marL="457200" indent="-457200" algn="just">
              <a:buFont typeface="Wingdings" panose="05000000000000000000" pitchFamily="2" charset="2"/>
              <a:buChar char="ü"/>
            </a:pPr>
            <a:r>
              <a:rPr lang="nl-NL" sz="2000" dirty="0" smtClean="0"/>
              <a:t>Chú trọng cải thiện điều kiện sống, lao động và học tập của thanh niên, thiếu niên, giáo dục và bảo vệ trẻ em</a:t>
            </a:r>
            <a:endParaRPr lang="en-US" sz="2000" b="1" dirty="0">
              <a:solidFill>
                <a:srgbClr val="006600"/>
              </a:solidFill>
              <a:latin typeface="+mj-lt"/>
            </a:endParaRPr>
          </a:p>
        </p:txBody>
      </p:sp>
      <p:sp>
        <p:nvSpPr>
          <p:cNvPr id="72" name="Rectangle 71"/>
          <p:cNvSpPr/>
          <p:nvPr/>
        </p:nvSpPr>
        <p:spPr>
          <a:xfrm flipH="1">
            <a:off x="5410200" y="903823"/>
            <a:ext cx="1954345" cy="2144177"/>
          </a:xfrm>
          <a:prstGeom prst="rect">
            <a:avLst/>
          </a:prstGeom>
        </p:spPr>
        <p:txBody>
          <a:bodyPr wrap="square">
            <a:spAutoFit/>
          </a:bodyPr>
          <a:lstStyle/>
          <a:p>
            <a:pPr marL="342900" indent="-342900" algn="ctr">
              <a:lnSpc>
                <a:spcPts val="2000"/>
              </a:lnSpc>
              <a:spcAft>
                <a:spcPts val="0"/>
              </a:spcAft>
              <a:buFont typeface="Wingdings" panose="05000000000000000000" pitchFamily="2" charset="2"/>
              <a:buChar char="ü"/>
            </a:pPr>
            <a:r>
              <a:rPr lang="nl-NL" sz="2000" dirty="0" smtClean="0"/>
              <a:t>Chăm lo đời sống những người cao tuổi, neo đơn, khuyết tật, mất sức lao động và trẻ mồ côi.</a:t>
            </a:r>
            <a:endParaRPr lang="en-US" sz="2000" b="1" dirty="0">
              <a:solidFill>
                <a:srgbClr val="C00000"/>
              </a:solidFill>
              <a:effectLst/>
              <a:latin typeface="+mj-lt"/>
              <a:ea typeface="Times New Roman" panose="02020603050405020304" pitchFamily="18" charset="0"/>
            </a:endParaRPr>
          </a:p>
        </p:txBody>
      </p:sp>
    </p:spTree>
    <p:extLst>
      <p:ext uri="{BB962C8B-B14F-4D97-AF65-F5344CB8AC3E}">
        <p14:creationId xmlns="" xmlns:p14="http://schemas.microsoft.com/office/powerpoint/2010/main" val="2820232745"/>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Graphic 23">
            <a:extLst>
              <a:ext uri="{FF2B5EF4-FFF2-40B4-BE49-F238E27FC236}">
                <a16:creationId xmlns:a16="http://schemas.microsoft.com/office/drawing/2014/main" xmlns="" id="{231DDC7E-7276-4FC6-9916-2FD9362C1662}"/>
              </a:ext>
            </a:extLst>
          </p:cNvPr>
          <p:cNvSpPr/>
          <p:nvPr/>
        </p:nvSpPr>
        <p:spPr>
          <a:xfrm flipH="1">
            <a:off x="3408764" y="5138013"/>
            <a:ext cx="3119305" cy="1737569"/>
          </a:xfrm>
          <a:custGeom>
            <a:avLst/>
            <a:gdLst>
              <a:gd name="connsiteX0" fmla="*/ 4153376 w 4286250"/>
              <a:gd name="connsiteY0" fmla="*/ 1737011 h 1790700"/>
              <a:gd name="connsiteX1" fmla="*/ 4115276 w 4286250"/>
              <a:gd name="connsiteY1" fmla="*/ 1717008 h 1790700"/>
              <a:gd name="connsiteX2" fmla="*/ 4106704 w 4286250"/>
              <a:gd name="connsiteY2" fmla="*/ 1694148 h 1790700"/>
              <a:gd name="connsiteX3" fmla="*/ 4094321 w 4286250"/>
              <a:gd name="connsiteY3" fmla="*/ 1674146 h 1790700"/>
              <a:gd name="connsiteX4" fmla="*/ 4067651 w 4286250"/>
              <a:gd name="connsiteY4" fmla="*/ 1668431 h 1790700"/>
              <a:gd name="connsiteX5" fmla="*/ 2486501 w 4286250"/>
              <a:gd name="connsiteY5" fmla="*/ 1590326 h 1790700"/>
              <a:gd name="connsiteX6" fmla="*/ 2084546 w 4286250"/>
              <a:gd name="connsiteY6" fmla="*/ 1581753 h 1790700"/>
              <a:gd name="connsiteX7" fmla="*/ 1812131 w 4286250"/>
              <a:gd name="connsiteY7" fmla="*/ 1569371 h 1790700"/>
              <a:gd name="connsiteX8" fmla="*/ 1246346 w 4286250"/>
              <a:gd name="connsiteY8" fmla="*/ 1325531 h 1790700"/>
              <a:gd name="connsiteX9" fmla="*/ 955834 w 4286250"/>
              <a:gd name="connsiteY9" fmla="*/ 763556 h 1790700"/>
              <a:gd name="connsiteX10" fmla="*/ 968216 w 4286250"/>
              <a:gd name="connsiteY10" fmla="*/ 658781 h 1790700"/>
              <a:gd name="connsiteX11" fmla="*/ 912019 w 4286250"/>
              <a:gd name="connsiteY11" fmla="*/ 725456 h 1790700"/>
              <a:gd name="connsiteX12" fmla="*/ 1001554 w 4286250"/>
              <a:gd name="connsiteY12" fmla="*/ 1054068 h 1790700"/>
              <a:gd name="connsiteX13" fmla="*/ 1280636 w 4286250"/>
              <a:gd name="connsiteY13" fmla="*/ 1477931 h 1790700"/>
              <a:gd name="connsiteX14" fmla="*/ 949166 w 4286250"/>
              <a:gd name="connsiteY14" fmla="*/ 1030256 h 1790700"/>
              <a:gd name="connsiteX15" fmla="*/ 863441 w 4286250"/>
              <a:gd name="connsiteY15" fmla="*/ 710216 h 1790700"/>
              <a:gd name="connsiteX16" fmla="*/ 870109 w 4286250"/>
              <a:gd name="connsiteY16" fmla="*/ 669258 h 1790700"/>
              <a:gd name="connsiteX17" fmla="*/ 811054 w 4286250"/>
              <a:gd name="connsiteY17" fmla="*/ 710216 h 1790700"/>
              <a:gd name="connsiteX18" fmla="*/ 817721 w 4286250"/>
              <a:gd name="connsiteY18" fmla="*/ 664496 h 1790700"/>
              <a:gd name="connsiteX19" fmla="*/ 811054 w 4286250"/>
              <a:gd name="connsiteY19" fmla="*/ 623538 h 1790700"/>
              <a:gd name="connsiteX20" fmla="*/ 870109 w 4286250"/>
              <a:gd name="connsiteY20" fmla="*/ 612108 h 1790700"/>
              <a:gd name="connsiteX21" fmla="*/ 908209 w 4286250"/>
              <a:gd name="connsiteY21" fmla="*/ 599726 h 1790700"/>
              <a:gd name="connsiteX22" fmla="*/ 917734 w 4286250"/>
              <a:gd name="connsiteY22" fmla="*/ 537813 h 1790700"/>
              <a:gd name="connsiteX23" fmla="*/ 1005364 w 4286250"/>
              <a:gd name="connsiteY23" fmla="*/ 506381 h 1790700"/>
              <a:gd name="connsiteX24" fmla="*/ 1065371 w 4286250"/>
              <a:gd name="connsiteY24" fmla="*/ 437801 h 1790700"/>
              <a:gd name="connsiteX25" fmla="*/ 1336834 w 4286250"/>
              <a:gd name="connsiteY25" fmla="*/ 296831 h 1790700"/>
              <a:gd name="connsiteX26" fmla="*/ 1482566 w 4286250"/>
              <a:gd name="connsiteY26" fmla="*/ 322548 h 1790700"/>
              <a:gd name="connsiteX27" fmla="*/ 1539716 w 4286250"/>
              <a:gd name="connsiteY27" fmla="*/ 308261 h 1790700"/>
              <a:gd name="connsiteX28" fmla="*/ 1452086 w 4286250"/>
              <a:gd name="connsiteY28" fmla="*/ 258731 h 1790700"/>
              <a:gd name="connsiteX29" fmla="*/ 1428274 w 4286250"/>
              <a:gd name="connsiteY29" fmla="*/ 243491 h 1790700"/>
              <a:gd name="connsiteX30" fmla="*/ 1402556 w 4286250"/>
              <a:gd name="connsiteY30" fmla="*/ 231108 h 1790700"/>
              <a:gd name="connsiteX31" fmla="*/ 1376839 w 4286250"/>
              <a:gd name="connsiteY31" fmla="*/ 238728 h 1790700"/>
              <a:gd name="connsiteX32" fmla="*/ 1373981 w 4286250"/>
              <a:gd name="connsiteY32" fmla="*/ 225393 h 1790700"/>
              <a:gd name="connsiteX33" fmla="*/ 1333024 w 4286250"/>
              <a:gd name="connsiteY33" fmla="*/ 188246 h 1790700"/>
              <a:gd name="connsiteX34" fmla="*/ 1275874 w 4286250"/>
              <a:gd name="connsiteY34" fmla="*/ 179673 h 1790700"/>
              <a:gd name="connsiteX35" fmla="*/ 1223486 w 4286250"/>
              <a:gd name="connsiteY35" fmla="*/ 199676 h 1790700"/>
              <a:gd name="connsiteX36" fmla="*/ 1220629 w 4286250"/>
              <a:gd name="connsiteY36" fmla="*/ 253016 h 1790700"/>
              <a:gd name="connsiteX37" fmla="*/ 1219676 w 4286250"/>
              <a:gd name="connsiteY37" fmla="*/ 255873 h 1790700"/>
              <a:gd name="connsiteX38" fmla="*/ 1167289 w 4286250"/>
              <a:gd name="connsiteY38" fmla="*/ 293021 h 1790700"/>
              <a:gd name="connsiteX39" fmla="*/ 1112044 w 4286250"/>
              <a:gd name="connsiteY39" fmla="*/ 327311 h 1790700"/>
              <a:gd name="connsiteX40" fmla="*/ 1143476 w 4286250"/>
              <a:gd name="connsiteY40" fmla="*/ 292068 h 1790700"/>
              <a:gd name="connsiteX41" fmla="*/ 1148239 w 4286250"/>
              <a:gd name="connsiteY41" fmla="*/ 241586 h 1790700"/>
              <a:gd name="connsiteX42" fmla="*/ 1144429 w 4286250"/>
              <a:gd name="connsiteY42" fmla="*/ 207296 h 1790700"/>
              <a:gd name="connsiteX43" fmla="*/ 1121569 w 4286250"/>
              <a:gd name="connsiteY43" fmla="*/ 173006 h 1790700"/>
              <a:gd name="connsiteX44" fmla="*/ 1034891 w 4286250"/>
              <a:gd name="connsiteY44" fmla="*/ 183483 h 1790700"/>
              <a:gd name="connsiteX45" fmla="*/ 1019651 w 4286250"/>
              <a:gd name="connsiteY45" fmla="*/ 229203 h 1790700"/>
              <a:gd name="connsiteX46" fmla="*/ 1035844 w 4286250"/>
              <a:gd name="connsiteY46" fmla="*/ 246348 h 1790700"/>
              <a:gd name="connsiteX47" fmla="*/ 1018699 w 4286250"/>
              <a:gd name="connsiteY47" fmla="*/ 268256 h 1790700"/>
              <a:gd name="connsiteX48" fmla="*/ 978694 w 4286250"/>
              <a:gd name="connsiteY48" fmla="*/ 238728 h 1790700"/>
              <a:gd name="connsiteX49" fmla="*/ 917734 w 4286250"/>
              <a:gd name="connsiteY49" fmla="*/ 247301 h 1790700"/>
              <a:gd name="connsiteX50" fmla="*/ 902494 w 4286250"/>
              <a:gd name="connsiteY50" fmla="*/ 268256 h 1790700"/>
              <a:gd name="connsiteX51" fmla="*/ 897731 w 4286250"/>
              <a:gd name="connsiteY51" fmla="*/ 313976 h 1790700"/>
              <a:gd name="connsiteX52" fmla="*/ 903446 w 4286250"/>
              <a:gd name="connsiteY52" fmla="*/ 347313 h 1790700"/>
              <a:gd name="connsiteX53" fmla="*/ 885349 w 4286250"/>
              <a:gd name="connsiteY53" fmla="*/ 336836 h 1790700"/>
              <a:gd name="connsiteX54" fmla="*/ 747236 w 4286250"/>
              <a:gd name="connsiteY54" fmla="*/ 335883 h 1790700"/>
              <a:gd name="connsiteX55" fmla="*/ 698659 w 4286250"/>
              <a:gd name="connsiteY55" fmla="*/ 344456 h 1790700"/>
              <a:gd name="connsiteX56" fmla="*/ 639604 w 4286250"/>
              <a:gd name="connsiteY56" fmla="*/ 357791 h 1790700"/>
              <a:gd name="connsiteX57" fmla="*/ 621506 w 4286250"/>
              <a:gd name="connsiteY57" fmla="*/ 372078 h 1790700"/>
              <a:gd name="connsiteX58" fmla="*/ 589121 w 4286250"/>
              <a:gd name="connsiteY58" fmla="*/ 414941 h 1790700"/>
              <a:gd name="connsiteX59" fmla="*/ 584359 w 4286250"/>
              <a:gd name="connsiteY59" fmla="*/ 478758 h 1790700"/>
              <a:gd name="connsiteX60" fmla="*/ 561499 w 4286250"/>
              <a:gd name="connsiteY60" fmla="*/ 541623 h 1790700"/>
              <a:gd name="connsiteX61" fmla="*/ 568166 w 4286250"/>
              <a:gd name="connsiteY61" fmla="*/ 515906 h 1790700"/>
              <a:gd name="connsiteX62" fmla="*/ 519589 w 4286250"/>
              <a:gd name="connsiteY62" fmla="*/ 494951 h 1790700"/>
              <a:gd name="connsiteX63" fmla="*/ 494824 w 4286250"/>
              <a:gd name="connsiteY63" fmla="*/ 534003 h 1790700"/>
              <a:gd name="connsiteX64" fmla="*/ 475774 w 4286250"/>
              <a:gd name="connsiteY64" fmla="*/ 576866 h 1790700"/>
              <a:gd name="connsiteX65" fmla="*/ 422434 w 4286250"/>
              <a:gd name="connsiteY65" fmla="*/ 591153 h 1790700"/>
              <a:gd name="connsiteX66" fmla="*/ 447199 w 4286250"/>
              <a:gd name="connsiteY66" fmla="*/ 647351 h 1790700"/>
              <a:gd name="connsiteX67" fmla="*/ 413861 w 4286250"/>
              <a:gd name="connsiteY67" fmla="*/ 694023 h 1790700"/>
              <a:gd name="connsiteX68" fmla="*/ 392906 w 4286250"/>
              <a:gd name="connsiteY68" fmla="*/ 775938 h 1790700"/>
              <a:gd name="connsiteX69" fmla="*/ 372904 w 4286250"/>
              <a:gd name="connsiteY69" fmla="*/ 803561 h 1790700"/>
              <a:gd name="connsiteX70" fmla="*/ 367189 w 4286250"/>
              <a:gd name="connsiteY70" fmla="*/ 736886 h 1790700"/>
              <a:gd name="connsiteX71" fmla="*/ 371951 w 4286250"/>
              <a:gd name="connsiteY71" fmla="*/ 660686 h 1790700"/>
              <a:gd name="connsiteX72" fmla="*/ 365284 w 4286250"/>
              <a:gd name="connsiteY72" fmla="*/ 616871 h 1790700"/>
              <a:gd name="connsiteX73" fmla="*/ 394811 w 4286250"/>
              <a:gd name="connsiteY73" fmla="*/ 545433 h 1790700"/>
              <a:gd name="connsiteX74" fmla="*/ 447199 w 4286250"/>
              <a:gd name="connsiteY74" fmla="*/ 466376 h 1790700"/>
              <a:gd name="connsiteX75" fmla="*/ 521494 w 4286250"/>
              <a:gd name="connsiteY75" fmla="*/ 341598 h 1790700"/>
              <a:gd name="connsiteX76" fmla="*/ 561499 w 4286250"/>
              <a:gd name="connsiteY76" fmla="*/ 315881 h 1790700"/>
              <a:gd name="connsiteX77" fmla="*/ 566261 w 4286250"/>
              <a:gd name="connsiteY77" fmla="*/ 296831 h 1790700"/>
              <a:gd name="connsiteX78" fmla="*/ 603409 w 4286250"/>
              <a:gd name="connsiteY78" fmla="*/ 263493 h 1790700"/>
              <a:gd name="connsiteX79" fmla="*/ 628174 w 4286250"/>
              <a:gd name="connsiteY79" fmla="*/ 236823 h 1790700"/>
              <a:gd name="connsiteX80" fmla="*/ 678656 w 4286250"/>
              <a:gd name="connsiteY80" fmla="*/ 238728 h 1790700"/>
              <a:gd name="connsiteX81" fmla="*/ 717709 w 4286250"/>
              <a:gd name="connsiteY81" fmla="*/ 189198 h 1790700"/>
              <a:gd name="connsiteX82" fmla="*/ 747236 w 4286250"/>
              <a:gd name="connsiteY82" fmla="*/ 172053 h 1790700"/>
              <a:gd name="connsiteX83" fmla="*/ 772954 w 4286250"/>
              <a:gd name="connsiteY83" fmla="*/ 182531 h 1790700"/>
              <a:gd name="connsiteX84" fmla="*/ 797719 w 4286250"/>
              <a:gd name="connsiteY84" fmla="*/ 179673 h 1790700"/>
              <a:gd name="connsiteX85" fmla="*/ 861536 w 4286250"/>
              <a:gd name="connsiteY85" fmla="*/ 157766 h 1790700"/>
              <a:gd name="connsiteX86" fmla="*/ 1086326 w 4286250"/>
              <a:gd name="connsiteY86" fmla="*/ 126333 h 1790700"/>
              <a:gd name="connsiteX87" fmla="*/ 1149191 w 4286250"/>
              <a:gd name="connsiteY87" fmla="*/ 122523 h 1790700"/>
              <a:gd name="connsiteX88" fmla="*/ 1204436 w 4286250"/>
              <a:gd name="connsiteY88" fmla="*/ 100616 h 1790700"/>
              <a:gd name="connsiteX89" fmla="*/ 1234916 w 4286250"/>
              <a:gd name="connsiteY89" fmla="*/ 110141 h 1790700"/>
              <a:gd name="connsiteX90" fmla="*/ 1307306 w 4286250"/>
              <a:gd name="connsiteY90" fmla="*/ 141573 h 1790700"/>
              <a:gd name="connsiteX91" fmla="*/ 1373981 w 4286250"/>
              <a:gd name="connsiteY91" fmla="*/ 145383 h 1790700"/>
              <a:gd name="connsiteX92" fmla="*/ 1397794 w 4286250"/>
              <a:gd name="connsiteY92" fmla="*/ 162528 h 1790700"/>
              <a:gd name="connsiteX93" fmla="*/ 1494949 w 4286250"/>
              <a:gd name="connsiteY93" fmla="*/ 192056 h 1790700"/>
              <a:gd name="connsiteX94" fmla="*/ 1535906 w 4286250"/>
              <a:gd name="connsiteY94" fmla="*/ 212058 h 1790700"/>
              <a:gd name="connsiteX95" fmla="*/ 1576864 w 4286250"/>
              <a:gd name="connsiteY95" fmla="*/ 247301 h 1790700"/>
              <a:gd name="connsiteX96" fmla="*/ 1595914 w 4286250"/>
              <a:gd name="connsiteY96" fmla="*/ 267303 h 1790700"/>
              <a:gd name="connsiteX97" fmla="*/ 1622584 w 4286250"/>
              <a:gd name="connsiteY97" fmla="*/ 295878 h 1790700"/>
              <a:gd name="connsiteX98" fmla="*/ 1697831 w 4286250"/>
              <a:gd name="connsiteY98" fmla="*/ 345408 h 1790700"/>
              <a:gd name="connsiteX99" fmla="*/ 1754981 w 4286250"/>
              <a:gd name="connsiteY99" fmla="*/ 395891 h 1790700"/>
              <a:gd name="connsiteX100" fmla="*/ 1757839 w 4286250"/>
              <a:gd name="connsiteY100" fmla="*/ 491141 h 1790700"/>
              <a:gd name="connsiteX101" fmla="*/ 1720691 w 4286250"/>
              <a:gd name="connsiteY101" fmla="*/ 608298 h 1790700"/>
              <a:gd name="connsiteX102" fmla="*/ 1795939 w 4286250"/>
              <a:gd name="connsiteY102" fmla="*/ 493046 h 1790700"/>
              <a:gd name="connsiteX103" fmla="*/ 1802606 w 4286250"/>
              <a:gd name="connsiteY103" fmla="*/ 382556 h 1790700"/>
              <a:gd name="connsiteX104" fmla="*/ 1754029 w 4286250"/>
              <a:gd name="connsiteY104" fmla="*/ 310166 h 1790700"/>
              <a:gd name="connsiteX105" fmla="*/ 1685449 w 4286250"/>
              <a:gd name="connsiteY105" fmla="*/ 253016 h 1790700"/>
              <a:gd name="connsiteX106" fmla="*/ 1634966 w 4286250"/>
              <a:gd name="connsiteY106" fmla="*/ 224441 h 1790700"/>
              <a:gd name="connsiteX107" fmla="*/ 1621631 w 4286250"/>
              <a:gd name="connsiteY107" fmla="*/ 182531 h 1790700"/>
              <a:gd name="connsiteX108" fmla="*/ 1525429 w 4286250"/>
              <a:gd name="connsiteY108" fmla="*/ 133001 h 1790700"/>
              <a:gd name="connsiteX109" fmla="*/ 1472089 w 4286250"/>
              <a:gd name="connsiteY109" fmla="*/ 118713 h 1790700"/>
              <a:gd name="connsiteX110" fmla="*/ 1429226 w 4286250"/>
              <a:gd name="connsiteY110" fmla="*/ 92996 h 1790700"/>
              <a:gd name="connsiteX111" fmla="*/ 1390174 w 4286250"/>
              <a:gd name="connsiteY111" fmla="*/ 94901 h 1790700"/>
              <a:gd name="connsiteX112" fmla="*/ 1306354 w 4286250"/>
              <a:gd name="connsiteY112" fmla="*/ 66326 h 1790700"/>
              <a:gd name="connsiteX113" fmla="*/ 1230154 w 4286250"/>
              <a:gd name="connsiteY113" fmla="*/ 52991 h 1790700"/>
              <a:gd name="connsiteX114" fmla="*/ 1121569 w 4286250"/>
              <a:gd name="connsiteY114" fmla="*/ 67278 h 1790700"/>
              <a:gd name="connsiteX115" fmla="*/ 1010126 w 4286250"/>
              <a:gd name="connsiteY115" fmla="*/ 68231 h 1790700"/>
              <a:gd name="connsiteX116" fmla="*/ 931069 w 4286250"/>
              <a:gd name="connsiteY116" fmla="*/ 38703 h 1790700"/>
              <a:gd name="connsiteX117" fmla="*/ 853916 w 4286250"/>
              <a:gd name="connsiteY117" fmla="*/ 34893 h 1790700"/>
              <a:gd name="connsiteX118" fmla="*/ 772954 w 4286250"/>
              <a:gd name="connsiteY118" fmla="*/ 37751 h 1790700"/>
              <a:gd name="connsiteX119" fmla="*/ 731996 w 4286250"/>
              <a:gd name="connsiteY119" fmla="*/ 7271 h 1790700"/>
              <a:gd name="connsiteX120" fmla="*/ 669131 w 4286250"/>
              <a:gd name="connsiteY120" fmla="*/ 53943 h 1790700"/>
              <a:gd name="connsiteX121" fmla="*/ 551974 w 4286250"/>
              <a:gd name="connsiteY121" fmla="*/ 87281 h 1790700"/>
              <a:gd name="connsiteX122" fmla="*/ 518636 w 4286250"/>
              <a:gd name="connsiteY122" fmla="*/ 80613 h 1790700"/>
              <a:gd name="connsiteX123" fmla="*/ 474821 w 4286250"/>
              <a:gd name="connsiteY123" fmla="*/ 75851 h 1790700"/>
              <a:gd name="connsiteX124" fmla="*/ 435769 w 4286250"/>
              <a:gd name="connsiteY124" fmla="*/ 178721 h 1790700"/>
              <a:gd name="connsiteX125" fmla="*/ 419576 w 4286250"/>
              <a:gd name="connsiteY125" fmla="*/ 247301 h 1790700"/>
              <a:gd name="connsiteX126" fmla="*/ 360521 w 4286250"/>
              <a:gd name="connsiteY126" fmla="*/ 330168 h 1790700"/>
              <a:gd name="connsiteX127" fmla="*/ 275749 w 4286250"/>
              <a:gd name="connsiteY127" fmla="*/ 518763 h 1790700"/>
              <a:gd name="connsiteX128" fmla="*/ 284321 w 4286250"/>
              <a:gd name="connsiteY128" fmla="*/ 895001 h 1790700"/>
              <a:gd name="connsiteX129" fmla="*/ 411956 w 4286250"/>
              <a:gd name="connsiteY129" fmla="*/ 1216946 h 1790700"/>
              <a:gd name="connsiteX130" fmla="*/ 794861 w 4286250"/>
              <a:gd name="connsiteY130" fmla="*/ 1650333 h 1790700"/>
              <a:gd name="connsiteX131" fmla="*/ 805339 w 4286250"/>
              <a:gd name="connsiteY131" fmla="*/ 1662716 h 1790700"/>
              <a:gd name="connsiteX132" fmla="*/ 787241 w 4286250"/>
              <a:gd name="connsiteY132" fmla="*/ 1662716 h 1790700"/>
              <a:gd name="connsiteX133" fmla="*/ 550069 w 4286250"/>
              <a:gd name="connsiteY133" fmla="*/ 1661763 h 1790700"/>
              <a:gd name="connsiteX134" fmla="*/ 246221 w 4286250"/>
              <a:gd name="connsiteY134" fmla="*/ 1675098 h 1790700"/>
              <a:gd name="connsiteX135" fmla="*/ 65246 w 4286250"/>
              <a:gd name="connsiteY135" fmla="*/ 1714151 h 1790700"/>
              <a:gd name="connsiteX136" fmla="*/ 7144 w 4286250"/>
              <a:gd name="connsiteY136" fmla="*/ 1731296 h 1790700"/>
              <a:gd name="connsiteX137" fmla="*/ 7144 w 4286250"/>
              <a:gd name="connsiteY137" fmla="*/ 1734153 h 1790700"/>
              <a:gd name="connsiteX138" fmla="*/ 53816 w 4286250"/>
              <a:gd name="connsiteY138" fmla="*/ 1742726 h 1790700"/>
              <a:gd name="connsiteX139" fmla="*/ 391954 w 4286250"/>
              <a:gd name="connsiteY139" fmla="*/ 1741773 h 1790700"/>
              <a:gd name="connsiteX140" fmla="*/ 1787366 w 4286250"/>
              <a:gd name="connsiteY140" fmla="*/ 1759871 h 1790700"/>
              <a:gd name="connsiteX141" fmla="*/ 3703796 w 4286250"/>
              <a:gd name="connsiteY141" fmla="*/ 1778921 h 1790700"/>
              <a:gd name="connsiteX142" fmla="*/ 4275297 w 4286250"/>
              <a:gd name="connsiteY142" fmla="*/ 1783683 h 1790700"/>
              <a:gd name="connsiteX143" fmla="*/ 4285774 w 4286250"/>
              <a:gd name="connsiteY143" fmla="*/ 1778921 h 1790700"/>
              <a:gd name="connsiteX144" fmla="*/ 4256247 w 4286250"/>
              <a:gd name="connsiteY144" fmla="*/ 1768443 h 1790700"/>
              <a:gd name="connsiteX145" fmla="*/ 4153376 w 4286250"/>
              <a:gd name="connsiteY145" fmla="*/ 1737011 h 1790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4286250" h="1790700">
                <a:moveTo>
                  <a:pt x="4153376" y="1737011"/>
                </a:moveTo>
                <a:cubicBezTo>
                  <a:pt x="4140041" y="1732248"/>
                  <a:pt x="4125754" y="1726533"/>
                  <a:pt x="4115276" y="1717008"/>
                </a:cubicBezTo>
                <a:cubicBezTo>
                  <a:pt x="4108609" y="1711293"/>
                  <a:pt x="4100989" y="1702721"/>
                  <a:pt x="4106704" y="1694148"/>
                </a:cubicBezTo>
                <a:cubicBezTo>
                  <a:pt x="4116229" y="1677003"/>
                  <a:pt x="4104799" y="1676051"/>
                  <a:pt x="4094321" y="1674146"/>
                </a:cubicBezTo>
                <a:cubicBezTo>
                  <a:pt x="4085749" y="1672241"/>
                  <a:pt x="4077176" y="1670336"/>
                  <a:pt x="4067651" y="1668431"/>
                </a:cubicBezTo>
                <a:lnTo>
                  <a:pt x="2486501" y="1590326"/>
                </a:lnTo>
                <a:cubicBezTo>
                  <a:pt x="2352199" y="1587468"/>
                  <a:pt x="2218849" y="1584611"/>
                  <a:pt x="2084546" y="1581753"/>
                </a:cubicBezTo>
                <a:cubicBezTo>
                  <a:pt x="1994059" y="1579848"/>
                  <a:pt x="1902619" y="1580801"/>
                  <a:pt x="1812131" y="1569371"/>
                </a:cubicBezTo>
                <a:cubicBezTo>
                  <a:pt x="1594961" y="1541748"/>
                  <a:pt x="1404461" y="1476978"/>
                  <a:pt x="1246346" y="1325531"/>
                </a:cubicBezTo>
                <a:cubicBezTo>
                  <a:pt x="1122521" y="1206468"/>
                  <a:pt x="960596" y="961676"/>
                  <a:pt x="955834" y="763556"/>
                </a:cubicBezTo>
                <a:cubicBezTo>
                  <a:pt x="954881" y="732123"/>
                  <a:pt x="987266" y="656876"/>
                  <a:pt x="968216" y="658781"/>
                </a:cubicBezTo>
                <a:cubicBezTo>
                  <a:pt x="926306" y="662591"/>
                  <a:pt x="913924" y="718788"/>
                  <a:pt x="912019" y="725456"/>
                </a:cubicBezTo>
                <a:cubicBezTo>
                  <a:pt x="885349" y="833088"/>
                  <a:pt x="973931" y="967391"/>
                  <a:pt x="1001554" y="1054068"/>
                </a:cubicBezTo>
                <a:cubicBezTo>
                  <a:pt x="1052036" y="1215041"/>
                  <a:pt x="1136809" y="1284573"/>
                  <a:pt x="1280636" y="1477931"/>
                </a:cubicBezTo>
                <a:cubicBezTo>
                  <a:pt x="1272064" y="1473168"/>
                  <a:pt x="991076" y="1206468"/>
                  <a:pt x="949166" y="1030256"/>
                </a:cubicBezTo>
                <a:cubicBezTo>
                  <a:pt x="932021" y="957866"/>
                  <a:pt x="839629" y="783558"/>
                  <a:pt x="863441" y="710216"/>
                </a:cubicBezTo>
                <a:cubicBezTo>
                  <a:pt x="864394" y="705453"/>
                  <a:pt x="883444" y="670211"/>
                  <a:pt x="870109" y="669258"/>
                </a:cubicBezTo>
                <a:cubicBezTo>
                  <a:pt x="851059" y="668306"/>
                  <a:pt x="815816" y="697833"/>
                  <a:pt x="811054" y="710216"/>
                </a:cubicBezTo>
                <a:cubicBezTo>
                  <a:pt x="809149" y="716883"/>
                  <a:pt x="815816" y="671163"/>
                  <a:pt x="817721" y="664496"/>
                </a:cubicBezTo>
                <a:cubicBezTo>
                  <a:pt x="821531" y="648303"/>
                  <a:pt x="807244" y="639731"/>
                  <a:pt x="811054" y="623538"/>
                </a:cubicBezTo>
                <a:cubicBezTo>
                  <a:pt x="818674" y="592106"/>
                  <a:pt x="843439" y="594011"/>
                  <a:pt x="870109" y="612108"/>
                </a:cubicBezTo>
                <a:cubicBezTo>
                  <a:pt x="881539" y="619728"/>
                  <a:pt x="900589" y="611156"/>
                  <a:pt x="908209" y="599726"/>
                </a:cubicBezTo>
                <a:cubicBezTo>
                  <a:pt x="921544" y="577818"/>
                  <a:pt x="905351" y="560673"/>
                  <a:pt x="917734" y="537813"/>
                </a:cubicBezTo>
                <a:cubicBezTo>
                  <a:pt x="937736" y="501618"/>
                  <a:pt x="965359" y="507333"/>
                  <a:pt x="1005364" y="506381"/>
                </a:cubicBezTo>
                <a:cubicBezTo>
                  <a:pt x="1024414" y="506381"/>
                  <a:pt x="1052036" y="451136"/>
                  <a:pt x="1065371" y="437801"/>
                </a:cubicBezTo>
                <a:cubicBezTo>
                  <a:pt x="1075849" y="427323"/>
                  <a:pt x="1236821" y="298736"/>
                  <a:pt x="1336834" y="296831"/>
                </a:cubicBezTo>
                <a:cubicBezTo>
                  <a:pt x="1373981" y="295878"/>
                  <a:pt x="1445419" y="317786"/>
                  <a:pt x="1482566" y="322548"/>
                </a:cubicBezTo>
                <a:cubicBezTo>
                  <a:pt x="1523524" y="327311"/>
                  <a:pt x="1571149" y="381603"/>
                  <a:pt x="1539716" y="308261"/>
                </a:cubicBezTo>
                <a:cubicBezTo>
                  <a:pt x="1524476" y="273971"/>
                  <a:pt x="1488281" y="252063"/>
                  <a:pt x="1452086" y="258731"/>
                </a:cubicBezTo>
                <a:cubicBezTo>
                  <a:pt x="1437799" y="261588"/>
                  <a:pt x="1431131" y="257778"/>
                  <a:pt x="1428274" y="243491"/>
                </a:cubicBezTo>
                <a:cubicBezTo>
                  <a:pt x="1425416" y="228251"/>
                  <a:pt x="1416844" y="225393"/>
                  <a:pt x="1402556" y="231108"/>
                </a:cubicBezTo>
                <a:cubicBezTo>
                  <a:pt x="1398746" y="233013"/>
                  <a:pt x="1381601" y="242538"/>
                  <a:pt x="1376839" y="238728"/>
                </a:cubicBezTo>
                <a:cubicBezTo>
                  <a:pt x="1373029" y="235871"/>
                  <a:pt x="1373981" y="230156"/>
                  <a:pt x="1373981" y="225393"/>
                </a:cubicBezTo>
                <a:cubicBezTo>
                  <a:pt x="1376839" y="193961"/>
                  <a:pt x="1363504" y="181578"/>
                  <a:pt x="1333024" y="188246"/>
                </a:cubicBezTo>
                <a:cubicBezTo>
                  <a:pt x="1313021" y="192056"/>
                  <a:pt x="1293971" y="190151"/>
                  <a:pt x="1275874" y="179673"/>
                </a:cubicBezTo>
                <a:cubicBezTo>
                  <a:pt x="1261586" y="171101"/>
                  <a:pt x="1228249" y="194913"/>
                  <a:pt x="1223486" y="199676"/>
                </a:cubicBezTo>
                <a:cubicBezTo>
                  <a:pt x="1200626" y="223488"/>
                  <a:pt x="1200626" y="226346"/>
                  <a:pt x="1220629" y="253016"/>
                </a:cubicBezTo>
                <a:cubicBezTo>
                  <a:pt x="1220629" y="253016"/>
                  <a:pt x="1220629" y="254921"/>
                  <a:pt x="1219676" y="255873"/>
                </a:cubicBezTo>
                <a:cubicBezTo>
                  <a:pt x="1186339" y="255873"/>
                  <a:pt x="1178719" y="261588"/>
                  <a:pt x="1167289" y="293021"/>
                </a:cubicBezTo>
                <a:cubicBezTo>
                  <a:pt x="1164431" y="301593"/>
                  <a:pt x="1119664" y="329216"/>
                  <a:pt x="1112044" y="327311"/>
                </a:cubicBezTo>
                <a:cubicBezTo>
                  <a:pt x="1104424" y="325406"/>
                  <a:pt x="1136809" y="297783"/>
                  <a:pt x="1143476" y="292068"/>
                </a:cubicBezTo>
                <a:cubicBezTo>
                  <a:pt x="1161574" y="274923"/>
                  <a:pt x="1163479" y="262541"/>
                  <a:pt x="1148239" y="241586"/>
                </a:cubicBezTo>
                <a:cubicBezTo>
                  <a:pt x="1139666" y="230156"/>
                  <a:pt x="1138714" y="219678"/>
                  <a:pt x="1144429" y="207296"/>
                </a:cubicBezTo>
                <a:cubicBezTo>
                  <a:pt x="1154906" y="184436"/>
                  <a:pt x="1146334" y="172053"/>
                  <a:pt x="1121569" y="173006"/>
                </a:cubicBezTo>
                <a:cubicBezTo>
                  <a:pt x="1092041" y="173958"/>
                  <a:pt x="1063466" y="177768"/>
                  <a:pt x="1034891" y="183483"/>
                </a:cubicBezTo>
                <a:cubicBezTo>
                  <a:pt x="1009174" y="189198"/>
                  <a:pt x="1002506" y="209201"/>
                  <a:pt x="1019651" y="229203"/>
                </a:cubicBezTo>
                <a:cubicBezTo>
                  <a:pt x="1024414" y="234918"/>
                  <a:pt x="1031081" y="240633"/>
                  <a:pt x="1035844" y="246348"/>
                </a:cubicBezTo>
                <a:cubicBezTo>
                  <a:pt x="1040606" y="252063"/>
                  <a:pt x="1025366" y="271113"/>
                  <a:pt x="1018699" y="268256"/>
                </a:cubicBezTo>
                <a:cubicBezTo>
                  <a:pt x="1003459" y="261588"/>
                  <a:pt x="991076" y="250158"/>
                  <a:pt x="978694" y="238728"/>
                </a:cubicBezTo>
                <a:cubicBezTo>
                  <a:pt x="955834" y="217773"/>
                  <a:pt x="934879" y="220631"/>
                  <a:pt x="917734" y="247301"/>
                </a:cubicBezTo>
                <a:cubicBezTo>
                  <a:pt x="912971" y="254921"/>
                  <a:pt x="908209" y="262541"/>
                  <a:pt x="902494" y="268256"/>
                </a:cubicBezTo>
                <a:cubicBezTo>
                  <a:pt x="887254" y="283496"/>
                  <a:pt x="886301" y="295878"/>
                  <a:pt x="897731" y="313976"/>
                </a:cubicBezTo>
                <a:cubicBezTo>
                  <a:pt x="900589" y="317786"/>
                  <a:pt x="912971" y="341598"/>
                  <a:pt x="903446" y="347313"/>
                </a:cubicBezTo>
                <a:cubicBezTo>
                  <a:pt x="892969" y="353028"/>
                  <a:pt x="889159" y="344456"/>
                  <a:pt x="885349" y="336836"/>
                </a:cubicBezTo>
                <a:cubicBezTo>
                  <a:pt x="857726" y="286353"/>
                  <a:pt x="755809" y="336836"/>
                  <a:pt x="747236" y="335883"/>
                </a:cubicBezTo>
                <a:cubicBezTo>
                  <a:pt x="730091" y="333978"/>
                  <a:pt x="713899" y="338741"/>
                  <a:pt x="698659" y="344456"/>
                </a:cubicBezTo>
                <a:cubicBezTo>
                  <a:pt x="679609" y="352076"/>
                  <a:pt x="660559" y="358743"/>
                  <a:pt x="639604" y="357791"/>
                </a:cubicBezTo>
                <a:cubicBezTo>
                  <a:pt x="630079" y="357791"/>
                  <a:pt x="622459" y="362553"/>
                  <a:pt x="621506" y="372078"/>
                </a:cubicBezTo>
                <a:cubicBezTo>
                  <a:pt x="620554" y="393986"/>
                  <a:pt x="605314" y="404463"/>
                  <a:pt x="589121" y="414941"/>
                </a:cubicBezTo>
                <a:cubicBezTo>
                  <a:pt x="557689" y="434943"/>
                  <a:pt x="556736" y="453993"/>
                  <a:pt x="584359" y="478758"/>
                </a:cubicBezTo>
                <a:cubicBezTo>
                  <a:pt x="610076" y="501618"/>
                  <a:pt x="567214" y="548291"/>
                  <a:pt x="561499" y="541623"/>
                </a:cubicBezTo>
                <a:cubicBezTo>
                  <a:pt x="554831" y="534003"/>
                  <a:pt x="572929" y="523526"/>
                  <a:pt x="568166" y="515906"/>
                </a:cubicBezTo>
                <a:cubicBezTo>
                  <a:pt x="558641" y="496856"/>
                  <a:pt x="540544" y="489236"/>
                  <a:pt x="519589" y="494951"/>
                </a:cubicBezTo>
                <a:cubicBezTo>
                  <a:pt x="500539" y="499713"/>
                  <a:pt x="493871" y="512096"/>
                  <a:pt x="494824" y="534003"/>
                </a:cubicBezTo>
                <a:cubicBezTo>
                  <a:pt x="495776" y="561626"/>
                  <a:pt x="504349" y="577818"/>
                  <a:pt x="475774" y="576866"/>
                </a:cubicBezTo>
                <a:cubicBezTo>
                  <a:pt x="454819" y="576866"/>
                  <a:pt x="430054" y="572103"/>
                  <a:pt x="422434" y="591153"/>
                </a:cubicBezTo>
                <a:cubicBezTo>
                  <a:pt x="414814" y="610203"/>
                  <a:pt x="429101" y="631158"/>
                  <a:pt x="447199" y="647351"/>
                </a:cubicBezTo>
                <a:cubicBezTo>
                  <a:pt x="457676" y="655923"/>
                  <a:pt x="414814" y="684498"/>
                  <a:pt x="413861" y="694023"/>
                </a:cubicBezTo>
                <a:cubicBezTo>
                  <a:pt x="411004" y="727361"/>
                  <a:pt x="394811" y="741648"/>
                  <a:pt x="392906" y="775938"/>
                </a:cubicBezTo>
                <a:cubicBezTo>
                  <a:pt x="392906" y="782606"/>
                  <a:pt x="377666" y="808323"/>
                  <a:pt x="372904" y="803561"/>
                </a:cubicBezTo>
                <a:cubicBezTo>
                  <a:pt x="354806" y="784511"/>
                  <a:pt x="351949" y="760698"/>
                  <a:pt x="367189" y="736886"/>
                </a:cubicBezTo>
                <a:cubicBezTo>
                  <a:pt x="383381" y="712121"/>
                  <a:pt x="387191" y="687356"/>
                  <a:pt x="371951" y="660686"/>
                </a:cubicBezTo>
                <a:cubicBezTo>
                  <a:pt x="364331" y="647351"/>
                  <a:pt x="363379" y="632111"/>
                  <a:pt x="365284" y="616871"/>
                </a:cubicBezTo>
                <a:cubicBezTo>
                  <a:pt x="370046" y="591153"/>
                  <a:pt x="380524" y="567341"/>
                  <a:pt x="394811" y="545433"/>
                </a:cubicBezTo>
                <a:cubicBezTo>
                  <a:pt x="412909" y="518763"/>
                  <a:pt x="431959" y="493998"/>
                  <a:pt x="447199" y="466376"/>
                </a:cubicBezTo>
                <a:cubicBezTo>
                  <a:pt x="474821" y="415893"/>
                  <a:pt x="480536" y="380651"/>
                  <a:pt x="521494" y="341598"/>
                </a:cubicBezTo>
                <a:cubicBezTo>
                  <a:pt x="528161" y="335883"/>
                  <a:pt x="565309" y="324453"/>
                  <a:pt x="561499" y="315881"/>
                </a:cubicBezTo>
                <a:cubicBezTo>
                  <a:pt x="557689" y="308261"/>
                  <a:pt x="558641" y="300641"/>
                  <a:pt x="566261" y="296831"/>
                </a:cubicBezTo>
                <a:cubicBezTo>
                  <a:pt x="581501" y="288258"/>
                  <a:pt x="591026" y="274923"/>
                  <a:pt x="603409" y="263493"/>
                </a:cubicBezTo>
                <a:cubicBezTo>
                  <a:pt x="614839" y="253016"/>
                  <a:pt x="611981" y="236823"/>
                  <a:pt x="628174" y="236823"/>
                </a:cubicBezTo>
                <a:cubicBezTo>
                  <a:pt x="642461" y="236823"/>
                  <a:pt x="664369" y="240633"/>
                  <a:pt x="678656" y="238728"/>
                </a:cubicBezTo>
                <a:cubicBezTo>
                  <a:pt x="701516" y="235871"/>
                  <a:pt x="709136" y="208248"/>
                  <a:pt x="717709" y="189198"/>
                </a:cubicBezTo>
                <a:cubicBezTo>
                  <a:pt x="722471" y="178721"/>
                  <a:pt x="739616" y="182531"/>
                  <a:pt x="747236" y="172053"/>
                </a:cubicBezTo>
                <a:cubicBezTo>
                  <a:pt x="751046" y="178721"/>
                  <a:pt x="769144" y="177768"/>
                  <a:pt x="772954" y="182531"/>
                </a:cubicBezTo>
                <a:cubicBezTo>
                  <a:pt x="782479" y="195866"/>
                  <a:pt x="794861" y="183483"/>
                  <a:pt x="797719" y="179673"/>
                </a:cubicBezTo>
                <a:cubicBezTo>
                  <a:pt x="834866" y="135858"/>
                  <a:pt x="832961" y="168243"/>
                  <a:pt x="861536" y="157766"/>
                </a:cubicBezTo>
                <a:cubicBezTo>
                  <a:pt x="935831" y="131096"/>
                  <a:pt x="994886" y="109188"/>
                  <a:pt x="1086326" y="126333"/>
                </a:cubicBezTo>
                <a:cubicBezTo>
                  <a:pt x="1107281" y="130143"/>
                  <a:pt x="1128236" y="128238"/>
                  <a:pt x="1149191" y="122523"/>
                </a:cubicBezTo>
                <a:cubicBezTo>
                  <a:pt x="1168241" y="116808"/>
                  <a:pt x="1186339" y="108236"/>
                  <a:pt x="1204436" y="100616"/>
                </a:cubicBezTo>
                <a:cubicBezTo>
                  <a:pt x="1217771" y="94901"/>
                  <a:pt x="1228249" y="94901"/>
                  <a:pt x="1234916" y="110141"/>
                </a:cubicBezTo>
                <a:cubicBezTo>
                  <a:pt x="1237774" y="115856"/>
                  <a:pt x="1288256" y="133953"/>
                  <a:pt x="1307306" y="141573"/>
                </a:cubicBezTo>
                <a:cubicBezTo>
                  <a:pt x="1329214" y="150146"/>
                  <a:pt x="1351121" y="153003"/>
                  <a:pt x="1373981" y="145383"/>
                </a:cubicBezTo>
                <a:cubicBezTo>
                  <a:pt x="1391126" y="139668"/>
                  <a:pt x="1398746" y="144431"/>
                  <a:pt x="1397794" y="162528"/>
                </a:cubicBezTo>
                <a:cubicBezTo>
                  <a:pt x="1397794" y="178721"/>
                  <a:pt x="1469231" y="194913"/>
                  <a:pt x="1494949" y="192056"/>
                </a:cubicBezTo>
                <a:cubicBezTo>
                  <a:pt x="1516856" y="190151"/>
                  <a:pt x="1531144" y="194913"/>
                  <a:pt x="1535906" y="212058"/>
                </a:cubicBezTo>
                <a:cubicBezTo>
                  <a:pt x="1541621" y="233966"/>
                  <a:pt x="1555909" y="243491"/>
                  <a:pt x="1576864" y="247301"/>
                </a:cubicBezTo>
                <a:cubicBezTo>
                  <a:pt x="1587341" y="249206"/>
                  <a:pt x="1594961" y="254921"/>
                  <a:pt x="1595914" y="267303"/>
                </a:cubicBezTo>
                <a:cubicBezTo>
                  <a:pt x="1596866" y="284448"/>
                  <a:pt x="1607344" y="292068"/>
                  <a:pt x="1622584" y="295878"/>
                </a:cubicBezTo>
                <a:cubicBezTo>
                  <a:pt x="1654016" y="303498"/>
                  <a:pt x="1678781" y="320643"/>
                  <a:pt x="1697831" y="345408"/>
                </a:cubicBezTo>
                <a:cubicBezTo>
                  <a:pt x="1720691" y="374936"/>
                  <a:pt x="1738789" y="362553"/>
                  <a:pt x="1754981" y="395891"/>
                </a:cubicBezTo>
                <a:cubicBezTo>
                  <a:pt x="1766411" y="419703"/>
                  <a:pt x="1767364" y="466376"/>
                  <a:pt x="1757839" y="491141"/>
                </a:cubicBezTo>
                <a:cubicBezTo>
                  <a:pt x="1748314" y="517811"/>
                  <a:pt x="1665446" y="638778"/>
                  <a:pt x="1720691" y="608298"/>
                </a:cubicBezTo>
                <a:cubicBezTo>
                  <a:pt x="1726406" y="605441"/>
                  <a:pt x="1787366" y="509238"/>
                  <a:pt x="1795939" y="493046"/>
                </a:cubicBezTo>
                <a:cubicBezTo>
                  <a:pt x="1810226" y="463518"/>
                  <a:pt x="1820704" y="410178"/>
                  <a:pt x="1802606" y="382556"/>
                </a:cubicBezTo>
                <a:cubicBezTo>
                  <a:pt x="1786414" y="358743"/>
                  <a:pt x="1770221" y="333978"/>
                  <a:pt x="1754029" y="310166"/>
                </a:cubicBezTo>
                <a:cubicBezTo>
                  <a:pt x="1735931" y="285401"/>
                  <a:pt x="1714024" y="265398"/>
                  <a:pt x="1685449" y="253016"/>
                </a:cubicBezTo>
                <a:cubicBezTo>
                  <a:pt x="1663541" y="243491"/>
                  <a:pt x="1646396" y="245396"/>
                  <a:pt x="1634966" y="224441"/>
                </a:cubicBezTo>
                <a:cubicBezTo>
                  <a:pt x="1630204" y="215868"/>
                  <a:pt x="1627346" y="191103"/>
                  <a:pt x="1621631" y="182531"/>
                </a:cubicBezTo>
                <a:cubicBezTo>
                  <a:pt x="1598771" y="148241"/>
                  <a:pt x="1567339" y="130143"/>
                  <a:pt x="1525429" y="133001"/>
                </a:cubicBezTo>
                <a:cubicBezTo>
                  <a:pt x="1506379" y="133953"/>
                  <a:pt x="1488281" y="129191"/>
                  <a:pt x="1472089" y="118713"/>
                </a:cubicBezTo>
                <a:cubicBezTo>
                  <a:pt x="1457801" y="110141"/>
                  <a:pt x="1443514" y="101568"/>
                  <a:pt x="1429226" y="92996"/>
                </a:cubicBezTo>
                <a:cubicBezTo>
                  <a:pt x="1415891" y="84423"/>
                  <a:pt x="1402556" y="85376"/>
                  <a:pt x="1390174" y="94901"/>
                </a:cubicBezTo>
                <a:cubicBezTo>
                  <a:pt x="1374934" y="107283"/>
                  <a:pt x="1318736" y="75851"/>
                  <a:pt x="1306354" y="66326"/>
                </a:cubicBezTo>
                <a:cubicBezTo>
                  <a:pt x="1283494" y="48228"/>
                  <a:pt x="1257776" y="41561"/>
                  <a:pt x="1230154" y="52991"/>
                </a:cubicBezTo>
                <a:cubicBezTo>
                  <a:pt x="1204436" y="62516"/>
                  <a:pt x="1131094" y="66326"/>
                  <a:pt x="1121569" y="67278"/>
                </a:cubicBezTo>
                <a:cubicBezTo>
                  <a:pt x="1084421" y="72041"/>
                  <a:pt x="1047274" y="76803"/>
                  <a:pt x="1010126" y="68231"/>
                </a:cubicBezTo>
                <a:cubicBezTo>
                  <a:pt x="982504" y="61563"/>
                  <a:pt x="957739" y="49181"/>
                  <a:pt x="931069" y="38703"/>
                </a:cubicBezTo>
                <a:cubicBezTo>
                  <a:pt x="905351" y="29178"/>
                  <a:pt x="880586" y="23463"/>
                  <a:pt x="853916" y="34893"/>
                </a:cubicBezTo>
                <a:cubicBezTo>
                  <a:pt x="826294" y="47276"/>
                  <a:pt x="794861" y="60611"/>
                  <a:pt x="772954" y="37751"/>
                </a:cubicBezTo>
                <a:cubicBezTo>
                  <a:pt x="760571" y="25368"/>
                  <a:pt x="750094" y="5366"/>
                  <a:pt x="731996" y="7271"/>
                </a:cubicBezTo>
                <a:cubicBezTo>
                  <a:pt x="711041" y="10128"/>
                  <a:pt x="688181" y="45371"/>
                  <a:pt x="669131" y="53943"/>
                </a:cubicBezTo>
                <a:cubicBezTo>
                  <a:pt x="627221" y="72041"/>
                  <a:pt x="591026" y="65373"/>
                  <a:pt x="551974" y="87281"/>
                </a:cubicBezTo>
                <a:cubicBezTo>
                  <a:pt x="538639" y="94901"/>
                  <a:pt x="499586" y="115856"/>
                  <a:pt x="518636" y="80613"/>
                </a:cubicBezTo>
                <a:cubicBezTo>
                  <a:pt x="534829" y="53943"/>
                  <a:pt x="494824" y="54896"/>
                  <a:pt x="474821" y="75851"/>
                </a:cubicBezTo>
                <a:cubicBezTo>
                  <a:pt x="444341" y="106331"/>
                  <a:pt x="447199" y="136811"/>
                  <a:pt x="435769" y="178721"/>
                </a:cubicBezTo>
                <a:cubicBezTo>
                  <a:pt x="433864" y="186341"/>
                  <a:pt x="434816" y="228251"/>
                  <a:pt x="419576" y="247301"/>
                </a:cubicBezTo>
                <a:cubicBezTo>
                  <a:pt x="403384" y="267303"/>
                  <a:pt x="375761" y="309213"/>
                  <a:pt x="360521" y="330168"/>
                </a:cubicBezTo>
                <a:cubicBezTo>
                  <a:pt x="323374" y="381603"/>
                  <a:pt x="281464" y="504476"/>
                  <a:pt x="275749" y="518763"/>
                </a:cubicBezTo>
                <a:cubicBezTo>
                  <a:pt x="248126" y="601631"/>
                  <a:pt x="265271" y="801656"/>
                  <a:pt x="284321" y="895001"/>
                </a:cubicBezTo>
                <a:cubicBezTo>
                  <a:pt x="308134" y="1011206"/>
                  <a:pt x="349091" y="1117886"/>
                  <a:pt x="411956" y="1216946"/>
                </a:cubicBezTo>
                <a:cubicBezTo>
                  <a:pt x="516731" y="1381728"/>
                  <a:pt x="646271" y="1523651"/>
                  <a:pt x="794861" y="1650333"/>
                </a:cubicBezTo>
                <a:cubicBezTo>
                  <a:pt x="798671" y="1653191"/>
                  <a:pt x="804386" y="1656048"/>
                  <a:pt x="805339" y="1662716"/>
                </a:cubicBezTo>
                <a:cubicBezTo>
                  <a:pt x="798671" y="1662716"/>
                  <a:pt x="792956" y="1662716"/>
                  <a:pt x="787241" y="1662716"/>
                </a:cubicBezTo>
                <a:cubicBezTo>
                  <a:pt x="708184" y="1662716"/>
                  <a:pt x="629126" y="1661763"/>
                  <a:pt x="550069" y="1661763"/>
                </a:cubicBezTo>
                <a:cubicBezTo>
                  <a:pt x="449104" y="1661763"/>
                  <a:pt x="347186" y="1666526"/>
                  <a:pt x="246221" y="1675098"/>
                </a:cubicBezTo>
                <a:cubicBezTo>
                  <a:pt x="184309" y="1679861"/>
                  <a:pt x="125254" y="1697006"/>
                  <a:pt x="65246" y="1714151"/>
                </a:cubicBezTo>
                <a:cubicBezTo>
                  <a:pt x="46196" y="1719866"/>
                  <a:pt x="26194" y="1723676"/>
                  <a:pt x="7144" y="1731296"/>
                </a:cubicBezTo>
                <a:cubicBezTo>
                  <a:pt x="7144" y="1732248"/>
                  <a:pt x="7144" y="1733201"/>
                  <a:pt x="7144" y="1734153"/>
                </a:cubicBezTo>
                <a:cubicBezTo>
                  <a:pt x="21431" y="1744631"/>
                  <a:pt x="37624" y="1743678"/>
                  <a:pt x="53816" y="1742726"/>
                </a:cubicBezTo>
                <a:cubicBezTo>
                  <a:pt x="166211" y="1738916"/>
                  <a:pt x="279559" y="1740821"/>
                  <a:pt x="391954" y="1741773"/>
                </a:cubicBezTo>
                <a:cubicBezTo>
                  <a:pt x="857726" y="1745583"/>
                  <a:pt x="1322546" y="1753203"/>
                  <a:pt x="1787366" y="1759871"/>
                </a:cubicBezTo>
                <a:cubicBezTo>
                  <a:pt x="2188369" y="1765586"/>
                  <a:pt x="3303746" y="1772253"/>
                  <a:pt x="3703796" y="1778921"/>
                </a:cubicBezTo>
                <a:cubicBezTo>
                  <a:pt x="4100036" y="1785588"/>
                  <a:pt x="4180999" y="1783683"/>
                  <a:pt x="4275297" y="1783683"/>
                </a:cubicBezTo>
                <a:cubicBezTo>
                  <a:pt x="4278154" y="1780826"/>
                  <a:pt x="4283869" y="1782731"/>
                  <a:pt x="4285774" y="1778921"/>
                </a:cubicBezTo>
                <a:cubicBezTo>
                  <a:pt x="4276249" y="1773206"/>
                  <a:pt x="4266724" y="1771301"/>
                  <a:pt x="4256247" y="1768443"/>
                </a:cubicBezTo>
                <a:cubicBezTo>
                  <a:pt x="4223862" y="1757966"/>
                  <a:pt x="4187666" y="1750346"/>
                  <a:pt x="4153376" y="1737011"/>
                </a:cubicBezTo>
                <a:close/>
              </a:path>
            </a:pathLst>
          </a:custGeom>
          <a:solidFill>
            <a:srgbClr val="0070C0"/>
          </a:solidFill>
          <a:ln w="9525" cap="flat">
            <a:noFill/>
            <a:prstDash val="solid"/>
            <a:miter/>
          </a:ln>
        </p:spPr>
        <p:txBody>
          <a:bodyPr rtlCol="0" anchor="ctr"/>
          <a:lstStyle/>
          <a:p>
            <a:endParaRPr lang="en-US">
              <a:solidFill>
                <a:prstClr val="black"/>
              </a:solidFill>
            </a:endParaRPr>
          </a:p>
        </p:txBody>
      </p:sp>
      <p:sp>
        <p:nvSpPr>
          <p:cNvPr id="18" name="Rectangle 17"/>
          <p:cNvSpPr/>
          <p:nvPr/>
        </p:nvSpPr>
        <p:spPr>
          <a:xfrm>
            <a:off x="296214" y="76200"/>
            <a:ext cx="8847786" cy="830997"/>
          </a:xfrm>
          <a:prstGeom prst="rect">
            <a:avLst/>
          </a:prstGeom>
        </p:spPr>
        <p:txBody>
          <a:bodyPr wrap="square">
            <a:spAutoFit/>
          </a:bodyPr>
          <a:lstStyle/>
          <a:p>
            <a:pPr algn="ctr"/>
            <a:r>
              <a:rPr lang="nl-NL" sz="2400" b="1" i="1" dirty="0" smtClean="0">
                <a:solidFill>
                  <a:srgbClr val="CC0099"/>
                </a:solidFill>
                <a:latin typeface="Times New Roman" panose="02020603050405020304" pitchFamily="18" charset="0"/>
                <a:ea typeface="Calibri" panose="020F0502020204030204" pitchFamily="34" charset="0"/>
              </a:rPr>
              <a:t>4</a:t>
            </a:r>
            <a:r>
              <a:rPr lang="nl-NL" sz="2400" b="1" i="1" dirty="0">
                <a:solidFill>
                  <a:srgbClr val="CC0099"/>
                </a:solidFill>
                <a:latin typeface="Times New Roman" panose="02020603050405020304" pitchFamily="18" charset="0"/>
                <a:ea typeface="Calibri" panose="020F0502020204030204" pitchFamily="34" charset="0"/>
              </a:rPr>
              <a:t>. Đảm bảo vững chắc quốc phòng, an ninh quốc gia, trật tự, an toàn xã hội</a:t>
            </a:r>
            <a:endParaRPr lang="en-US" sz="2400" b="1" i="1" dirty="0">
              <a:solidFill>
                <a:srgbClr val="CC0099"/>
              </a:solidFill>
            </a:endParaRPr>
          </a:p>
        </p:txBody>
      </p:sp>
      <p:pic>
        <p:nvPicPr>
          <p:cNvPr id="1026" name="Picture 2" descr="Image result for phát huy sức mạnh tổng hợp của toàn dân tộc"/>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774809" y="2719290"/>
            <a:ext cx="1843580" cy="3695996"/>
          </a:xfrm>
          <a:prstGeom prst="rect">
            <a:avLst/>
          </a:prstGeom>
          <a:noFill/>
          <a:extLst>
            <a:ext uri="{909E8E84-426E-40DD-AFC4-6F175D3DCCD1}">
              <a14:hiddenFill xmlns="" xmlns:a14="http://schemas.microsoft.com/office/drawing/2010/main">
                <a:solidFill>
                  <a:srgbClr val="FFFFFF"/>
                </a:solidFill>
              </a14:hiddenFill>
            </a:ext>
          </a:extLst>
        </p:spPr>
      </p:pic>
      <p:sp>
        <p:nvSpPr>
          <p:cNvPr id="16" name="Rectangle 15"/>
          <p:cNvSpPr/>
          <p:nvPr/>
        </p:nvSpPr>
        <p:spPr>
          <a:xfrm>
            <a:off x="381000" y="914400"/>
            <a:ext cx="8610600" cy="1569660"/>
          </a:xfrm>
          <a:prstGeom prst="rect">
            <a:avLst/>
          </a:prstGeom>
        </p:spPr>
        <p:txBody>
          <a:bodyPr wrap="square">
            <a:spAutoFit/>
          </a:bodyPr>
          <a:lstStyle/>
          <a:p>
            <a:r>
              <a:rPr lang="nl-NL" sz="2400" dirty="0" smtClean="0"/>
              <a:t>Tăng cường quốc phòng, giữ vững an ninh quốc gia, trật tự, an toàn xã hội là nhiệm vụ trọng yếu, thường xuyên của Đảng, Nhà nước và toàn dân, trong đó Quân đội nhân dân và Công an nhân dân là lực lượng nòng cốt</a:t>
            </a:r>
            <a:endParaRPr lang="en-US" sz="2400" dirty="0"/>
          </a:p>
        </p:txBody>
      </p:sp>
      <p:sp>
        <p:nvSpPr>
          <p:cNvPr id="19" name="Rectangle 18"/>
          <p:cNvSpPr/>
          <p:nvPr/>
        </p:nvSpPr>
        <p:spPr>
          <a:xfrm>
            <a:off x="381000" y="3060680"/>
            <a:ext cx="3276600" cy="3416320"/>
          </a:xfrm>
          <a:prstGeom prst="rect">
            <a:avLst/>
          </a:prstGeom>
        </p:spPr>
        <p:txBody>
          <a:bodyPr wrap="square">
            <a:spAutoFit/>
          </a:bodyPr>
          <a:lstStyle/>
          <a:p>
            <a:r>
              <a:rPr lang="nl-NL" sz="2400" dirty="0" smtClean="0"/>
              <a:t>Xây dựng thế trận quốc phòng toàn dân, kết hợp chặt chẽ với thế trận an ninh nhân dân vững chắc. Phát triển đường lối, nghệ thuật quân sự chiến tranh nhân dân và lý luận, khoa học an ninh nhân dân</a:t>
            </a:r>
            <a:endParaRPr lang="en-US" sz="2400" dirty="0"/>
          </a:p>
        </p:txBody>
      </p:sp>
      <p:sp>
        <p:nvSpPr>
          <p:cNvPr id="26625" name="Rectangle 1"/>
          <p:cNvSpPr>
            <a:spLocks noChangeArrowheads="1"/>
          </p:cNvSpPr>
          <p:nvPr/>
        </p:nvSpPr>
        <p:spPr bwMode="auto">
          <a:xfrm>
            <a:off x="6096000" y="3090208"/>
            <a:ext cx="2667000"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Chủ động, tăng cường hợp tác quốc tế về quốc phòng, an ninh.</a:t>
            </a:r>
            <a:endParaRPr kumimoji="0" lang="nl-NL"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420217048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101">
            <a:extLst>
              <a:ext uri="{FF2B5EF4-FFF2-40B4-BE49-F238E27FC236}">
                <a16:creationId xmlns:a16="http://schemas.microsoft.com/office/drawing/2014/main" xmlns="" id="{65B60E7D-CDB1-4CFD-BED7-A0A5EF290B0A}"/>
              </a:ext>
            </a:extLst>
          </p:cNvPr>
          <p:cNvSpPr/>
          <p:nvPr/>
        </p:nvSpPr>
        <p:spPr>
          <a:xfrm rot="18900000">
            <a:off x="4116307" y="2350342"/>
            <a:ext cx="887870" cy="1183827"/>
          </a:xfrm>
          <a:prstGeom prst="roundRect">
            <a:avLst>
              <a:gd name="adj" fmla="val 1561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grpSp>
        <p:nvGrpSpPr>
          <p:cNvPr id="2" name="Group 3">
            <a:extLst>
              <a:ext uri="{FF2B5EF4-FFF2-40B4-BE49-F238E27FC236}">
                <a16:creationId xmlns:a16="http://schemas.microsoft.com/office/drawing/2014/main" xmlns="" id="{9644EDF5-5540-4971-A968-76122F9AEC2B}"/>
              </a:ext>
            </a:extLst>
          </p:cNvPr>
          <p:cNvGrpSpPr/>
          <p:nvPr/>
        </p:nvGrpSpPr>
        <p:grpSpPr>
          <a:xfrm>
            <a:off x="4684588" y="1066800"/>
            <a:ext cx="1485000" cy="1811627"/>
            <a:chOff x="4678493" y="1987706"/>
            <a:chExt cx="2712942" cy="1811627"/>
          </a:xfrm>
          <a:solidFill>
            <a:srgbClr val="008000"/>
          </a:solidFill>
        </p:grpSpPr>
        <p:sp>
          <p:nvSpPr>
            <p:cNvPr id="5" name="Right Arrow 51">
              <a:extLst>
                <a:ext uri="{FF2B5EF4-FFF2-40B4-BE49-F238E27FC236}">
                  <a16:creationId xmlns:a16="http://schemas.microsoft.com/office/drawing/2014/main" xmlns="" id="{1C8C60E0-C002-4582-B01B-31EA578FABB5}"/>
                </a:ext>
              </a:extLst>
            </p:cNvPr>
            <p:cNvSpPr/>
            <p:nvPr/>
          </p:nvSpPr>
          <p:spPr>
            <a:xfrm>
              <a:off x="5869620" y="1987706"/>
              <a:ext cx="1521815" cy="753796"/>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black"/>
                </a:solidFill>
              </a:endParaRPr>
            </a:p>
          </p:txBody>
        </p:sp>
        <p:sp>
          <p:nvSpPr>
            <p:cNvPr id="6" name="Isosceles Triangle 29">
              <a:extLst>
                <a:ext uri="{FF2B5EF4-FFF2-40B4-BE49-F238E27FC236}">
                  <a16:creationId xmlns:a16="http://schemas.microsoft.com/office/drawing/2014/main" xmlns="" id="{FC1E121B-CF5F-4136-BFE9-4D500C60097F}"/>
                </a:ext>
              </a:extLst>
            </p:cNvPr>
            <p:cNvSpPr/>
            <p:nvPr/>
          </p:nvSpPr>
          <p:spPr>
            <a:xfrm rot="16200000">
              <a:off x="4465302" y="2390078"/>
              <a:ext cx="1622446" cy="1196064"/>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318642 w 1711607"/>
                <a:gd name="connsiteY0" fmla="*/ 1196064 h 1196064"/>
                <a:gd name="connsiteX1" fmla="*/ 0 w 1711607"/>
                <a:gd name="connsiteY1" fmla="*/ 0 h 1196064"/>
                <a:gd name="connsiteX2" fmla="*/ 1711607 w 1711607"/>
                <a:gd name="connsiteY2" fmla="*/ 1195758 h 1196064"/>
                <a:gd name="connsiteX3" fmla="*/ 1318642 w 1711607"/>
                <a:gd name="connsiteY3" fmla="*/ 1196064 h 1196064"/>
              </a:gdLst>
              <a:ahLst/>
              <a:cxnLst>
                <a:cxn ang="0">
                  <a:pos x="connsiteX0" y="connsiteY0"/>
                </a:cxn>
                <a:cxn ang="0">
                  <a:pos x="connsiteX1" y="connsiteY1"/>
                </a:cxn>
                <a:cxn ang="0">
                  <a:pos x="connsiteX2" y="connsiteY2"/>
                </a:cxn>
                <a:cxn ang="0">
                  <a:pos x="connsiteX3" y="connsiteY3"/>
                </a:cxn>
              </a:cxnLst>
              <a:rect l="l" t="t" r="r" b="b"/>
              <a:pathLst>
                <a:path w="1711607" h="1196064">
                  <a:moveTo>
                    <a:pt x="1318642" y="1196064"/>
                  </a:moveTo>
                  <a:lnTo>
                    <a:pt x="0" y="0"/>
                  </a:lnTo>
                  <a:lnTo>
                    <a:pt x="1711607" y="1195758"/>
                  </a:lnTo>
                  <a:lnTo>
                    <a:pt x="1318642" y="1196064"/>
                  </a:lnTo>
                  <a:close/>
                </a:path>
              </a:pathLst>
            </a:custGeom>
            <a:grpFill/>
            <a:ln>
              <a:noFill/>
            </a:ln>
          </p:spPr>
          <p:txBody>
            <a:bodyPr vert="horz" wrap="square" lIns="91440" tIns="45720" rIns="91440" bIns="45720" numCol="1" anchor="t" anchorCtr="0" compatLnSpc="1">
              <a:prstTxWarp prst="textNoShape">
                <a:avLst/>
              </a:prstTxWarp>
            </a:bodyPr>
            <a:lstStyle/>
            <a:p>
              <a:endParaRPr lang="ko-KR" altLang="en-US" sz="2700">
                <a:solidFill>
                  <a:prstClr val="black"/>
                </a:solidFill>
              </a:endParaRPr>
            </a:p>
          </p:txBody>
        </p:sp>
      </p:grpSp>
      <p:grpSp>
        <p:nvGrpSpPr>
          <p:cNvPr id="4" name="Group 6">
            <a:extLst>
              <a:ext uri="{FF2B5EF4-FFF2-40B4-BE49-F238E27FC236}">
                <a16:creationId xmlns:a16="http://schemas.microsoft.com/office/drawing/2014/main" xmlns="" id="{6B4836F3-AF72-40B6-9B1C-F20537F368ED}"/>
              </a:ext>
            </a:extLst>
          </p:cNvPr>
          <p:cNvGrpSpPr/>
          <p:nvPr/>
        </p:nvGrpSpPr>
        <p:grpSpPr>
          <a:xfrm flipH="1">
            <a:off x="2984186" y="1107695"/>
            <a:ext cx="1474573" cy="1754475"/>
            <a:chOff x="4697542" y="1987706"/>
            <a:chExt cx="2693893" cy="1754475"/>
          </a:xfrm>
          <a:solidFill>
            <a:srgbClr val="008000"/>
          </a:solidFill>
        </p:grpSpPr>
        <p:sp>
          <p:nvSpPr>
            <p:cNvPr id="8" name="Right Arrow 49">
              <a:extLst>
                <a:ext uri="{FF2B5EF4-FFF2-40B4-BE49-F238E27FC236}">
                  <a16:creationId xmlns:a16="http://schemas.microsoft.com/office/drawing/2014/main" xmlns="" id="{690A92B7-504E-4676-B8B5-87885866BE2F}"/>
                </a:ext>
              </a:extLst>
            </p:cNvPr>
            <p:cNvSpPr/>
            <p:nvPr/>
          </p:nvSpPr>
          <p:spPr>
            <a:xfrm>
              <a:off x="5869620" y="1987706"/>
              <a:ext cx="1521815" cy="753796"/>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solidFill>
              </a:endParaRPr>
            </a:p>
          </p:txBody>
        </p:sp>
        <p:sp>
          <p:nvSpPr>
            <p:cNvPr id="9" name="Isosceles Triangle 29">
              <a:extLst>
                <a:ext uri="{FF2B5EF4-FFF2-40B4-BE49-F238E27FC236}">
                  <a16:creationId xmlns:a16="http://schemas.microsoft.com/office/drawing/2014/main" xmlns="" id="{7285006A-F07B-4373-AAD6-48B6938F3E81}"/>
                </a:ext>
              </a:extLst>
            </p:cNvPr>
            <p:cNvSpPr/>
            <p:nvPr/>
          </p:nvSpPr>
          <p:spPr>
            <a:xfrm rot="16200000">
              <a:off x="4503403" y="2371026"/>
              <a:ext cx="1565294" cy="1177015"/>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258349 w 1651314"/>
                <a:gd name="connsiteY0" fmla="*/ 1177015 h 1177015"/>
                <a:gd name="connsiteX1" fmla="*/ 0 w 1651314"/>
                <a:gd name="connsiteY1" fmla="*/ 0 h 1177015"/>
                <a:gd name="connsiteX2" fmla="*/ 1651314 w 1651314"/>
                <a:gd name="connsiteY2" fmla="*/ 1176709 h 1177015"/>
                <a:gd name="connsiteX3" fmla="*/ 1258349 w 1651314"/>
                <a:gd name="connsiteY3" fmla="*/ 1177015 h 1177015"/>
              </a:gdLst>
              <a:ahLst/>
              <a:cxnLst>
                <a:cxn ang="0">
                  <a:pos x="connsiteX0" y="connsiteY0"/>
                </a:cxn>
                <a:cxn ang="0">
                  <a:pos x="connsiteX1" y="connsiteY1"/>
                </a:cxn>
                <a:cxn ang="0">
                  <a:pos x="connsiteX2" y="connsiteY2"/>
                </a:cxn>
                <a:cxn ang="0">
                  <a:pos x="connsiteX3" y="connsiteY3"/>
                </a:cxn>
              </a:cxnLst>
              <a:rect l="l" t="t" r="r" b="b"/>
              <a:pathLst>
                <a:path w="1651314" h="1177015">
                  <a:moveTo>
                    <a:pt x="1258349" y="1177015"/>
                  </a:moveTo>
                  <a:lnTo>
                    <a:pt x="0" y="0"/>
                  </a:lnTo>
                  <a:lnTo>
                    <a:pt x="1651314" y="1176709"/>
                  </a:lnTo>
                  <a:lnTo>
                    <a:pt x="1258349" y="1177015"/>
                  </a:lnTo>
                  <a:close/>
                </a:path>
              </a:pathLst>
            </a:custGeom>
            <a:grpFill/>
            <a:ln>
              <a:noFill/>
            </a:ln>
          </p:spPr>
          <p:txBody>
            <a:bodyPr vert="horz" wrap="square" lIns="91440" tIns="45720" rIns="91440" bIns="45720" numCol="1" anchor="t" anchorCtr="0" compatLnSpc="1">
              <a:prstTxWarp prst="textNoShape">
                <a:avLst/>
              </a:prstTxWarp>
            </a:bodyPr>
            <a:lstStyle/>
            <a:p>
              <a:endParaRPr lang="ko-KR" altLang="en-US" sz="2700" dirty="0">
                <a:solidFill>
                  <a:prstClr val="black"/>
                </a:solidFill>
              </a:endParaRPr>
            </a:p>
          </p:txBody>
        </p:sp>
      </p:grpSp>
      <p:grpSp>
        <p:nvGrpSpPr>
          <p:cNvPr id="7" name="Group 12">
            <a:extLst>
              <a:ext uri="{FF2B5EF4-FFF2-40B4-BE49-F238E27FC236}">
                <a16:creationId xmlns:a16="http://schemas.microsoft.com/office/drawing/2014/main" xmlns="" id="{95D2768D-6885-4715-B052-5E0E0A91ACFC}"/>
              </a:ext>
            </a:extLst>
          </p:cNvPr>
          <p:cNvGrpSpPr/>
          <p:nvPr/>
        </p:nvGrpSpPr>
        <p:grpSpPr>
          <a:xfrm flipV="1">
            <a:off x="4692812" y="2904705"/>
            <a:ext cx="1485000" cy="1811627"/>
            <a:chOff x="4678493" y="1987706"/>
            <a:chExt cx="2712942" cy="1811627"/>
          </a:xfrm>
          <a:solidFill>
            <a:srgbClr val="3333CC"/>
          </a:solidFill>
        </p:grpSpPr>
        <p:sp>
          <p:nvSpPr>
            <p:cNvPr id="14" name="Right Arrow 61">
              <a:extLst>
                <a:ext uri="{FF2B5EF4-FFF2-40B4-BE49-F238E27FC236}">
                  <a16:creationId xmlns:a16="http://schemas.microsoft.com/office/drawing/2014/main" xmlns="" id="{672455B4-DC91-41E7-8ED0-D370D4980354}"/>
                </a:ext>
              </a:extLst>
            </p:cNvPr>
            <p:cNvSpPr/>
            <p:nvPr/>
          </p:nvSpPr>
          <p:spPr>
            <a:xfrm>
              <a:off x="5869620" y="1987706"/>
              <a:ext cx="1521815" cy="753796"/>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black"/>
                </a:solidFill>
              </a:endParaRPr>
            </a:p>
          </p:txBody>
        </p:sp>
        <p:sp>
          <p:nvSpPr>
            <p:cNvPr id="15" name="Isosceles Triangle 29">
              <a:extLst>
                <a:ext uri="{FF2B5EF4-FFF2-40B4-BE49-F238E27FC236}">
                  <a16:creationId xmlns:a16="http://schemas.microsoft.com/office/drawing/2014/main" xmlns="" id="{5B0A2B59-5FAA-4245-A05B-45D0210DABA5}"/>
                </a:ext>
              </a:extLst>
            </p:cNvPr>
            <p:cNvSpPr/>
            <p:nvPr/>
          </p:nvSpPr>
          <p:spPr>
            <a:xfrm rot="16200000">
              <a:off x="4465302" y="2390078"/>
              <a:ext cx="1622446" cy="1196064"/>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318642 w 1711607"/>
                <a:gd name="connsiteY0" fmla="*/ 1196064 h 1196064"/>
                <a:gd name="connsiteX1" fmla="*/ 0 w 1711607"/>
                <a:gd name="connsiteY1" fmla="*/ 0 h 1196064"/>
                <a:gd name="connsiteX2" fmla="*/ 1711607 w 1711607"/>
                <a:gd name="connsiteY2" fmla="*/ 1195758 h 1196064"/>
                <a:gd name="connsiteX3" fmla="*/ 1318642 w 1711607"/>
                <a:gd name="connsiteY3" fmla="*/ 1196064 h 1196064"/>
              </a:gdLst>
              <a:ahLst/>
              <a:cxnLst>
                <a:cxn ang="0">
                  <a:pos x="connsiteX0" y="connsiteY0"/>
                </a:cxn>
                <a:cxn ang="0">
                  <a:pos x="connsiteX1" y="connsiteY1"/>
                </a:cxn>
                <a:cxn ang="0">
                  <a:pos x="connsiteX2" y="connsiteY2"/>
                </a:cxn>
                <a:cxn ang="0">
                  <a:pos x="connsiteX3" y="connsiteY3"/>
                </a:cxn>
              </a:cxnLst>
              <a:rect l="l" t="t" r="r" b="b"/>
              <a:pathLst>
                <a:path w="1711607" h="1196064">
                  <a:moveTo>
                    <a:pt x="1318642" y="1196064"/>
                  </a:moveTo>
                  <a:lnTo>
                    <a:pt x="0" y="0"/>
                  </a:lnTo>
                  <a:lnTo>
                    <a:pt x="1711607" y="1195758"/>
                  </a:lnTo>
                  <a:lnTo>
                    <a:pt x="1318642" y="1196064"/>
                  </a:lnTo>
                  <a:close/>
                </a:path>
              </a:pathLst>
            </a:custGeom>
            <a:grpFill/>
            <a:ln>
              <a:noFill/>
            </a:ln>
          </p:spPr>
          <p:txBody>
            <a:bodyPr vert="horz" wrap="square" lIns="91440" tIns="45720" rIns="91440" bIns="45720" numCol="1" anchor="t" anchorCtr="0" compatLnSpc="1">
              <a:prstTxWarp prst="textNoShape">
                <a:avLst/>
              </a:prstTxWarp>
            </a:bodyPr>
            <a:lstStyle/>
            <a:p>
              <a:endParaRPr lang="ko-KR" altLang="en-US" sz="2700" dirty="0">
                <a:solidFill>
                  <a:prstClr val="black"/>
                </a:solidFill>
              </a:endParaRPr>
            </a:p>
          </p:txBody>
        </p:sp>
      </p:grpSp>
      <p:grpSp>
        <p:nvGrpSpPr>
          <p:cNvPr id="10" name="Group 15">
            <a:extLst>
              <a:ext uri="{FF2B5EF4-FFF2-40B4-BE49-F238E27FC236}">
                <a16:creationId xmlns:a16="http://schemas.microsoft.com/office/drawing/2014/main" xmlns="" id="{F20B9D7D-4DE9-4BF6-BE08-F8C3E8A30D6D}"/>
              </a:ext>
            </a:extLst>
          </p:cNvPr>
          <p:cNvGrpSpPr/>
          <p:nvPr/>
        </p:nvGrpSpPr>
        <p:grpSpPr>
          <a:xfrm flipH="1" flipV="1">
            <a:off x="2975965" y="2920962"/>
            <a:ext cx="1474573" cy="1754475"/>
            <a:chOff x="4697542" y="1987706"/>
            <a:chExt cx="2693893" cy="1754475"/>
          </a:xfrm>
          <a:solidFill>
            <a:srgbClr val="3333CC"/>
          </a:solidFill>
        </p:grpSpPr>
        <p:sp>
          <p:nvSpPr>
            <p:cNvPr id="17" name="Right Arrow 59">
              <a:extLst>
                <a:ext uri="{FF2B5EF4-FFF2-40B4-BE49-F238E27FC236}">
                  <a16:creationId xmlns:a16="http://schemas.microsoft.com/office/drawing/2014/main" xmlns="" id="{1717902D-1C8A-488D-B601-4983D524612B}"/>
                </a:ext>
              </a:extLst>
            </p:cNvPr>
            <p:cNvSpPr/>
            <p:nvPr/>
          </p:nvSpPr>
          <p:spPr>
            <a:xfrm>
              <a:off x="5869620" y="1987706"/>
              <a:ext cx="1521815" cy="753796"/>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black"/>
                </a:solidFill>
              </a:endParaRPr>
            </a:p>
          </p:txBody>
        </p:sp>
        <p:sp>
          <p:nvSpPr>
            <p:cNvPr id="18" name="Isosceles Triangle 29">
              <a:extLst>
                <a:ext uri="{FF2B5EF4-FFF2-40B4-BE49-F238E27FC236}">
                  <a16:creationId xmlns:a16="http://schemas.microsoft.com/office/drawing/2014/main" xmlns="" id="{853FF501-A466-4EA7-9C33-89A69D8FA20E}"/>
                </a:ext>
              </a:extLst>
            </p:cNvPr>
            <p:cNvSpPr/>
            <p:nvPr/>
          </p:nvSpPr>
          <p:spPr>
            <a:xfrm rot="16200000">
              <a:off x="4503403" y="2371026"/>
              <a:ext cx="1565294" cy="1177015"/>
            </a:xfrm>
            <a:custGeom>
              <a:avLst/>
              <a:gdLst>
                <a:gd name="connsiteX0" fmla="*/ 0 w 389393"/>
                <a:gd name="connsiteY0" fmla="*/ 1077005 h 1077005"/>
                <a:gd name="connsiteX1" fmla="*/ 0 w 389393"/>
                <a:gd name="connsiteY1" fmla="*/ 0 h 1077005"/>
                <a:gd name="connsiteX2" fmla="*/ 389393 w 389393"/>
                <a:gd name="connsiteY2" fmla="*/ 1077005 h 1077005"/>
                <a:gd name="connsiteX3" fmla="*/ 0 w 389393"/>
                <a:gd name="connsiteY3" fmla="*/ 1077005 h 1077005"/>
                <a:gd name="connsiteX0" fmla="*/ 781050 w 1170443"/>
                <a:gd name="connsiteY0" fmla="*/ 943655 h 943655"/>
                <a:gd name="connsiteX1" fmla="*/ 0 w 1170443"/>
                <a:gd name="connsiteY1" fmla="*/ 0 h 943655"/>
                <a:gd name="connsiteX2" fmla="*/ 1170443 w 1170443"/>
                <a:gd name="connsiteY2" fmla="*/ 943655 h 943655"/>
                <a:gd name="connsiteX3" fmla="*/ 781050 w 1170443"/>
                <a:gd name="connsiteY3" fmla="*/ 943655 h 943655"/>
                <a:gd name="connsiteX0" fmla="*/ 776026 w 1170443"/>
                <a:gd name="connsiteY0" fmla="*/ 948417 h 948417"/>
                <a:gd name="connsiteX1" fmla="*/ 0 w 1170443"/>
                <a:gd name="connsiteY1" fmla="*/ 0 h 948417"/>
                <a:gd name="connsiteX2" fmla="*/ 1170443 w 1170443"/>
                <a:gd name="connsiteY2" fmla="*/ 943655 h 948417"/>
                <a:gd name="connsiteX3" fmla="*/ 776026 w 1170443"/>
                <a:gd name="connsiteY3" fmla="*/ 948417 h 948417"/>
                <a:gd name="connsiteX0" fmla="*/ 776026 w 1170443"/>
                <a:gd name="connsiteY0" fmla="*/ 948417 h 952860"/>
                <a:gd name="connsiteX1" fmla="*/ 0 w 1170443"/>
                <a:gd name="connsiteY1" fmla="*/ 0 h 952860"/>
                <a:gd name="connsiteX2" fmla="*/ 1170443 w 1170443"/>
                <a:gd name="connsiteY2" fmla="*/ 952860 h 952860"/>
                <a:gd name="connsiteX3" fmla="*/ 776026 w 1170443"/>
                <a:gd name="connsiteY3" fmla="*/ 948417 h 952860"/>
                <a:gd name="connsiteX0" fmla="*/ 776026 w 1163968"/>
                <a:gd name="connsiteY0" fmla="*/ 948417 h 952863"/>
                <a:gd name="connsiteX1" fmla="*/ 0 w 1163968"/>
                <a:gd name="connsiteY1" fmla="*/ 0 h 952863"/>
                <a:gd name="connsiteX2" fmla="*/ 1163968 w 1163968"/>
                <a:gd name="connsiteY2" fmla="*/ 952863 h 952863"/>
                <a:gd name="connsiteX3" fmla="*/ 776026 w 1163968"/>
                <a:gd name="connsiteY3" fmla="*/ 948417 h 952863"/>
                <a:gd name="connsiteX0" fmla="*/ 776026 w 1168993"/>
                <a:gd name="connsiteY0" fmla="*/ 948417 h 955244"/>
                <a:gd name="connsiteX1" fmla="*/ 0 w 1168993"/>
                <a:gd name="connsiteY1" fmla="*/ 0 h 955244"/>
                <a:gd name="connsiteX2" fmla="*/ 1168993 w 1168993"/>
                <a:gd name="connsiteY2" fmla="*/ 955244 h 955244"/>
                <a:gd name="connsiteX3" fmla="*/ 776026 w 1168993"/>
                <a:gd name="connsiteY3" fmla="*/ 948417 h 955244"/>
                <a:gd name="connsiteX0" fmla="*/ 776026 w 1161456"/>
                <a:gd name="connsiteY0" fmla="*/ 948417 h 948417"/>
                <a:gd name="connsiteX1" fmla="*/ 0 w 1161456"/>
                <a:gd name="connsiteY1" fmla="*/ 0 h 948417"/>
                <a:gd name="connsiteX2" fmla="*/ 1161456 w 1161456"/>
                <a:gd name="connsiteY2" fmla="*/ 945719 h 948417"/>
                <a:gd name="connsiteX3" fmla="*/ 776026 w 1161456"/>
                <a:gd name="connsiteY3" fmla="*/ 948417 h 948417"/>
                <a:gd name="connsiteX0" fmla="*/ 776026 w 1168992"/>
                <a:gd name="connsiteY0" fmla="*/ 948417 h 950484"/>
                <a:gd name="connsiteX1" fmla="*/ 0 w 1168992"/>
                <a:gd name="connsiteY1" fmla="*/ 0 h 950484"/>
                <a:gd name="connsiteX2" fmla="*/ 1168992 w 1168992"/>
                <a:gd name="connsiteY2" fmla="*/ 950484 h 950484"/>
                <a:gd name="connsiteX3" fmla="*/ 776026 w 1168992"/>
                <a:gd name="connsiteY3" fmla="*/ 948417 h 950484"/>
                <a:gd name="connsiteX0" fmla="*/ 776026 w 1176528"/>
                <a:gd name="connsiteY0" fmla="*/ 948417 h 950487"/>
                <a:gd name="connsiteX1" fmla="*/ 0 w 1176528"/>
                <a:gd name="connsiteY1" fmla="*/ 0 h 950487"/>
                <a:gd name="connsiteX2" fmla="*/ 1176528 w 1176528"/>
                <a:gd name="connsiteY2" fmla="*/ 950487 h 950487"/>
                <a:gd name="connsiteX3" fmla="*/ 776026 w 1176528"/>
                <a:gd name="connsiteY3" fmla="*/ 948417 h 950487"/>
                <a:gd name="connsiteX0" fmla="*/ 776026 w 1168992"/>
                <a:gd name="connsiteY0" fmla="*/ 948417 h 950490"/>
                <a:gd name="connsiteX1" fmla="*/ 0 w 1168992"/>
                <a:gd name="connsiteY1" fmla="*/ 0 h 950490"/>
                <a:gd name="connsiteX2" fmla="*/ 1168992 w 1168992"/>
                <a:gd name="connsiteY2" fmla="*/ 950490 h 950490"/>
                <a:gd name="connsiteX3" fmla="*/ 776026 w 1168992"/>
                <a:gd name="connsiteY3" fmla="*/ 948417 h 950490"/>
                <a:gd name="connsiteX0" fmla="*/ 776026 w 1168991"/>
                <a:gd name="connsiteY0" fmla="*/ 948417 h 948417"/>
                <a:gd name="connsiteX1" fmla="*/ 0 w 1168991"/>
                <a:gd name="connsiteY1" fmla="*/ 0 h 948417"/>
                <a:gd name="connsiteX2" fmla="*/ 1168991 w 1168991"/>
                <a:gd name="connsiteY2" fmla="*/ 948111 h 948417"/>
                <a:gd name="connsiteX3" fmla="*/ 776026 w 1168991"/>
                <a:gd name="connsiteY3" fmla="*/ 948417 h 948417"/>
                <a:gd name="connsiteX0" fmla="*/ 1258349 w 1651314"/>
                <a:gd name="connsiteY0" fmla="*/ 1177015 h 1177015"/>
                <a:gd name="connsiteX1" fmla="*/ 0 w 1651314"/>
                <a:gd name="connsiteY1" fmla="*/ 0 h 1177015"/>
                <a:gd name="connsiteX2" fmla="*/ 1651314 w 1651314"/>
                <a:gd name="connsiteY2" fmla="*/ 1176709 h 1177015"/>
                <a:gd name="connsiteX3" fmla="*/ 1258349 w 1651314"/>
                <a:gd name="connsiteY3" fmla="*/ 1177015 h 1177015"/>
              </a:gdLst>
              <a:ahLst/>
              <a:cxnLst>
                <a:cxn ang="0">
                  <a:pos x="connsiteX0" y="connsiteY0"/>
                </a:cxn>
                <a:cxn ang="0">
                  <a:pos x="connsiteX1" y="connsiteY1"/>
                </a:cxn>
                <a:cxn ang="0">
                  <a:pos x="connsiteX2" y="connsiteY2"/>
                </a:cxn>
                <a:cxn ang="0">
                  <a:pos x="connsiteX3" y="connsiteY3"/>
                </a:cxn>
              </a:cxnLst>
              <a:rect l="l" t="t" r="r" b="b"/>
              <a:pathLst>
                <a:path w="1651314" h="1177015">
                  <a:moveTo>
                    <a:pt x="1258349" y="1177015"/>
                  </a:moveTo>
                  <a:lnTo>
                    <a:pt x="0" y="0"/>
                  </a:lnTo>
                  <a:lnTo>
                    <a:pt x="1651314" y="1176709"/>
                  </a:lnTo>
                  <a:lnTo>
                    <a:pt x="1258349" y="1177015"/>
                  </a:lnTo>
                  <a:close/>
                </a:path>
              </a:pathLst>
            </a:custGeom>
            <a:grpFill/>
            <a:ln>
              <a:noFill/>
            </a:ln>
          </p:spPr>
          <p:txBody>
            <a:bodyPr vert="horz" wrap="square" lIns="91440" tIns="45720" rIns="91440" bIns="45720" numCol="1" anchor="t" anchorCtr="0" compatLnSpc="1">
              <a:prstTxWarp prst="textNoShape">
                <a:avLst/>
              </a:prstTxWarp>
            </a:bodyPr>
            <a:lstStyle/>
            <a:p>
              <a:endParaRPr lang="ko-KR" altLang="en-US" sz="2700" dirty="0">
                <a:solidFill>
                  <a:prstClr val="black"/>
                </a:solidFill>
              </a:endParaRPr>
            </a:p>
          </p:txBody>
        </p:sp>
      </p:grpSp>
      <p:sp>
        <p:nvSpPr>
          <p:cNvPr id="46" name="Rounded Rectangle 102">
            <a:extLst>
              <a:ext uri="{FF2B5EF4-FFF2-40B4-BE49-F238E27FC236}">
                <a16:creationId xmlns:a16="http://schemas.microsoft.com/office/drawing/2014/main" xmlns="" id="{5BBA4220-9FCE-4889-AD90-7BD8BDE44ED9}"/>
              </a:ext>
            </a:extLst>
          </p:cNvPr>
          <p:cNvSpPr/>
          <p:nvPr/>
        </p:nvSpPr>
        <p:spPr>
          <a:xfrm rot="18900000">
            <a:off x="4181333" y="2401044"/>
            <a:ext cx="757815" cy="1010420"/>
          </a:xfrm>
          <a:prstGeom prst="roundRect">
            <a:avLst>
              <a:gd name="adj" fmla="val 156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prstClr val="white"/>
              </a:solidFill>
            </a:endParaRPr>
          </a:p>
        </p:txBody>
      </p:sp>
      <p:sp>
        <p:nvSpPr>
          <p:cNvPr id="47" name="Rounded Rectangle 10">
            <a:extLst>
              <a:ext uri="{FF2B5EF4-FFF2-40B4-BE49-F238E27FC236}">
                <a16:creationId xmlns:a16="http://schemas.microsoft.com/office/drawing/2014/main" xmlns="" id="{3C5660C5-8A4E-4694-9A8F-9AD40FD09618}"/>
              </a:ext>
            </a:extLst>
          </p:cNvPr>
          <p:cNvSpPr/>
          <p:nvPr/>
        </p:nvSpPr>
        <p:spPr>
          <a:xfrm>
            <a:off x="6416521" y="1219200"/>
            <a:ext cx="226226" cy="399178"/>
          </a:xfrm>
          <a:custGeom>
            <a:avLst/>
            <a:gdLst/>
            <a:ahLst/>
            <a:cxnLst/>
            <a:rect l="l" t="t" r="r" b="b"/>
            <a:pathLst>
              <a:path w="2448272" h="3240000">
                <a:moveTo>
                  <a:pt x="1358676" y="2676152"/>
                </a:moveTo>
                <a:cubicBezTo>
                  <a:pt x="1327753" y="2676152"/>
                  <a:pt x="1302685" y="2701220"/>
                  <a:pt x="1302685" y="2732143"/>
                </a:cubicBezTo>
                <a:lnTo>
                  <a:pt x="1302685" y="2956101"/>
                </a:lnTo>
                <a:cubicBezTo>
                  <a:pt x="1302685" y="2987024"/>
                  <a:pt x="1327753" y="3012092"/>
                  <a:pt x="1358676" y="3012092"/>
                </a:cubicBezTo>
                <a:lnTo>
                  <a:pt x="1582634" y="3012092"/>
                </a:lnTo>
                <a:cubicBezTo>
                  <a:pt x="1613557" y="3012092"/>
                  <a:pt x="1638625" y="2987024"/>
                  <a:pt x="1638625" y="2956101"/>
                </a:cubicBezTo>
                <a:lnTo>
                  <a:pt x="1638625" y="2732143"/>
                </a:lnTo>
                <a:cubicBezTo>
                  <a:pt x="1638625" y="2701220"/>
                  <a:pt x="1613557" y="2676152"/>
                  <a:pt x="1582634" y="2676152"/>
                </a:cubicBezTo>
                <a:close/>
                <a:moveTo>
                  <a:pt x="837062" y="2676152"/>
                </a:moveTo>
                <a:cubicBezTo>
                  <a:pt x="806139" y="2676152"/>
                  <a:pt x="781071" y="2701220"/>
                  <a:pt x="781071" y="2732143"/>
                </a:cubicBezTo>
                <a:lnTo>
                  <a:pt x="781071" y="2956101"/>
                </a:lnTo>
                <a:cubicBezTo>
                  <a:pt x="781071" y="2987024"/>
                  <a:pt x="806139" y="3012092"/>
                  <a:pt x="837062" y="3012092"/>
                </a:cubicBezTo>
                <a:lnTo>
                  <a:pt x="1061020" y="3012092"/>
                </a:lnTo>
                <a:cubicBezTo>
                  <a:pt x="1091943" y="3012092"/>
                  <a:pt x="1117011" y="2987024"/>
                  <a:pt x="1117011" y="2956101"/>
                </a:cubicBezTo>
                <a:lnTo>
                  <a:pt x="1117011" y="2732143"/>
                </a:lnTo>
                <a:cubicBezTo>
                  <a:pt x="1117011" y="2701220"/>
                  <a:pt x="1091943" y="2676152"/>
                  <a:pt x="1061020" y="2676152"/>
                </a:cubicBezTo>
                <a:close/>
                <a:moveTo>
                  <a:pt x="315448" y="2676152"/>
                </a:moveTo>
                <a:cubicBezTo>
                  <a:pt x="284525" y="2676152"/>
                  <a:pt x="259457" y="2701220"/>
                  <a:pt x="259457" y="2732143"/>
                </a:cubicBezTo>
                <a:lnTo>
                  <a:pt x="259457" y="2956101"/>
                </a:lnTo>
                <a:cubicBezTo>
                  <a:pt x="259457" y="2987024"/>
                  <a:pt x="284525" y="3012092"/>
                  <a:pt x="315448" y="3012092"/>
                </a:cubicBezTo>
                <a:lnTo>
                  <a:pt x="539406" y="3012092"/>
                </a:lnTo>
                <a:cubicBezTo>
                  <a:pt x="570329" y="3012092"/>
                  <a:pt x="595397" y="2987024"/>
                  <a:pt x="595397" y="2956101"/>
                </a:cubicBezTo>
                <a:lnTo>
                  <a:pt x="595397" y="2732143"/>
                </a:lnTo>
                <a:cubicBezTo>
                  <a:pt x="595397" y="2701220"/>
                  <a:pt x="570329" y="2676152"/>
                  <a:pt x="539406" y="2676152"/>
                </a:cubicBezTo>
                <a:close/>
                <a:moveTo>
                  <a:pt x="1880291" y="2179832"/>
                </a:moveTo>
                <a:cubicBezTo>
                  <a:pt x="1849368" y="2179832"/>
                  <a:pt x="1824300" y="2204900"/>
                  <a:pt x="1824300" y="2235823"/>
                </a:cubicBezTo>
                <a:lnTo>
                  <a:pt x="1824300" y="2956101"/>
                </a:lnTo>
                <a:cubicBezTo>
                  <a:pt x="1824300" y="2987024"/>
                  <a:pt x="1849368" y="3012092"/>
                  <a:pt x="1880291" y="3012092"/>
                </a:cubicBezTo>
                <a:lnTo>
                  <a:pt x="2104249" y="3012092"/>
                </a:lnTo>
                <a:cubicBezTo>
                  <a:pt x="2135172" y="3012092"/>
                  <a:pt x="2160240" y="2987024"/>
                  <a:pt x="2160240" y="2956101"/>
                </a:cubicBezTo>
                <a:lnTo>
                  <a:pt x="2160240" y="2235823"/>
                </a:lnTo>
                <a:cubicBezTo>
                  <a:pt x="2160240" y="2204900"/>
                  <a:pt x="2135172" y="2179832"/>
                  <a:pt x="2104249" y="2179832"/>
                </a:cubicBezTo>
                <a:close/>
                <a:moveTo>
                  <a:pt x="1358676" y="2179832"/>
                </a:moveTo>
                <a:cubicBezTo>
                  <a:pt x="1327753" y="2179832"/>
                  <a:pt x="1302685" y="2204900"/>
                  <a:pt x="1302685" y="2235823"/>
                </a:cubicBezTo>
                <a:lnTo>
                  <a:pt x="1302685" y="2459781"/>
                </a:lnTo>
                <a:cubicBezTo>
                  <a:pt x="1302685" y="2490704"/>
                  <a:pt x="1327753" y="2515772"/>
                  <a:pt x="1358676" y="2515772"/>
                </a:cubicBezTo>
                <a:lnTo>
                  <a:pt x="1582634" y="2515772"/>
                </a:lnTo>
                <a:cubicBezTo>
                  <a:pt x="1613557" y="2515772"/>
                  <a:pt x="1638625" y="2490704"/>
                  <a:pt x="1638625" y="2459781"/>
                </a:cubicBezTo>
                <a:lnTo>
                  <a:pt x="1638625" y="2235823"/>
                </a:lnTo>
                <a:cubicBezTo>
                  <a:pt x="1638625" y="2204900"/>
                  <a:pt x="1613557" y="2179832"/>
                  <a:pt x="1582634" y="2179832"/>
                </a:cubicBezTo>
                <a:close/>
                <a:moveTo>
                  <a:pt x="837062" y="2179832"/>
                </a:moveTo>
                <a:cubicBezTo>
                  <a:pt x="806139" y="2179832"/>
                  <a:pt x="781071" y="2204900"/>
                  <a:pt x="781071" y="2235823"/>
                </a:cubicBezTo>
                <a:lnTo>
                  <a:pt x="781071" y="2459781"/>
                </a:lnTo>
                <a:cubicBezTo>
                  <a:pt x="781071" y="2490704"/>
                  <a:pt x="806139" y="2515772"/>
                  <a:pt x="837062" y="2515772"/>
                </a:cubicBezTo>
                <a:lnTo>
                  <a:pt x="1061020" y="2515772"/>
                </a:lnTo>
                <a:cubicBezTo>
                  <a:pt x="1091943" y="2515772"/>
                  <a:pt x="1117011" y="2490704"/>
                  <a:pt x="1117011" y="2459781"/>
                </a:cubicBezTo>
                <a:lnTo>
                  <a:pt x="1117011" y="2235823"/>
                </a:lnTo>
                <a:cubicBezTo>
                  <a:pt x="1117011" y="2204900"/>
                  <a:pt x="1091943" y="2179832"/>
                  <a:pt x="1061020" y="2179832"/>
                </a:cubicBezTo>
                <a:close/>
                <a:moveTo>
                  <a:pt x="315448" y="2179832"/>
                </a:moveTo>
                <a:cubicBezTo>
                  <a:pt x="284525" y="2179832"/>
                  <a:pt x="259457" y="2204900"/>
                  <a:pt x="259457" y="2235823"/>
                </a:cubicBezTo>
                <a:lnTo>
                  <a:pt x="259457" y="2459781"/>
                </a:lnTo>
                <a:cubicBezTo>
                  <a:pt x="259457" y="2490704"/>
                  <a:pt x="284525" y="2515772"/>
                  <a:pt x="315448" y="2515772"/>
                </a:cubicBezTo>
                <a:lnTo>
                  <a:pt x="539406" y="2515772"/>
                </a:lnTo>
                <a:cubicBezTo>
                  <a:pt x="570329" y="2515772"/>
                  <a:pt x="595397" y="2490704"/>
                  <a:pt x="595397" y="2459781"/>
                </a:cubicBezTo>
                <a:lnTo>
                  <a:pt x="595397" y="2235823"/>
                </a:lnTo>
                <a:cubicBezTo>
                  <a:pt x="595397" y="2204900"/>
                  <a:pt x="570329" y="2179832"/>
                  <a:pt x="539406" y="2179832"/>
                </a:cubicBezTo>
                <a:close/>
                <a:moveTo>
                  <a:pt x="1880291" y="1683512"/>
                </a:moveTo>
                <a:cubicBezTo>
                  <a:pt x="1849368" y="1683512"/>
                  <a:pt x="1824300" y="1708580"/>
                  <a:pt x="1824300" y="1739503"/>
                </a:cubicBezTo>
                <a:lnTo>
                  <a:pt x="1824300" y="1963461"/>
                </a:lnTo>
                <a:cubicBezTo>
                  <a:pt x="1824300" y="1994384"/>
                  <a:pt x="1849368" y="2019452"/>
                  <a:pt x="1880291" y="2019452"/>
                </a:cubicBezTo>
                <a:lnTo>
                  <a:pt x="2104249" y="2019452"/>
                </a:lnTo>
                <a:cubicBezTo>
                  <a:pt x="2135172" y="2019452"/>
                  <a:pt x="2160240" y="1994384"/>
                  <a:pt x="2160240" y="1963461"/>
                </a:cubicBezTo>
                <a:lnTo>
                  <a:pt x="2160240" y="1739503"/>
                </a:lnTo>
                <a:cubicBezTo>
                  <a:pt x="2160240" y="1708580"/>
                  <a:pt x="2135172" y="1683512"/>
                  <a:pt x="2104249" y="1683512"/>
                </a:cubicBezTo>
                <a:close/>
                <a:moveTo>
                  <a:pt x="1358676" y="1683512"/>
                </a:moveTo>
                <a:cubicBezTo>
                  <a:pt x="1327753" y="1683512"/>
                  <a:pt x="1302685" y="1708580"/>
                  <a:pt x="1302685" y="1739503"/>
                </a:cubicBezTo>
                <a:lnTo>
                  <a:pt x="1302685" y="1963461"/>
                </a:lnTo>
                <a:cubicBezTo>
                  <a:pt x="1302685" y="1994384"/>
                  <a:pt x="1327753" y="2019452"/>
                  <a:pt x="1358676" y="2019452"/>
                </a:cubicBezTo>
                <a:lnTo>
                  <a:pt x="1582634" y="2019452"/>
                </a:lnTo>
                <a:cubicBezTo>
                  <a:pt x="1613557" y="2019452"/>
                  <a:pt x="1638625" y="1994384"/>
                  <a:pt x="1638625" y="1963461"/>
                </a:cubicBezTo>
                <a:lnTo>
                  <a:pt x="1638625" y="1739503"/>
                </a:lnTo>
                <a:cubicBezTo>
                  <a:pt x="1638625" y="1708580"/>
                  <a:pt x="1613557" y="1683512"/>
                  <a:pt x="1582634" y="1683512"/>
                </a:cubicBezTo>
                <a:close/>
                <a:moveTo>
                  <a:pt x="837062" y="1683512"/>
                </a:moveTo>
                <a:cubicBezTo>
                  <a:pt x="806139" y="1683512"/>
                  <a:pt x="781071" y="1708580"/>
                  <a:pt x="781071" y="1739503"/>
                </a:cubicBezTo>
                <a:lnTo>
                  <a:pt x="781071" y="1963461"/>
                </a:lnTo>
                <a:cubicBezTo>
                  <a:pt x="781071" y="1994384"/>
                  <a:pt x="806139" y="2019452"/>
                  <a:pt x="837062" y="2019452"/>
                </a:cubicBezTo>
                <a:lnTo>
                  <a:pt x="1061020" y="2019452"/>
                </a:lnTo>
                <a:cubicBezTo>
                  <a:pt x="1091943" y="2019452"/>
                  <a:pt x="1117011" y="1994384"/>
                  <a:pt x="1117011" y="1963461"/>
                </a:cubicBezTo>
                <a:lnTo>
                  <a:pt x="1117011" y="1739503"/>
                </a:lnTo>
                <a:cubicBezTo>
                  <a:pt x="1117011" y="1708580"/>
                  <a:pt x="1091943" y="1683512"/>
                  <a:pt x="1061020" y="1683512"/>
                </a:cubicBezTo>
                <a:close/>
                <a:moveTo>
                  <a:pt x="315448" y="1683512"/>
                </a:moveTo>
                <a:cubicBezTo>
                  <a:pt x="284525" y="1683512"/>
                  <a:pt x="259457" y="1708580"/>
                  <a:pt x="259457" y="1739503"/>
                </a:cubicBezTo>
                <a:lnTo>
                  <a:pt x="259457" y="1963461"/>
                </a:lnTo>
                <a:cubicBezTo>
                  <a:pt x="259457" y="1994384"/>
                  <a:pt x="284525" y="2019452"/>
                  <a:pt x="315448" y="2019452"/>
                </a:cubicBezTo>
                <a:lnTo>
                  <a:pt x="539406" y="2019452"/>
                </a:lnTo>
                <a:cubicBezTo>
                  <a:pt x="570329" y="2019452"/>
                  <a:pt x="595397" y="1994384"/>
                  <a:pt x="595397" y="1963461"/>
                </a:cubicBezTo>
                <a:lnTo>
                  <a:pt x="595397" y="1739503"/>
                </a:lnTo>
                <a:cubicBezTo>
                  <a:pt x="595397" y="1708580"/>
                  <a:pt x="570329" y="1683512"/>
                  <a:pt x="539406" y="1683512"/>
                </a:cubicBezTo>
                <a:close/>
                <a:moveTo>
                  <a:pt x="1880291" y="1187192"/>
                </a:moveTo>
                <a:cubicBezTo>
                  <a:pt x="1849368" y="1187192"/>
                  <a:pt x="1824300" y="1212260"/>
                  <a:pt x="1824300" y="1243183"/>
                </a:cubicBezTo>
                <a:lnTo>
                  <a:pt x="1824300" y="1467141"/>
                </a:lnTo>
                <a:cubicBezTo>
                  <a:pt x="1824300" y="1498064"/>
                  <a:pt x="1849368" y="1523132"/>
                  <a:pt x="1880291" y="1523132"/>
                </a:cubicBezTo>
                <a:lnTo>
                  <a:pt x="2104249" y="1523132"/>
                </a:lnTo>
                <a:cubicBezTo>
                  <a:pt x="2135172" y="1523132"/>
                  <a:pt x="2160240" y="1498064"/>
                  <a:pt x="2160240" y="1467141"/>
                </a:cubicBezTo>
                <a:lnTo>
                  <a:pt x="2160240" y="1243183"/>
                </a:lnTo>
                <a:cubicBezTo>
                  <a:pt x="2160240" y="1212260"/>
                  <a:pt x="2135172" y="1187192"/>
                  <a:pt x="2104249" y="1187192"/>
                </a:cubicBezTo>
                <a:close/>
                <a:moveTo>
                  <a:pt x="1358676" y="1187192"/>
                </a:moveTo>
                <a:cubicBezTo>
                  <a:pt x="1327753" y="1187192"/>
                  <a:pt x="1302685" y="1212260"/>
                  <a:pt x="1302685" y="1243183"/>
                </a:cubicBezTo>
                <a:lnTo>
                  <a:pt x="1302685" y="1467141"/>
                </a:lnTo>
                <a:cubicBezTo>
                  <a:pt x="1302685" y="1498064"/>
                  <a:pt x="1327753" y="1523132"/>
                  <a:pt x="1358676" y="1523132"/>
                </a:cubicBezTo>
                <a:lnTo>
                  <a:pt x="1582634" y="1523132"/>
                </a:lnTo>
                <a:cubicBezTo>
                  <a:pt x="1613557" y="1523132"/>
                  <a:pt x="1638625" y="1498064"/>
                  <a:pt x="1638625" y="1467141"/>
                </a:cubicBezTo>
                <a:lnTo>
                  <a:pt x="1638625" y="1243183"/>
                </a:lnTo>
                <a:cubicBezTo>
                  <a:pt x="1638625" y="1212260"/>
                  <a:pt x="1613557" y="1187192"/>
                  <a:pt x="1582634" y="1187192"/>
                </a:cubicBezTo>
                <a:close/>
                <a:moveTo>
                  <a:pt x="837062" y="1187192"/>
                </a:moveTo>
                <a:cubicBezTo>
                  <a:pt x="806139" y="1187192"/>
                  <a:pt x="781071" y="1212260"/>
                  <a:pt x="781071" y="1243183"/>
                </a:cubicBezTo>
                <a:lnTo>
                  <a:pt x="781071" y="1467141"/>
                </a:lnTo>
                <a:cubicBezTo>
                  <a:pt x="781071" y="1498064"/>
                  <a:pt x="806139" y="1523132"/>
                  <a:pt x="837062" y="1523132"/>
                </a:cubicBezTo>
                <a:lnTo>
                  <a:pt x="1061020" y="1523132"/>
                </a:lnTo>
                <a:cubicBezTo>
                  <a:pt x="1091943" y="1523132"/>
                  <a:pt x="1117011" y="1498064"/>
                  <a:pt x="1117011" y="1467141"/>
                </a:cubicBezTo>
                <a:lnTo>
                  <a:pt x="1117011" y="1243183"/>
                </a:lnTo>
                <a:cubicBezTo>
                  <a:pt x="1117011" y="1212260"/>
                  <a:pt x="1091943" y="1187192"/>
                  <a:pt x="1061020" y="1187192"/>
                </a:cubicBezTo>
                <a:close/>
                <a:moveTo>
                  <a:pt x="315448" y="1187192"/>
                </a:moveTo>
                <a:cubicBezTo>
                  <a:pt x="284525" y="1187192"/>
                  <a:pt x="259457" y="1212260"/>
                  <a:pt x="259457" y="1243183"/>
                </a:cubicBezTo>
                <a:lnTo>
                  <a:pt x="259457" y="1467141"/>
                </a:lnTo>
                <a:cubicBezTo>
                  <a:pt x="259457" y="1498064"/>
                  <a:pt x="284525" y="1523132"/>
                  <a:pt x="315448" y="1523132"/>
                </a:cubicBezTo>
                <a:lnTo>
                  <a:pt x="539406" y="1523132"/>
                </a:lnTo>
                <a:cubicBezTo>
                  <a:pt x="570329" y="1523132"/>
                  <a:pt x="595397" y="1498064"/>
                  <a:pt x="595397" y="1467141"/>
                </a:cubicBezTo>
                <a:lnTo>
                  <a:pt x="595397" y="1243183"/>
                </a:lnTo>
                <a:cubicBezTo>
                  <a:pt x="595397" y="1212260"/>
                  <a:pt x="570329" y="1187192"/>
                  <a:pt x="539406" y="1187192"/>
                </a:cubicBezTo>
                <a:close/>
                <a:moveTo>
                  <a:pt x="348041" y="163575"/>
                </a:moveTo>
                <a:cubicBezTo>
                  <a:pt x="275130" y="163575"/>
                  <a:pt x="216024" y="222681"/>
                  <a:pt x="216024" y="295592"/>
                </a:cubicBezTo>
                <a:lnTo>
                  <a:pt x="216024" y="823646"/>
                </a:lnTo>
                <a:cubicBezTo>
                  <a:pt x="216024" y="896557"/>
                  <a:pt x="275130" y="955663"/>
                  <a:pt x="348041" y="955663"/>
                </a:cubicBezTo>
                <a:lnTo>
                  <a:pt x="2100231" y="955663"/>
                </a:lnTo>
                <a:cubicBezTo>
                  <a:pt x="2173142" y="955663"/>
                  <a:pt x="2232248" y="896557"/>
                  <a:pt x="2232248" y="823646"/>
                </a:cubicBezTo>
                <a:lnTo>
                  <a:pt x="2232248" y="295592"/>
                </a:lnTo>
                <a:cubicBezTo>
                  <a:pt x="2232248" y="222681"/>
                  <a:pt x="2173142" y="163575"/>
                  <a:pt x="2100231" y="163575"/>
                </a:cubicBezTo>
                <a:close/>
                <a:moveTo>
                  <a:pt x="265172" y="0"/>
                </a:moveTo>
                <a:lnTo>
                  <a:pt x="2183100" y="0"/>
                </a:lnTo>
                <a:cubicBezTo>
                  <a:pt x="2329550" y="0"/>
                  <a:pt x="2448272" y="118722"/>
                  <a:pt x="2448272" y="265172"/>
                </a:cubicBezTo>
                <a:lnTo>
                  <a:pt x="2448272" y="2974828"/>
                </a:lnTo>
                <a:cubicBezTo>
                  <a:pt x="2448272" y="3121278"/>
                  <a:pt x="2329550" y="3240000"/>
                  <a:pt x="2183100" y="3240000"/>
                </a:cubicBezTo>
                <a:lnTo>
                  <a:pt x="265172" y="3240000"/>
                </a:lnTo>
                <a:cubicBezTo>
                  <a:pt x="118722" y="3240000"/>
                  <a:pt x="0" y="3121278"/>
                  <a:pt x="0" y="2974828"/>
                </a:cubicBezTo>
                <a:lnTo>
                  <a:pt x="0" y="265172"/>
                </a:lnTo>
                <a:cubicBezTo>
                  <a:pt x="0" y="118722"/>
                  <a:pt x="118722" y="0"/>
                  <a:pt x="265172" y="0"/>
                </a:cubicBezTo>
                <a:close/>
              </a:path>
            </a:pathLst>
          </a:cu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48" name="Rounded Rectangle 6">
            <a:extLst>
              <a:ext uri="{FF2B5EF4-FFF2-40B4-BE49-F238E27FC236}">
                <a16:creationId xmlns:a16="http://schemas.microsoft.com/office/drawing/2014/main" xmlns="" id="{2C8775E9-E6B8-4FE5-9444-BC69BEFC0573}"/>
              </a:ext>
            </a:extLst>
          </p:cNvPr>
          <p:cNvSpPr/>
          <p:nvPr/>
        </p:nvSpPr>
        <p:spPr>
          <a:xfrm>
            <a:off x="2590800" y="1219200"/>
            <a:ext cx="307969" cy="417478"/>
          </a:xfrm>
          <a:custGeom>
            <a:avLst/>
            <a:gdLst/>
            <a:ahLst/>
            <a:cxnLst/>
            <a:rect l="l" t="t" r="r" b="b"/>
            <a:pathLst>
              <a:path w="3186824" h="3060919">
                <a:moveTo>
                  <a:pt x="1045874" y="2696689"/>
                </a:moveTo>
                <a:lnTo>
                  <a:pt x="2125874" y="2696689"/>
                </a:lnTo>
                <a:lnTo>
                  <a:pt x="2125874" y="2804689"/>
                </a:lnTo>
                <a:lnTo>
                  <a:pt x="1045874" y="2804689"/>
                </a:lnTo>
                <a:close/>
                <a:moveTo>
                  <a:pt x="1045874" y="2410468"/>
                </a:moveTo>
                <a:lnTo>
                  <a:pt x="2125874" y="2410468"/>
                </a:lnTo>
                <a:lnTo>
                  <a:pt x="2125874" y="2518468"/>
                </a:lnTo>
                <a:lnTo>
                  <a:pt x="1045874" y="2518468"/>
                </a:lnTo>
                <a:close/>
                <a:moveTo>
                  <a:pt x="1045874" y="2124247"/>
                </a:moveTo>
                <a:lnTo>
                  <a:pt x="2125874" y="2124247"/>
                </a:lnTo>
                <a:lnTo>
                  <a:pt x="2125874" y="2232247"/>
                </a:lnTo>
                <a:lnTo>
                  <a:pt x="1045874" y="2232247"/>
                </a:lnTo>
                <a:close/>
                <a:moveTo>
                  <a:pt x="902547" y="1956791"/>
                </a:moveTo>
                <a:lnTo>
                  <a:pt x="902547" y="2109191"/>
                </a:lnTo>
                <a:lnTo>
                  <a:pt x="902547" y="2185391"/>
                </a:lnTo>
                <a:lnTo>
                  <a:pt x="902547" y="2376263"/>
                </a:lnTo>
                <a:lnTo>
                  <a:pt x="902547" y="2973921"/>
                </a:lnTo>
                <a:lnTo>
                  <a:pt x="2284277" y="2973921"/>
                </a:lnTo>
                <a:lnTo>
                  <a:pt x="2284277" y="2376263"/>
                </a:lnTo>
                <a:lnTo>
                  <a:pt x="2284277" y="2185391"/>
                </a:lnTo>
                <a:lnTo>
                  <a:pt x="2284277" y="2109191"/>
                </a:lnTo>
                <a:lnTo>
                  <a:pt x="2284277" y="1956791"/>
                </a:lnTo>
                <a:close/>
                <a:moveTo>
                  <a:pt x="469172" y="1728191"/>
                </a:moveTo>
                <a:lnTo>
                  <a:pt x="469172" y="2185391"/>
                </a:lnTo>
                <a:lnTo>
                  <a:pt x="767127" y="2185391"/>
                </a:lnTo>
                <a:lnTo>
                  <a:pt x="767127" y="2109191"/>
                </a:lnTo>
                <a:lnTo>
                  <a:pt x="545372" y="2109191"/>
                </a:lnTo>
                <a:lnTo>
                  <a:pt x="545372" y="1804391"/>
                </a:lnTo>
                <a:lnTo>
                  <a:pt x="2641452" y="1804391"/>
                </a:lnTo>
                <a:lnTo>
                  <a:pt x="2641452" y="2109191"/>
                </a:lnTo>
                <a:lnTo>
                  <a:pt x="2419697" y="2109191"/>
                </a:lnTo>
                <a:lnTo>
                  <a:pt x="2419697" y="2185391"/>
                </a:lnTo>
                <a:lnTo>
                  <a:pt x="2717652" y="2185391"/>
                </a:lnTo>
                <a:lnTo>
                  <a:pt x="2717652" y="1728191"/>
                </a:lnTo>
                <a:close/>
                <a:moveTo>
                  <a:pt x="2819005" y="1350909"/>
                </a:moveTo>
                <a:cubicBezTo>
                  <a:pt x="2769294" y="1350909"/>
                  <a:pt x="2728995" y="1391208"/>
                  <a:pt x="2728995" y="1440919"/>
                </a:cubicBezTo>
                <a:cubicBezTo>
                  <a:pt x="2728995" y="1490630"/>
                  <a:pt x="2769294" y="1530929"/>
                  <a:pt x="2819005" y="1530929"/>
                </a:cubicBezTo>
                <a:cubicBezTo>
                  <a:pt x="2868716" y="1530929"/>
                  <a:pt x="2909015" y="1490630"/>
                  <a:pt x="2909015" y="1440919"/>
                </a:cubicBezTo>
                <a:cubicBezTo>
                  <a:pt x="2909015" y="1391208"/>
                  <a:pt x="2868716" y="1350909"/>
                  <a:pt x="2819005" y="1350909"/>
                </a:cubicBezTo>
                <a:close/>
                <a:moveTo>
                  <a:pt x="2509707" y="1350909"/>
                </a:moveTo>
                <a:cubicBezTo>
                  <a:pt x="2459996" y="1350909"/>
                  <a:pt x="2419697" y="1391208"/>
                  <a:pt x="2419697" y="1440919"/>
                </a:cubicBezTo>
                <a:cubicBezTo>
                  <a:pt x="2419697" y="1490630"/>
                  <a:pt x="2459996" y="1530929"/>
                  <a:pt x="2509707" y="1530929"/>
                </a:cubicBezTo>
                <a:cubicBezTo>
                  <a:pt x="2559418" y="1530929"/>
                  <a:pt x="2599717" y="1490630"/>
                  <a:pt x="2599717" y="1440919"/>
                </a:cubicBezTo>
                <a:cubicBezTo>
                  <a:pt x="2599717" y="1391208"/>
                  <a:pt x="2559418" y="1350909"/>
                  <a:pt x="2509707" y="1350909"/>
                </a:cubicBezTo>
                <a:close/>
                <a:moveTo>
                  <a:pt x="195993" y="1200328"/>
                </a:moveTo>
                <a:lnTo>
                  <a:pt x="2990831" y="1200328"/>
                </a:lnTo>
                <a:cubicBezTo>
                  <a:pt x="3099075" y="1200328"/>
                  <a:pt x="3186824" y="1288077"/>
                  <a:pt x="3186824" y="1396321"/>
                </a:cubicBezTo>
                <a:lnTo>
                  <a:pt x="3186824" y="2180270"/>
                </a:lnTo>
                <a:cubicBezTo>
                  <a:pt x="3186824" y="2288514"/>
                  <a:pt x="3099075" y="2376263"/>
                  <a:pt x="2990831" y="2376263"/>
                </a:cubicBezTo>
                <a:lnTo>
                  <a:pt x="2419697" y="2376263"/>
                </a:lnTo>
                <a:lnTo>
                  <a:pt x="2419697" y="3060919"/>
                </a:lnTo>
                <a:lnTo>
                  <a:pt x="767127" y="3060919"/>
                </a:lnTo>
                <a:lnTo>
                  <a:pt x="767127" y="2376263"/>
                </a:lnTo>
                <a:lnTo>
                  <a:pt x="195993" y="2376263"/>
                </a:lnTo>
                <a:cubicBezTo>
                  <a:pt x="87749" y="2376263"/>
                  <a:pt x="0" y="2288514"/>
                  <a:pt x="0" y="2180270"/>
                </a:cubicBezTo>
                <a:lnTo>
                  <a:pt x="0" y="1396321"/>
                </a:lnTo>
                <a:cubicBezTo>
                  <a:pt x="0" y="1288077"/>
                  <a:pt x="87749" y="1200328"/>
                  <a:pt x="195993" y="1200328"/>
                </a:cubicBezTo>
                <a:close/>
                <a:moveTo>
                  <a:pt x="767127" y="0"/>
                </a:moveTo>
                <a:lnTo>
                  <a:pt x="2419697" y="0"/>
                </a:lnTo>
                <a:lnTo>
                  <a:pt x="2419697" y="190589"/>
                </a:lnTo>
                <a:lnTo>
                  <a:pt x="2565249" y="190589"/>
                </a:lnTo>
                <a:cubicBezTo>
                  <a:pt x="2649419" y="190589"/>
                  <a:pt x="2717652" y="258822"/>
                  <a:pt x="2717652" y="342992"/>
                </a:cubicBezTo>
                <a:lnTo>
                  <a:pt x="2717652" y="1104989"/>
                </a:lnTo>
                <a:lnTo>
                  <a:pt x="2284277" y="1104989"/>
                </a:lnTo>
                <a:lnTo>
                  <a:pt x="2284277" y="1104128"/>
                </a:lnTo>
                <a:lnTo>
                  <a:pt x="2284277" y="190589"/>
                </a:lnTo>
                <a:lnTo>
                  <a:pt x="2284277" y="96523"/>
                </a:lnTo>
                <a:lnTo>
                  <a:pt x="902547" y="96523"/>
                </a:lnTo>
                <a:lnTo>
                  <a:pt x="902547" y="190589"/>
                </a:lnTo>
                <a:lnTo>
                  <a:pt x="902547" y="1104128"/>
                </a:lnTo>
                <a:lnTo>
                  <a:pt x="902547" y="1104989"/>
                </a:lnTo>
                <a:lnTo>
                  <a:pt x="469172" y="1104989"/>
                </a:lnTo>
                <a:lnTo>
                  <a:pt x="469172" y="342992"/>
                </a:lnTo>
                <a:cubicBezTo>
                  <a:pt x="469172" y="258822"/>
                  <a:pt x="537405" y="190589"/>
                  <a:pt x="621575" y="190589"/>
                </a:cubicBezTo>
                <a:lnTo>
                  <a:pt x="767127" y="190589"/>
                </a:lnTo>
                <a:close/>
              </a:path>
            </a:pathLst>
          </a:cu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49" name="Rectangle 16">
            <a:extLst>
              <a:ext uri="{FF2B5EF4-FFF2-40B4-BE49-F238E27FC236}">
                <a16:creationId xmlns:a16="http://schemas.microsoft.com/office/drawing/2014/main" xmlns="" id="{DE69FA14-24E8-467C-9AD0-228FB21D71A3}"/>
              </a:ext>
            </a:extLst>
          </p:cNvPr>
          <p:cNvSpPr/>
          <p:nvPr/>
        </p:nvSpPr>
        <p:spPr>
          <a:xfrm rot="2700000">
            <a:off x="2519468" y="4088034"/>
            <a:ext cx="315590" cy="424346"/>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rgbClr val="33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51" name="Teardrop 1">
            <a:extLst>
              <a:ext uri="{FF2B5EF4-FFF2-40B4-BE49-F238E27FC236}">
                <a16:creationId xmlns:a16="http://schemas.microsoft.com/office/drawing/2014/main" xmlns="" id="{29414EF5-5338-43AA-B313-F5BD5B4BE10C}"/>
              </a:ext>
            </a:extLst>
          </p:cNvPr>
          <p:cNvSpPr/>
          <p:nvPr/>
        </p:nvSpPr>
        <p:spPr>
          <a:xfrm rot="18805991">
            <a:off x="6146643" y="4072929"/>
            <a:ext cx="447253" cy="331940"/>
          </a:xfrm>
          <a:custGeom>
            <a:avLst/>
            <a:gdLst/>
            <a:ahLst/>
            <a:cxnLst/>
            <a:rect l="l" t="t" r="r" b="b"/>
            <a:pathLst>
              <a:path w="1807241" h="1788383">
                <a:moveTo>
                  <a:pt x="712876" y="1117592"/>
                </a:moveTo>
                <a:cubicBezTo>
                  <a:pt x="771173" y="1181828"/>
                  <a:pt x="811089" y="1255910"/>
                  <a:pt x="847925" y="1348018"/>
                </a:cubicBezTo>
                <a:cubicBezTo>
                  <a:pt x="814544" y="1418896"/>
                  <a:pt x="753893" y="1474052"/>
                  <a:pt x="679064" y="1498332"/>
                </a:cubicBezTo>
                <a:lnTo>
                  <a:pt x="308226" y="1106637"/>
                </a:lnTo>
                <a:cubicBezTo>
                  <a:pt x="336560" y="1033247"/>
                  <a:pt x="394949" y="975701"/>
                  <a:pt x="467546" y="946245"/>
                </a:cubicBezTo>
                <a:cubicBezTo>
                  <a:pt x="577903" y="998968"/>
                  <a:pt x="654580" y="1053357"/>
                  <a:pt x="712876" y="1117592"/>
                </a:cubicBezTo>
                <a:close/>
                <a:moveTo>
                  <a:pt x="1038527" y="398886"/>
                </a:moveTo>
                <a:lnTo>
                  <a:pt x="1405560" y="786562"/>
                </a:lnTo>
                <a:cubicBezTo>
                  <a:pt x="1374476" y="799049"/>
                  <a:pt x="1340402" y="804299"/>
                  <a:pt x="1305054" y="803332"/>
                </a:cubicBezTo>
                <a:lnTo>
                  <a:pt x="1008167" y="795212"/>
                </a:lnTo>
                <a:lnTo>
                  <a:pt x="1016288" y="498325"/>
                </a:lnTo>
                <a:cubicBezTo>
                  <a:pt x="1017255" y="462976"/>
                  <a:pt x="1024360" y="429240"/>
                  <a:pt x="1038527" y="398886"/>
                </a:cubicBezTo>
                <a:close/>
                <a:moveTo>
                  <a:pt x="1097925" y="218888"/>
                </a:moveTo>
                <a:cubicBezTo>
                  <a:pt x="992582" y="279303"/>
                  <a:pt x="921871" y="392886"/>
                  <a:pt x="921053" y="523256"/>
                </a:cubicBezTo>
                <a:lnTo>
                  <a:pt x="919136" y="828763"/>
                </a:lnTo>
                <a:lnTo>
                  <a:pt x="830924" y="915875"/>
                </a:lnTo>
                <a:lnTo>
                  <a:pt x="525417" y="913958"/>
                </a:lnTo>
                <a:cubicBezTo>
                  <a:pt x="403891" y="913196"/>
                  <a:pt x="296188" y="973343"/>
                  <a:pt x="234366" y="1067831"/>
                </a:cubicBezTo>
                <a:lnTo>
                  <a:pt x="710285" y="1570519"/>
                </a:lnTo>
                <a:cubicBezTo>
                  <a:pt x="811872" y="1510375"/>
                  <a:pt x="878808" y="1399439"/>
                  <a:pt x="879603" y="1272618"/>
                </a:cubicBezTo>
                <a:lnTo>
                  <a:pt x="881520" y="967111"/>
                </a:lnTo>
                <a:lnTo>
                  <a:pt x="969732" y="879999"/>
                </a:lnTo>
                <a:lnTo>
                  <a:pt x="1275239" y="881916"/>
                </a:lnTo>
                <a:cubicBezTo>
                  <a:pt x="1400271" y="882701"/>
                  <a:pt x="1510670" y="819011"/>
                  <a:pt x="1573529" y="721242"/>
                </a:cubicBezTo>
                <a:close/>
                <a:moveTo>
                  <a:pt x="1162945" y="27894"/>
                </a:moveTo>
                <a:lnTo>
                  <a:pt x="1782798" y="682611"/>
                </a:lnTo>
                <a:cubicBezTo>
                  <a:pt x="1816692" y="718411"/>
                  <a:pt x="1815147" y="774907"/>
                  <a:pt x="1779347" y="808801"/>
                </a:cubicBezTo>
                <a:cubicBezTo>
                  <a:pt x="1743547" y="842694"/>
                  <a:pt x="1687050" y="841149"/>
                  <a:pt x="1653157" y="805349"/>
                </a:cubicBezTo>
                <a:lnTo>
                  <a:pt x="1644015" y="795693"/>
                </a:lnTo>
                <a:cubicBezTo>
                  <a:pt x="1561789" y="910282"/>
                  <a:pt x="1426630" y="983636"/>
                  <a:pt x="1274606" y="982683"/>
                </a:cubicBezTo>
                <a:lnTo>
                  <a:pt x="980378" y="980836"/>
                </a:lnTo>
                <a:lnTo>
                  <a:pt x="980378" y="1270380"/>
                </a:lnTo>
                <a:cubicBezTo>
                  <a:pt x="980378" y="1427425"/>
                  <a:pt x="901198" y="1565976"/>
                  <a:pt x="779756" y="1647056"/>
                </a:cubicBezTo>
                <a:cubicBezTo>
                  <a:pt x="807405" y="1681913"/>
                  <a:pt x="803595" y="1732594"/>
                  <a:pt x="770486" y="1763941"/>
                </a:cubicBezTo>
                <a:cubicBezTo>
                  <a:pt x="734686" y="1797834"/>
                  <a:pt x="678189" y="1796289"/>
                  <a:pt x="644296" y="1760489"/>
                </a:cubicBezTo>
                <a:lnTo>
                  <a:pt x="24442" y="1105772"/>
                </a:lnTo>
                <a:cubicBezTo>
                  <a:pt x="-9451" y="1069973"/>
                  <a:pt x="-7906" y="1013476"/>
                  <a:pt x="27894" y="979583"/>
                </a:cubicBezTo>
                <a:cubicBezTo>
                  <a:pt x="63694" y="945689"/>
                  <a:pt x="120190" y="947235"/>
                  <a:pt x="154084" y="983034"/>
                </a:cubicBezTo>
                <a:lnTo>
                  <a:pt x="163237" y="992702"/>
                </a:lnTo>
                <a:cubicBezTo>
                  <a:pt x="244774" y="882877"/>
                  <a:pt x="375836" y="813180"/>
                  <a:pt x="523178" y="813180"/>
                </a:cubicBezTo>
                <a:lnTo>
                  <a:pt x="818460" y="813180"/>
                </a:lnTo>
                <a:lnTo>
                  <a:pt x="820284" y="522622"/>
                </a:lnTo>
                <a:cubicBezTo>
                  <a:pt x="821285" y="363119"/>
                  <a:pt x="903845" y="223207"/>
                  <a:pt x="1028952" y="143673"/>
                </a:cubicBezTo>
                <a:cubicBezTo>
                  <a:pt x="999689" y="108599"/>
                  <a:pt x="1002953" y="56445"/>
                  <a:pt x="1036755" y="24443"/>
                </a:cubicBezTo>
                <a:cubicBezTo>
                  <a:pt x="1072555" y="-9451"/>
                  <a:pt x="1129052" y="-7906"/>
                  <a:pt x="1162945" y="27894"/>
                </a:cubicBezTo>
                <a:close/>
              </a:path>
            </a:pathLst>
          </a:custGeom>
          <a:solidFill>
            <a:srgbClr val="3333C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53" name="Left Arrow 1">
            <a:extLst>
              <a:ext uri="{FF2B5EF4-FFF2-40B4-BE49-F238E27FC236}">
                <a16:creationId xmlns:a16="http://schemas.microsoft.com/office/drawing/2014/main" xmlns="" id="{3E2C8FB5-E2B4-4417-B823-26DA25DD625B}"/>
              </a:ext>
            </a:extLst>
          </p:cNvPr>
          <p:cNvSpPr>
            <a:spLocks noChangeAspect="1"/>
          </p:cNvSpPr>
          <p:nvPr/>
        </p:nvSpPr>
        <p:spPr>
          <a:xfrm>
            <a:off x="4312968" y="2564177"/>
            <a:ext cx="484291" cy="628487"/>
          </a:xfrm>
          <a:custGeom>
            <a:avLst/>
            <a:gdLst/>
            <a:ahLst/>
            <a:cxnLst/>
            <a:rect l="l" t="t" r="r" b="b"/>
            <a:pathLst>
              <a:path w="3306630" h="3218379">
                <a:moveTo>
                  <a:pt x="0" y="2085651"/>
                </a:moveTo>
                <a:cubicBezTo>
                  <a:pt x="253919" y="2342528"/>
                  <a:pt x="881542" y="2297196"/>
                  <a:pt x="1388167" y="2271654"/>
                </a:cubicBezTo>
                <a:lnTo>
                  <a:pt x="1417952" y="2988872"/>
                </a:lnTo>
                <a:lnTo>
                  <a:pt x="717647" y="2950294"/>
                </a:lnTo>
                <a:cubicBezTo>
                  <a:pt x="467617" y="2928101"/>
                  <a:pt x="217417" y="2555860"/>
                  <a:pt x="0" y="2085651"/>
                </a:cubicBezTo>
                <a:close/>
                <a:moveTo>
                  <a:pt x="1969797" y="2019847"/>
                </a:moveTo>
                <a:lnTo>
                  <a:pt x="1969797" y="2274913"/>
                </a:lnTo>
                <a:lnTo>
                  <a:pt x="2657809" y="2274913"/>
                </a:lnTo>
                <a:cubicBezTo>
                  <a:pt x="2787205" y="2599270"/>
                  <a:pt x="2968360" y="2923626"/>
                  <a:pt x="2675062" y="2954686"/>
                </a:cubicBezTo>
                <a:lnTo>
                  <a:pt x="1969797" y="2963313"/>
                </a:lnTo>
                <a:lnTo>
                  <a:pt x="1969797" y="3218379"/>
                </a:lnTo>
                <a:lnTo>
                  <a:pt x="1429598" y="2619113"/>
                </a:lnTo>
                <a:close/>
                <a:moveTo>
                  <a:pt x="2961009" y="1275432"/>
                </a:moveTo>
                <a:lnTo>
                  <a:pt x="3277752" y="1901203"/>
                </a:lnTo>
                <a:cubicBezTo>
                  <a:pt x="3383548" y="2128832"/>
                  <a:pt x="3186278" y="2531632"/>
                  <a:pt x="2887773" y="2955026"/>
                </a:cubicBezTo>
                <a:cubicBezTo>
                  <a:pt x="2983276" y="2606687"/>
                  <a:pt x="2630206" y="2085815"/>
                  <a:pt x="2354773" y="1659836"/>
                </a:cubicBezTo>
                <a:close/>
                <a:moveTo>
                  <a:pt x="1019997" y="990789"/>
                </a:moveTo>
                <a:lnTo>
                  <a:pt x="1268877" y="1758248"/>
                </a:lnTo>
                <a:lnTo>
                  <a:pt x="1047983" y="1630715"/>
                </a:lnTo>
                <a:lnTo>
                  <a:pt x="703977" y="2226552"/>
                </a:lnTo>
                <a:cubicBezTo>
                  <a:pt x="358378" y="2176433"/>
                  <a:pt x="-13100" y="2171140"/>
                  <a:pt x="106650" y="1901606"/>
                </a:cubicBezTo>
                <a:lnTo>
                  <a:pt x="451811" y="1286515"/>
                </a:lnTo>
                <a:lnTo>
                  <a:pt x="230918" y="1158982"/>
                </a:lnTo>
                <a:close/>
                <a:moveTo>
                  <a:pt x="2174825" y="119764"/>
                </a:moveTo>
                <a:cubicBezTo>
                  <a:pt x="2220451" y="119103"/>
                  <a:pt x="2264887" y="143875"/>
                  <a:pt x="2308274" y="203493"/>
                </a:cubicBezTo>
                <a:lnTo>
                  <a:pt x="2668377" y="809957"/>
                </a:lnTo>
                <a:lnTo>
                  <a:pt x="2889271" y="682424"/>
                </a:lnTo>
                <a:lnTo>
                  <a:pt x="2640391" y="1449883"/>
                </a:lnTo>
                <a:lnTo>
                  <a:pt x="1851312" y="1281690"/>
                </a:lnTo>
                <a:lnTo>
                  <a:pt x="2072206" y="1154157"/>
                </a:lnTo>
                <a:lnTo>
                  <a:pt x="1728200" y="558321"/>
                </a:lnTo>
                <a:cubicBezTo>
                  <a:pt x="1890352" y="352642"/>
                  <a:pt x="2037947" y="121750"/>
                  <a:pt x="2174825" y="119764"/>
                </a:cubicBezTo>
                <a:close/>
                <a:moveTo>
                  <a:pt x="1831774" y="30"/>
                </a:moveTo>
                <a:cubicBezTo>
                  <a:pt x="1948530" y="539"/>
                  <a:pt x="2073232" y="7407"/>
                  <a:pt x="2202212" y="19111"/>
                </a:cubicBezTo>
                <a:cubicBezTo>
                  <a:pt x="1852790" y="110572"/>
                  <a:pt x="1578238" y="676776"/>
                  <a:pt x="1347045" y="1128297"/>
                </a:cubicBezTo>
                <a:lnTo>
                  <a:pt x="711024" y="795483"/>
                </a:lnTo>
                <a:lnTo>
                  <a:pt x="1094586" y="208291"/>
                </a:lnTo>
                <a:cubicBezTo>
                  <a:pt x="1202761" y="54213"/>
                  <a:pt x="1481508" y="-1496"/>
                  <a:pt x="1831774" y="3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54" name="Rectangle 53"/>
          <p:cNvSpPr/>
          <p:nvPr/>
        </p:nvSpPr>
        <p:spPr>
          <a:xfrm>
            <a:off x="173105" y="381000"/>
            <a:ext cx="2326220" cy="1754326"/>
          </a:xfrm>
          <a:prstGeom prst="rect">
            <a:avLst/>
          </a:prstGeom>
        </p:spPr>
        <p:txBody>
          <a:bodyPr wrap="square">
            <a:spAutoFit/>
          </a:bodyPr>
          <a:lstStyle/>
          <a:p>
            <a:pPr algn="just"/>
            <a:r>
              <a:rPr lang="nl-NL" dirty="0" smtClean="0">
                <a:solidFill>
                  <a:srgbClr val="000000"/>
                </a:solidFill>
                <a:latin typeface="Arial" pitchFamily="34" charset="0"/>
                <a:ea typeface="Calibri" pitchFamily="34" charset="0"/>
                <a:cs typeface="Times New Roman" pitchFamily="18" charset="0"/>
              </a:rPr>
              <a:t>Sự ổn định và phát triển bền vững mọi mặt đời sống kinh tế-xã hội là nền tảng vững chắc của quốc phòng-an ninh.</a:t>
            </a:r>
            <a:endParaRPr lang="en-US" dirty="0">
              <a:solidFill>
                <a:srgbClr val="006600"/>
              </a:solidFill>
              <a:latin typeface="+mj-lt"/>
            </a:endParaRPr>
          </a:p>
        </p:txBody>
      </p:sp>
      <p:sp>
        <p:nvSpPr>
          <p:cNvPr id="56" name="Rectangle 55"/>
          <p:cNvSpPr/>
          <p:nvPr/>
        </p:nvSpPr>
        <p:spPr>
          <a:xfrm>
            <a:off x="173104" y="3276600"/>
            <a:ext cx="2417696" cy="2862322"/>
          </a:xfrm>
          <a:prstGeom prst="rect">
            <a:avLst/>
          </a:prstGeom>
        </p:spPr>
        <p:txBody>
          <a:bodyPr wrap="square">
            <a:spAutoFit/>
          </a:bodyPr>
          <a:lstStyle/>
          <a:p>
            <a:r>
              <a:rPr lang="nl-NL" dirty="0" smtClean="0"/>
              <a:t>Tăng cường sự lãnh đạo tuyệt đối, trực tiếp về mọi mặt của Đảng, sự quản lý tập trung thống nhất của Nhà nước đối với Quân đội nhân dân, Công an nhân dân và sự nghiệp quốc phòng-an ninh.</a:t>
            </a:r>
            <a:endParaRPr lang="en-US" dirty="0"/>
          </a:p>
        </p:txBody>
      </p:sp>
      <p:sp>
        <p:nvSpPr>
          <p:cNvPr id="57" name="Rectangle 56"/>
          <p:cNvSpPr/>
          <p:nvPr/>
        </p:nvSpPr>
        <p:spPr>
          <a:xfrm>
            <a:off x="6821583" y="533400"/>
            <a:ext cx="2185264" cy="1477328"/>
          </a:xfrm>
          <a:prstGeom prst="rect">
            <a:avLst/>
          </a:prstGeom>
        </p:spPr>
        <p:txBody>
          <a:bodyPr wrap="square">
            <a:spAutoFit/>
          </a:bodyPr>
          <a:lstStyle/>
          <a:p>
            <a:pPr algn="just"/>
            <a:r>
              <a:rPr lang="nl-NL" dirty="0" smtClean="0">
                <a:solidFill>
                  <a:srgbClr val="000000"/>
                </a:solidFill>
                <a:latin typeface="Arial" pitchFamily="34" charset="0"/>
                <a:ea typeface="Calibri" pitchFamily="34" charset="0"/>
                <a:cs typeface="Times New Roman" pitchFamily="18" charset="0"/>
              </a:rPr>
              <a:t>Phát triển kinh tế-xã hội đi đôi với tăng cường sức mạnh quốc phòng-an ninh</a:t>
            </a:r>
            <a:endParaRPr lang="en-US" dirty="0">
              <a:solidFill>
                <a:srgbClr val="660033"/>
              </a:solidFill>
              <a:latin typeface="+mj-lt"/>
            </a:endParaRPr>
          </a:p>
        </p:txBody>
      </p:sp>
      <p:sp>
        <p:nvSpPr>
          <p:cNvPr id="59" name="Rectangle 58"/>
          <p:cNvSpPr/>
          <p:nvPr/>
        </p:nvSpPr>
        <p:spPr>
          <a:xfrm>
            <a:off x="6629400" y="3048000"/>
            <a:ext cx="2363275" cy="2862322"/>
          </a:xfrm>
          <a:prstGeom prst="rect">
            <a:avLst/>
          </a:prstGeom>
        </p:spPr>
        <p:txBody>
          <a:bodyPr wrap="square">
            <a:spAutoFit/>
          </a:bodyPr>
          <a:lstStyle/>
          <a:p>
            <a:pPr algn="just"/>
            <a:r>
              <a:rPr lang="nl-NL" dirty="0" smtClean="0">
                <a:solidFill>
                  <a:srgbClr val="000000"/>
                </a:solidFill>
                <a:latin typeface="Arial" pitchFamily="34" charset="0"/>
                <a:ea typeface="Calibri" pitchFamily="34" charset="0"/>
                <a:cs typeface="Times New Roman" pitchFamily="18" charset="0"/>
              </a:rPr>
              <a:t>Kết hợp chặt chẽ kinh tế với quốc phòng-an ninh, quốc phòng-an ninh với kinh tế trong từng chiến lược, quy hoạch, kế hoạch, chính sách phát triển kinh tế-xã hội và trên từng địa bàn</a:t>
            </a:r>
            <a:endParaRPr lang="en-US" dirty="0">
              <a:solidFill>
                <a:srgbClr val="002060"/>
              </a:solidFill>
              <a:latin typeface="+mj-lt"/>
            </a:endParaRPr>
          </a:p>
        </p:txBody>
      </p:sp>
      <p:sp>
        <p:nvSpPr>
          <p:cNvPr id="25601" name="Rectangle 1"/>
          <p:cNvSpPr>
            <a:spLocks noChangeArrowheads="1"/>
          </p:cNvSpPr>
          <p:nvPr/>
        </p:nvSpPr>
        <p:spPr bwMode="auto">
          <a:xfrm>
            <a:off x="0" y="0"/>
            <a:ext cx="8534400" cy="2923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13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 </a:t>
            </a:r>
            <a:endParaRPr kumimoji="0" lang="nl-NL"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115378658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457200"/>
            <a:ext cx="8458200" cy="960438"/>
          </a:xfrm>
        </p:spPr>
        <p:txBody>
          <a:bodyPr>
            <a:noAutofit/>
          </a:bodyPr>
          <a:lstStyle/>
          <a:p>
            <a:r>
              <a:rPr lang="nl-NL" sz="2400" i="1" dirty="0" smtClean="0">
                <a:solidFill>
                  <a:srgbClr val="FF0000"/>
                </a:solidFill>
                <a:latin typeface="Times New Roman" pitchFamily="18" charset="0"/>
                <a:cs typeface="Times New Roman" pitchFamily="18" charset="0"/>
              </a:rPr>
              <a:t>5</a:t>
            </a:r>
            <a:r>
              <a:rPr lang="nl-NL" sz="2400" i="1" dirty="0">
                <a:solidFill>
                  <a:srgbClr val="FF0000"/>
                </a:solidFill>
                <a:latin typeface="Times New Roman" pitchFamily="18" charset="0"/>
                <a:cs typeface="Times New Roman" pitchFamily="18" charset="0"/>
              </a:rPr>
              <a:t>. Thực hiện đường lối đối ngoại độc lập, tự chủ, hòa bình, hữu nghị, hợp tác và phát triển; chủ động và tích cực hội nhập quốc tế</a:t>
            </a:r>
            <a:r>
              <a:rPr lang="en-US" sz="2400" b="1" dirty="0">
                <a:solidFill>
                  <a:srgbClr val="FF0000"/>
                </a:solidFill>
              </a:rPr>
              <a:t/>
            </a:r>
            <a:br>
              <a:rPr lang="en-US" sz="2400" b="1" dirty="0">
                <a:solidFill>
                  <a:srgbClr val="FF0000"/>
                </a:solidFill>
              </a:rPr>
            </a:br>
            <a:endParaRPr lang="en-US" sz="2400" dirty="0">
              <a:solidFill>
                <a:srgbClr val="FF0000"/>
              </a:solidFill>
            </a:endParaRPr>
          </a:p>
        </p:txBody>
      </p:sp>
      <p:sp>
        <p:nvSpPr>
          <p:cNvPr id="3" name="Content Placeholder 2"/>
          <p:cNvSpPr>
            <a:spLocks noGrp="1"/>
          </p:cNvSpPr>
          <p:nvPr>
            <p:ph idx="1"/>
          </p:nvPr>
        </p:nvSpPr>
        <p:spPr>
          <a:xfrm>
            <a:off x="228600" y="4800606"/>
            <a:ext cx="4495800" cy="1325563"/>
          </a:xfrm>
        </p:spPr>
        <p:txBody>
          <a:bodyPr>
            <a:normAutofit fontScale="62500" lnSpcReduction="20000"/>
          </a:bodyPr>
          <a:lstStyle/>
          <a:p>
            <a:pPr marL="0" indent="0">
              <a:buNone/>
            </a:pPr>
            <a:r>
              <a:rPr lang="en-US" dirty="0" err="1" smtClean="0"/>
              <a:t>Thực</a:t>
            </a:r>
            <a:r>
              <a:rPr lang="en-US" dirty="0" smtClean="0"/>
              <a:t> </a:t>
            </a:r>
            <a:r>
              <a:rPr lang="en-US" dirty="0" err="1" smtClean="0"/>
              <a:t>lực</a:t>
            </a:r>
            <a:r>
              <a:rPr lang="en-US" dirty="0" smtClean="0"/>
              <a:t> </a:t>
            </a:r>
            <a:r>
              <a:rPr lang="en-US" dirty="0" err="1" smtClean="0"/>
              <a:t>là</a:t>
            </a:r>
            <a:r>
              <a:rPr lang="en-US" dirty="0" smtClean="0"/>
              <a:t> </a:t>
            </a:r>
            <a:r>
              <a:rPr lang="en-US" dirty="0" err="1" smtClean="0"/>
              <a:t>cái</a:t>
            </a:r>
            <a:r>
              <a:rPr lang="en-US" dirty="0" smtClean="0"/>
              <a:t> </a:t>
            </a:r>
            <a:r>
              <a:rPr lang="en-US" dirty="0" err="1" smtClean="0"/>
              <a:t>chiêng</a:t>
            </a:r>
            <a:r>
              <a:rPr lang="en-US" dirty="0" smtClean="0"/>
              <a:t> </a:t>
            </a:r>
            <a:r>
              <a:rPr lang="en-US" dirty="0" err="1" smtClean="0"/>
              <a:t>mà</a:t>
            </a:r>
            <a:r>
              <a:rPr lang="en-US" dirty="0" smtClean="0"/>
              <a:t> </a:t>
            </a:r>
            <a:r>
              <a:rPr lang="en-US" dirty="0" err="1" smtClean="0"/>
              <a:t>ngoại</a:t>
            </a:r>
            <a:r>
              <a:rPr lang="en-US" dirty="0" smtClean="0"/>
              <a:t> </a:t>
            </a:r>
            <a:r>
              <a:rPr lang="en-US" dirty="0" err="1" smtClean="0"/>
              <a:t>giao</a:t>
            </a:r>
            <a:r>
              <a:rPr lang="en-US" dirty="0" smtClean="0"/>
              <a:t> </a:t>
            </a:r>
            <a:r>
              <a:rPr lang="en-US" dirty="0" err="1" smtClean="0"/>
              <a:t>là</a:t>
            </a:r>
            <a:r>
              <a:rPr lang="en-US" dirty="0" smtClean="0"/>
              <a:t> </a:t>
            </a:r>
            <a:r>
              <a:rPr lang="en-US" dirty="0" err="1" smtClean="0"/>
              <a:t>cái</a:t>
            </a:r>
            <a:r>
              <a:rPr lang="en-US" dirty="0" smtClean="0"/>
              <a:t> </a:t>
            </a:r>
            <a:r>
              <a:rPr lang="en-US" dirty="0" err="1" smtClean="0"/>
              <a:t>tiếng</a:t>
            </a:r>
            <a:r>
              <a:rPr lang="en-US" dirty="0" smtClean="0"/>
              <a:t>. </a:t>
            </a:r>
            <a:r>
              <a:rPr lang="en-US" dirty="0" err="1" smtClean="0"/>
              <a:t>Chiêng</a:t>
            </a:r>
            <a:r>
              <a:rPr lang="en-US" dirty="0" smtClean="0"/>
              <a:t> </a:t>
            </a:r>
            <a:r>
              <a:rPr lang="en-US" dirty="0" err="1" smtClean="0"/>
              <a:t>có</a:t>
            </a:r>
            <a:r>
              <a:rPr lang="en-US" dirty="0" smtClean="0"/>
              <a:t> to </a:t>
            </a:r>
            <a:r>
              <a:rPr lang="en-US" dirty="0" err="1" smtClean="0"/>
              <a:t>tiếng</a:t>
            </a:r>
            <a:r>
              <a:rPr lang="en-US" dirty="0" smtClean="0"/>
              <a:t> </a:t>
            </a:r>
            <a:r>
              <a:rPr lang="en-US" dirty="0" err="1" smtClean="0"/>
              <a:t>mới</a:t>
            </a:r>
            <a:r>
              <a:rPr lang="en-US" dirty="0" smtClean="0"/>
              <a:t> </a:t>
            </a:r>
            <a:r>
              <a:rPr lang="en-US" dirty="0" err="1" smtClean="0"/>
              <a:t>lớn</a:t>
            </a:r>
            <a:r>
              <a:rPr lang="en-US" dirty="0" smtClean="0"/>
              <a:t>.</a:t>
            </a:r>
          </a:p>
          <a:p>
            <a:pPr marL="0" indent="0">
              <a:buNone/>
            </a:pPr>
            <a:r>
              <a:rPr lang="en-US" dirty="0"/>
              <a:t> </a:t>
            </a:r>
            <a:r>
              <a:rPr lang="en-US" dirty="0" smtClean="0"/>
              <a:t>                                               </a:t>
            </a:r>
          </a:p>
          <a:p>
            <a:pPr marL="0" indent="0">
              <a:buNone/>
            </a:pPr>
            <a:r>
              <a:rPr lang="en-US" dirty="0" smtClean="0"/>
              <a:t>                                        </a:t>
            </a:r>
            <a:r>
              <a:rPr lang="en-US" dirty="0" err="1" smtClean="0"/>
              <a:t>Hồ</a:t>
            </a:r>
            <a:r>
              <a:rPr lang="en-US" dirty="0" smtClean="0"/>
              <a:t> </a:t>
            </a:r>
            <a:r>
              <a:rPr lang="en-US" dirty="0" err="1" smtClean="0"/>
              <a:t>Chí</a:t>
            </a:r>
            <a:r>
              <a:rPr lang="en-US" dirty="0" smtClean="0"/>
              <a:t> Minh</a:t>
            </a:r>
            <a:endParaRPr lang="en-US" dirty="0"/>
          </a:p>
        </p:txBody>
      </p:sp>
      <p:pic>
        <p:nvPicPr>
          <p:cNvPr id="3074" name="Picture 2" descr="Kết quả hình ảnh cho đối ngoại độc lập tự chủ là gì"/>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60375" y="1524000"/>
            <a:ext cx="3962400" cy="30480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AutoShape 4" descr="Kết quả hình ảnh cho đối ngoại quốc phòng 2019"/>
          <p:cNvSpPr>
            <a:spLocks noChangeAspect="1" noChangeArrowheads="1"/>
          </p:cNvSpPr>
          <p:nvPr/>
        </p:nvSpPr>
        <p:spPr bwMode="auto">
          <a:xfrm>
            <a:off x="155575" y="-14446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Kết quả hình ảnh cho đối ngoại quốc phòng 2019"/>
          <p:cNvSpPr>
            <a:spLocks noChangeAspect="1" noChangeArrowheads="1"/>
          </p:cNvSpPr>
          <p:nvPr/>
        </p:nvSpPr>
        <p:spPr bwMode="auto">
          <a:xfrm>
            <a:off x="307975" y="794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8" descr="Kết quả hình ảnh cho đối ngoại quốc phòng 2019"/>
          <p:cNvSpPr>
            <a:spLocks noChangeAspect="1" noChangeArrowheads="1"/>
          </p:cNvSpPr>
          <p:nvPr/>
        </p:nvSpPr>
        <p:spPr bwMode="auto">
          <a:xfrm>
            <a:off x="460375" y="16034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82" name="Picture 10" descr="Kết quả hình ảnh cho đối ngoại việt nam"/>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648201" y="1600200"/>
            <a:ext cx="4403724" cy="420846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80527904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72" name="Straight Connector 271">
            <a:extLst>
              <a:ext uri="{FF2B5EF4-FFF2-40B4-BE49-F238E27FC236}">
                <a16:creationId xmlns:a16="http://schemas.microsoft.com/office/drawing/2014/main" xmlns="" id="{CCE71BE0-F7EA-4D6B-A81D-D130E2CE4E57}"/>
              </a:ext>
            </a:extLst>
          </p:cNvPr>
          <p:cNvCxnSpPr>
            <a:cxnSpLocks/>
          </p:cNvCxnSpPr>
          <p:nvPr/>
        </p:nvCxnSpPr>
        <p:spPr>
          <a:xfrm>
            <a:off x="685801" y="5840295"/>
            <a:ext cx="7787786" cy="0"/>
          </a:xfrm>
          <a:prstGeom prst="line">
            <a:avLst/>
          </a:prstGeom>
          <a:ln w="22225">
            <a:solidFill>
              <a:srgbClr val="CC3300"/>
            </a:solidFill>
          </a:ln>
        </p:spPr>
        <p:style>
          <a:lnRef idx="1">
            <a:schemeClr val="accent1"/>
          </a:lnRef>
          <a:fillRef idx="0">
            <a:schemeClr val="accent1"/>
          </a:fillRef>
          <a:effectRef idx="0">
            <a:schemeClr val="accent1"/>
          </a:effectRef>
          <a:fontRef idx="minor">
            <a:schemeClr val="tx1"/>
          </a:fontRef>
        </p:style>
      </p:cxnSp>
      <p:grpSp>
        <p:nvGrpSpPr>
          <p:cNvPr id="2" name="Group 272">
            <a:extLst>
              <a:ext uri="{FF2B5EF4-FFF2-40B4-BE49-F238E27FC236}">
                <a16:creationId xmlns:a16="http://schemas.microsoft.com/office/drawing/2014/main" xmlns="" id="{9ECFCC1E-CE11-4800-9062-7EBA13FBAF47}"/>
              </a:ext>
            </a:extLst>
          </p:cNvPr>
          <p:cNvGrpSpPr/>
          <p:nvPr/>
        </p:nvGrpSpPr>
        <p:grpSpPr>
          <a:xfrm>
            <a:off x="983939" y="5663952"/>
            <a:ext cx="324036" cy="432048"/>
            <a:chOff x="763134" y="4698935"/>
            <a:chExt cx="432048" cy="432048"/>
          </a:xfrm>
          <a:solidFill>
            <a:srgbClr val="CC0099"/>
          </a:solidFill>
        </p:grpSpPr>
        <p:sp>
          <p:nvSpPr>
            <p:cNvPr id="274" name="Teardrop 273">
              <a:extLst>
                <a:ext uri="{FF2B5EF4-FFF2-40B4-BE49-F238E27FC236}">
                  <a16:creationId xmlns:a16="http://schemas.microsoft.com/office/drawing/2014/main" xmlns="" id="{95C239F2-A8C5-4B95-BB4D-C0726D811109}"/>
                </a:ext>
              </a:extLst>
            </p:cNvPr>
            <p:cNvSpPr/>
            <p:nvPr/>
          </p:nvSpPr>
          <p:spPr>
            <a:xfrm rot="18900000">
              <a:off x="763134" y="4698935"/>
              <a:ext cx="432048" cy="43204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sp>
          <p:nvSpPr>
            <p:cNvPr id="276" name="Oval 275">
              <a:extLst>
                <a:ext uri="{FF2B5EF4-FFF2-40B4-BE49-F238E27FC236}">
                  <a16:creationId xmlns:a16="http://schemas.microsoft.com/office/drawing/2014/main" xmlns="" id="{B134F439-F791-472F-8AB3-36F20D69D0B8}"/>
                </a:ext>
              </a:extLst>
            </p:cNvPr>
            <p:cNvSpPr/>
            <p:nvPr/>
          </p:nvSpPr>
          <p:spPr>
            <a:xfrm>
              <a:off x="876633" y="4814351"/>
              <a:ext cx="201216" cy="2012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grpSp>
      <p:grpSp>
        <p:nvGrpSpPr>
          <p:cNvPr id="3" name="Group 276">
            <a:extLst>
              <a:ext uri="{FF2B5EF4-FFF2-40B4-BE49-F238E27FC236}">
                <a16:creationId xmlns:a16="http://schemas.microsoft.com/office/drawing/2014/main" xmlns="" id="{FFBDCAA0-E1E3-4159-BBF3-590D74827B87}"/>
              </a:ext>
            </a:extLst>
          </p:cNvPr>
          <p:cNvGrpSpPr/>
          <p:nvPr/>
        </p:nvGrpSpPr>
        <p:grpSpPr>
          <a:xfrm>
            <a:off x="2273371" y="5663952"/>
            <a:ext cx="324036" cy="432048"/>
            <a:chOff x="763134" y="4698935"/>
            <a:chExt cx="432048" cy="432048"/>
          </a:xfrm>
          <a:solidFill>
            <a:srgbClr val="002060"/>
          </a:solidFill>
        </p:grpSpPr>
        <p:sp>
          <p:nvSpPr>
            <p:cNvPr id="278" name="Teardrop 277">
              <a:extLst>
                <a:ext uri="{FF2B5EF4-FFF2-40B4-BE49-F238E27FC236}">
                  <a16:creationId xmlns:a16="http://schemas.microsoft.com/office/drawing/2014/main" xmlns="" id="{57C281D4-E73B-451B-8874-8AEC8910BAF1}"/>
                </a:ext>
              </a:extLst>
            </p:cNvPr>
            <p:cNvSpPr/>
            <p:nvPr/>
          </p:nvSpPr>
          <p:spPr>
            <a:xfrm rot="18900000">
              <a:off x="763134" y="4698935"/>
              <a:ext cx="432048" cy="43204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sp>
          <p:nvSpPr>
            <p:cNvPr id="280" name="Oval 279">
              <a:extLst>
                <a:ext uri="{FF2B5EF4-FFF2-40B4-BE49-F238E27FC236}">
                  <a16:creationId xmlns:a16="http://schemas.microsoft.com/office/drawing/2014/main" xmlns="" id="{C2A8A2CA-910F-4243-A641-E34B0DF753CA}"/>
                </a:ext>
              </a:extLst>
            </p:cNvPr>
            <p:cNvSpPr/>
            <p:nvPr/>
          </p:nvSpPr>
          <p:spPr>
            <a:xfrm>
              <a:off x="876633" y="4814351"/>
              <a:ext cx="201216" cy="2012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grpSp>
      <p:grpSp>
        <p:nvGrpSpPr>
          <p:cNvPr id="9" name="Group 280">
            <a:extLst>
              <a:ext uri="{FF2B5EF4-FFF2-40B4-BE49-F238E27FC236}">
                <a16:creationId xmlns:a16="http://schemas.microsoft.com/office/drawing/2014/main" xmlns="" id="{0DE0513C-E32B-4BEB-952F-772C032ED3F9}"/>
              </a:ext>
            </a:extLst>
          </p:cNvPr>
          <p:cNvGrpSpPr/>
          <p:nvPr/>
        </p:nvGrpSpPr>
        <p:grpSpPr>
          <a:xfrm>
            <a:off x="3562802" y="5663952"/>
            <a:ext cx="324036" cy="432048"/>
            <a:chOff x="763134" y="4698935"/>
            <a:chExt cx="432048" cy="432048"/>
          </a:xfrm>
          <a:solidFill>
            <a:srgbClr val="7030A0"/>
          </a:solidFill>
        </p:grpSpPr>
        <p:sp>
          <p:nvSpPr>
            <p:cNvPr id="282" name="Teardrop 281">
              <a:extLst>
                <a:ext uri="{FF2B5EF4-FFF2-40B4-BE49-F238E27FC236}">
                  <a16:creationId xmlns:a16="http://schemas.microsoft.com/office/drawing/2014/main" xmlns="" id="{54AEEE33-1B8A-4824-8AD7-E9C2B79B0202}"/>
                </a:ext>
              </a:extLst>
            </p:cNvPr>
            <p:cNvSpPr/>
            <p:nvPr/>
          </p:nvSpPr>
          <p:spPr>
            <a:xfrm rot="18900000">
              <a:off x="763134" y="4698935"/>
              <a:ext cx="432048" cy="43204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sp>
          <p:nvSpPr>
            <p:cNvPr id="284" name="Oval 283">
              <a:extLst>
                <a:ext uri="{FF2B5EF4-FFF2-40B4-BE49-F238E27FC236}">
                  <a16:creationId xmlns:a16="http://schemas.microsoft.com/office/drawing/2014/main" xmlns="" id="{EB9B89B5-9302-4BD2-A4A0-53F562065F60}"/>
                </a:ext>
              </a:extLst>
            </p:cNvPr>
            <p:cNvSpPr/>
            <p:nvPr/>
          </p:nvSpPr>
          <p:spPr>
            <a:xfrm>
              <a:off x="876633" y="4814351"/>
              <a:ext cx="201216" cy="2012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grpSp>
      <p:grpSp>
        <p:nvGrpSpPr>
          <p:cNvPr id="10" name="Group 284">
            <a:extLst>
              <a:ext uri="{FF2B5EF4-FFF2-40B4-BE49-F238E27FC236}">
                <a16:creationId xmlns:a16="http://schemas.microsoft.com/office/drawing/2014/main" xmlns="" id="{B40939DD-DFE2-4FA3-8FA4-53293CE09F14}"/>
              </a:ext>
            </a:extLst>
          </p:cNvPr>
          <p:cNvGrpSpPr/>
          <p:nvPr/>
        </p:nvGrpSpPr>
        <p:grpSpPr>
          <a:xfrm>
            <a:off x="4852234" y="5663952"/>
            <a:ext cx="324036" cy="432048"/>
            <a:chOff x="763134" y="4698935"/>
            <a:chExt cx="432048" cy="432048"/>
          </a:xfrm>
          <a:solidFill>
            <a:srgbClr val="660033"/>
          </a:solidFill>
        </p:grpSpPr>
        <p:sp>
          <p:nvSpPr>
            <p:cNvPr id="286" name="Teardrop 285">
              <a:extLst>
                <a:ext uri="{FF2B5EF4-FFF2-40B4-BE49-F238E27FC236}">
                  <a16:creationId xmlns:a16="http://schemas.microsoft.com/office/drawing/2014/main" xmlns="" id="{1A6FD318-0069-445F-A977-0A0381FC704C}"/>
                </a:ext>
              </a:extLst>
            </p:cNvPr>
            <p:cNvSpPr/>
            <p:nvPr/>
          </p:nvSpPr>
          <p:spPr>
            <a:xfrm rot="18900000">
              <a:off x="763134" y="4698935"/>
              <a:ext cx="432048" cy="43204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sp>
          <p:nvSpPr>
            <p:cNvPr id="288" name="Oval 287">
              <a:extLst>
                <a:ext uri="{FF2B5EF4-FFF2-40B4-BE49-F238E27FC236}">
                  <a16:creationId xmlns:a16="http://schemas.microsoft.com/office/drawing/2014/main" xmlns="" id="{0AD2844D-35E2-4A5F-AAF6-F69872ADE0ED}"/>
                </a:ext>
              </a:extLst>
            </p:cNvPr>
            <p:cNvSpPr/>
            <p:nvPr/>
          </p:nvSpPr>
          <p:spPr>
            <a:xfrm>
              <a:off x="876633" y="4814351"/>
              <a:ext cx="201216" cy="2012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grpSp>
      <p:grpSp>
        <p:nvGrpSpPr>
          <p:cNvPr id="11" name="Group 288">
            <a:extLst>
              <a:ext uri="{FF2B5EF4-FFF2-40B4-BE49-F238E27FC236}">
                <a16:creationId xmlns:a16="http://schemas.microsoft.com/office/drawing/2014/main" xmlns="" id="{6236E95D-62B5-4AB7-9455-B8FFEA54A85B}"/>
              </a:ext>
            </a:extLst>
          </p:cNvPr>
          <p:cNvGrpSpPr/>
          <p:nvPr/>
        </p:nvGrpSpPr>
        <p:grpSpPr>
          <a:xfrm>
            <a:off x="6141665" y="5663952"/>
            <a:ext cx="324036" cy="432048"/>
            <a:chOff x="763134" y="4698935"/>
            <a:chExt cx="432048" cy="432048"/>
          </a:xfrm>
          <a:solidFill>
            <a:srgbClr val="006600"/>
          </a:solidFill>
        </p:grpSpPr>
        <p:sp>
          <p:nvSpPr>
            <p:cNvPr id="290" name="Teardrop 289">
              <a:extLst>
                <a:ext uri="{FF2B5EF4-FFF2-40B4-BE49-F238E27FC236}">
                  <a16:creationId xmlns:a16="http://schemas.microsoft.com/office/drawing/2014/main" xmlns="" id="{97D53FD8-66C2-40A2-A4D2-EAD37E822106}"/>
                </a:ext>
              </a:extLst>
            </p:cNvPr>
            <p:cNvSpPr/>
            <p:nvPr/>
          </p:nvSpPr>
          <p:spPr>
            <a:xfrm rot="18900000">
              <a:off x="763134" y="4698935"/>
              <a:ext cx="432048" cy="43204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sp>
          <p:nvSpPr>
            <p:cNvPr id="292" name="Oval 291">
              <a:extLst>
                <a:ext uri="{FF2B5EF4-FFF2-40B4-BE49-F238E27FC236}">
                  <a16:creationId xmlns:a16="http://schemas.microsoft.com/office/drawing/2014/main" xmlns="" id="{79F4DA02-B946-493F-A11C-812BFA85809C}"/>
                </a:ext>
              </a:extLst>
            </p:cNvPr>
            <p:cNvSpPr/>
            <p:nvPr/>
          </p:nvSpPr>
          <p:spPr>
            <a:xfrm>
              <a:off x="876633" y="4814351"/>
              <a:ext cx="201216" cy="2012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grpSp>
      <p:grpSp>
        <p:nvGrpSpPr>
          <p:cNvPr id="12" name="Group 292">
            <a:extLst>
              <a:ext uri="{FF2B5EF4-FFF2-40B4-BE49-F238E27FC236}">
                <a16:creationId xmlns:a16="http://schemas.microsoft.com/office/drawing/2014/main" xmlns="" id="{07250F84-F420-471A-B035-3A8CA9924641}"/>
              </a:ext>
            </a:extLst>
          </p:cNvPr>
          <p:cNvGrpSpPr/>
          <p:nvPr/>
        </p:nvGrpSpPr>
        <p:grpSpPr>
          <a:xfrm>
            <a:off x="7431098" y="5663952"/>
            <a:ext cx="324036" cy="432048"/>
            <a:chOff x="763134" y="4698935"/>
            <a:chExt cx="432048" cy="432048"/>
          </a:xfrm>
          <a:solidFill>
            <a:srgbClr val="FF0000"/>
          </a:solidFill>
        </p:grpSpPr>
        <p:sp>
          <p:nvSpPr>
            <p:cNvPr id="294" name="Teardrop 293">
              <a:extLst>
                <a:ext uri="{FF2B5EF4-FFF2-40B4-BE49-F238E27FC236}">
                  <a16:creationId xmlns:a16="http://schemas.microsoft.com/office/drawing/2014/main" xmlns="" id="{ECFB084E-1676-4AFE-A9C3-68A468D155C9}"/>
                </a:ext>
              </a:extLst>
            </p:cNvPr>
            <p:cNvSpPr/>
            <p:nvPr/>
          </p:nvSpPr>
          <p:spPr>
            <a:xfrm rot="18900000">
              <a:off x="763134" y="4698935"/>
              <a:ext cx="432048" cy="432048"/>
            </a:xfrm>
            <a:prstGeom prst="teardrop">
              <a:avLst>
                <a:gd name="adj" fmla="val 20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sp>
          <p:nvSpPr>
            <p:cNvPr id="296" name="Oval 295">
              <a:extLst>
                <a:ext uri="{FF2B5EF4-FFF2-40B4-BE49-F238E27FC236}">
                  <a16:creationId xmlns:a16="http://schemas.microsoft.com/office/drawing/2014/main" xmlns="" id="{C8308B0F-B988-4155-99AB-C08040F09B38}"/>
                </a:ext>
              </a:extLst>
            </p:cNvPr>
            <p:cNvSpPr/>
            <p:nvPr/>
          </p:nvSpPr>
          <p:spPr>
            <a:xfrm>
              <a:off x="876633" y="4814351"/>
              <a:ext cx="201216" cy="20121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black">
                    <a:lumMod val="75000"/>
                    <a:lumOff val="25000"/>
                  </a:prstClr>
                </a:solidFill>
              </a:endParaRPr>
            </a:p>
          </p:txBody>
        </p:sp>
      </p:grpSp>
      <p:sp>
        <p:nvSpPr>
          <p:cNvPr id="297" name="Rounded Rectangle 51">
            <a:extLst>
              <a:ext uri="{FF2B5EF4-FFF2-40B4-BE49-F238E27FC236}">
                <a16:creationId xmlns:a16="http://schemas.microsoft.com/office/drawing/2014/main" xmlns="" id="{AC67DF8D-06C8-437E-9D3A-9CCF2DFF5C44}"/>
              </a:ext>
            </a:extLst>
          </p:cNvPr>
          <p:cNvSpPr/>
          <p:nvPr/>
        </p:nvSpPr>
        <p:spPr>
          <a:xfrm>
            <a:off x="533400" y="4876800"/>
            <a:ext cx="1577340" cy="91440"/>
          </a:xfrm>
          <a:prstGeom prst="roundRect">
            <a:avLst>
              <a:gd name="adj" fmla="val 50000"/>
            </a:avLst>
          </a:prstGeom>
          <a:solidFill>
            <a:srgbClr val="CC00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298" name="Rounded Rectangle 52">
            <a:extLst>
              <a:ext uri="{FF2B5EF4-FFF2-40B4-BE49-F238E27FC236}">
                <a16:creationId xmlns:a16="http://schemas.microsoft.com/office/drawing/2014/main" xmlns="" id="{8BB91E81-12EA-4EC1-B7D2-0BDB6129440C}"/>
              </a:ext>
            </a:extLst>
          </p:cNvPr>
          <p:cNvSpPr/>
          <p:nvPr/>
        </p:nvSpPr>
        <p:spPr>
          <a:xfrm>
            <a:off x="2057400" y="4648200"/>
            <a:ext cx="1577340" cy="91440"/>
          </a:xfrm>
          <a:prstGeom prst="roundRect">
            <a:avLst>
              <a:gd name="adj" fmla="val 50000"/>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299" name="Rounded Rectangle 53">
            <a:extLst>
              <a:ext uri="{FF2B5EF4-FFF2-40B4-BE49-F238E27FC236}">
                <a16:creationId xmlns:a16="http://schemas.microsoft.com/office/drawing/2014/main" xmlns="" id="{CC353913-3229-40CF-97C1-F808F4AAD1A5}"/>
              </a:ext>
            </a:extLst>
          </p:cNvPr>
          <p:cNvSpPr/>
          <p:nvPr/>
        </p:nvSpPr>
        <p:spPr>
          <a:xfrm>
            <a:off x="3733800" y="4419600"/>
            <a:ext cx="1577340" cy="91440"/>
          </a:xfrm>
          <a:prstGeom prst="roundRect">
            <a:avLst>
              <a:gd name="adj" fmla="val 50000"/>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300" name="Rounded Rectangle 54">
            <a:extLst>
              <a:ext uri="{FF2B5EF4-FFF2-40B4-BE49-F238E27FC236}">
                <a16:creationId xmlns:a16="http://schemas.microsoft.com/office/drawing/2014/main" xmlns="" id="{195992B9-1D03-4EB9-BA13-C2430C614D17}"/>
              </a:ext>
            </a:extLst>
          </p:cNvPr>
          <p:cNvSpPr/>
          <p:nvPr/>
        </p:nvSpPr>
        <p:spPr>
          <a:xfrm>
            <a:off x="5433060" y="4099560"/>
            <a:ext cx="1577340" cy="91440"/>
          </a:xfrm>
          <a:prstGeom prst="roundRect">
            <a:avLst>
              <a:gd name="adj" fmla="val 50000"/>
            </a:avLst>
          </a:prstGeom>
          <a:solidFill>
            <a:srgbClr val="66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sp>
        <p:nvSpPr>
          <p:cNvPr id="301" name="Rounded Rectangle 55">
            <a:extLst>
              <a:ext uri="{FF2B5EF4-FFF2-40B4-BE49-F238E27FC236}">
                <a16:creationId xmlns:a16="http://schemas.microsoft.com/office/drawing/2014/main" xmlns="" id="{8B6DEE0A-1952-4738-8DD8-2B5A549CC877}"/>
              </a:ext>
            </a:extLst>
          </p:cNvPr>
          <p:cNvSpPr/>
          <p:nvPr/>
        </p:nvSpPr>
        <p:spPr>
          <a:xfrm>
            <a:off x="7338060" y="4038600"/>
            <a:ext cx="1577340" cy="91440"/>
          </a:xfrm>
          <a:prstGeom prst="roundRect">
            <a:avLst>
              <a:gd name="adj" fmla="val 50000"/>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prstClr val="white"/>
              </a:solidFill>
            </a:endParaRPr>
          </a:p>
        </p:txBody>
      </p:sp>
      <p:cxnSp>
        <p:nvCxnSpPr>
          <p:cNvPr id="305" name="Straight Connector 304">
            <a:extLst>
              <a:ext uri="{FF2B5EF4-FFF2-40B4-BE49-F238E27FC236}">
                <a16:creationId xmlns:a16="http://schemas.microsoft.com/office/drawing/2014/main" xmlns="" id="{DBE1D00E-B025-4169-8387-71A25C480A16}"/>
              </a:ext>
            </a:extLst>
          </p:cNvPr>
          <p:cNvCxnSpPr/>
          <p:nvPr/>
        </p:nvCxnSpPr>
        <p:spPr>
          <a:xfrm>
            <a:off x="152400" y="2905978"/>
            <a:ext cx="7508" cy="1513622"/>
          </a:xfrm>
          <a:prstGeom prst="line">
            <a:avLst/>
          </a:prstGeom>
          <a:ln w="19050">
            <a:solidFill>
              <a:schemeClr val="tx1">
                <a:lumMod val="75000"/>
                <a:lumOff val="2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309" name="Straight Connector 308">
            <a:extLst>
              <a:ext uri="{FF2B5EF4-FFF2-40B4-BE49-F238E27FC236}">
                <a16:creationId xmlns:a16="http://schemas.microsoft.com/office/drawing/2014/main" xmlns="" id="{3F9DE4A8-B994-4F10-9B67-A6EB446534C1}"/>
              </a:ext>
            </a:extLst>
          </p:cNvPr>
          <p:cNvCxnSpPr/>
          <p:nvPr/>
        </p:nvCxnSpPr>
        <p:spPr>
          <a:xfrm>
            <a:off x="1828800" y="2502354"/>
            <a:ext cx="7508" cy="1513622"/>
          </a:xfrm>
          <a:prstGeom prst="line">
            <a:avLst/>
          </a:prstGeom>
          <a:ln w="19050">
            <a:solidFill>
              <a:schemeClr val="tx1">
                <a:lumMod val="75000"/>
                <a:lumOff val="2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313" name="Straight Connector 312">
            <a:extLst>
              <a:ext uri="{FF2B5EF4-FFF2-40B4-BE49-F238E27FC236}">
                <a16:creationId xmlns:a16="http://schemas.microsoft.com/office/drawing/2014/main" xmlns="" id="{54B0EDF4-C54E-4C9B-A5A9-43EA1956BCFB}"/>
              </a:ext>
            </a:extLst>
          </p:cNvPr>
          <p:cNvCxnSpPr/>
          <p:nvPr/>
        </p:nvCxnSpPr>
        <p:spPr>
          <a:xfrm>
            <a:off x="3505200" y="2133600"/>
            <a:ext cx="7508" cy="1513622"/>
          </a:xfrm>
          <a:prstGeom prst="line">
            <a:avLst/>
          </a:prstGeom>
          <a:ln w="19050">
            <a:solidFill>
              <a:schemeClr val="tx1">
                <a:lumMod val="75000"/>
                <a:lumOff val="2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317" name="Straight Connector 316">
            <a:extLst>
              <a:ext uri="{FF2B5EF4-FFF2-40B4-BE49-F238E27FC236}">
                <a16:creationId xmlns:a16="http://schemas.microsoft.com/office/drawing/2014/main" xmlns="" id="{4E250204-D183-4065-879A-2569DBE0CBE4}"/>
              </a:ext>
            </a:extLst>
          </p:cNvPr>
          <p:cNvCxnSpPr/>
          <p:nvPr/>
        </p:nvCxnSpPr>
        <p:spPr>
          <a:xfrm>
            <a:off x="5267518" y="1447800"/>
            <a:ext cx="7508" cy="1513622"/>
          </a:xfrm>
          <a:prstGeom prst="line">
            <a:avLst/>
          </a:prstGeom>
          <a:ln w="19050">
            <a:solidFill>
              <a:schemeClr val="tx1">
                <a:lumMod val="75000"/>
                <a:lumOff val="2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321" name="Straight Connector 320">
            <a:extLst>
              <a:ext uri="{FF2B5EF4-FFF2-40B4-BE49-F238E27FC236}">
                <a16:creationId xmlns:a16="http://schemas.microsoft.com/office/drawing/2014/main" xmlns="" id="{B8F15602-FDAD-4488-B8AC-558CAF303F02}"/>
              </a:ext>
            </a:extLst>
          </p:cNvPr>
          <p:cNvCxnSpPr/>
          <p:nvPr/>
        </p:nvCxnSpPr>
        <p:spPr>
          <a:xfrm>
            <a:off x="7155292" y="838200"/>
            <a:ext cx="7508" cy="1513622"/>
          </a:xfrm>
          <a:prstGeom prst="line">
            <a:avLst/>
          </a:prstGeom>
          <a:ln w="19050">
            <a:solidFill>
              <a:schemeClr val="tx1">
                <a:lumMod val="75000"/>
                <a:lumOff val="2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228600" y="2492276"/>
            <a:ext cx="1676401" cy="2308324"/>
          </a:xfrm>
          <a:prstGeom prst="rect">
            <a:avLst/>
          </a:prstGeom>
        </p:spPr>
        <p:txBody>
          <a:bodyPr wrap="square">
            <a:spAutoFit/>
          </a:bodyPr>
          <a:lstStyle/>
          <a:p>
            <a:pPr algn="ctr"/>
            <a:r>
              <a:rPr lang="nl-NL" dirty="0">
                <a:solidFill>
                  <a:srgbClr val="CC0099"/>
                </a:solidFill>
                <a:latin typeface="+mj-lt"/>
                <a:ea typeface="Calibri" panose="020F0502020204030204" pitchFamily="34" charset="0"/>
              </a:rPr>
              <a:t>Thực hiện nhất quán đường lối đối ngoại độc lập, tự chủ, hòa bình, hữu nghị, hợp tác và phát triển;</a:t>
            </a:r>
            <a:endParaRPr lang="en-US" dirty="0">
              <a:solidFill>
                <a:srgbClr val="CC0099"/>
              </a:solidFill>
              <a:latin typeface="+mj-lt"/>
            </a:endParaRPr>
          </a:p>
        </p:txBody>
      </p:sp>
      <p:sp>
        <p:nvSpPr>
          <p:cNvPr id="5" name="Rectangle 4"/>
          <p:cNvSpPr/>
          <p:nvPr/>
        </p:nvSpPr>
        <p:spPr>
          <a:xfrm>
            <a:off x="1905000" y="2235875"/>
            <a:ext cx="1544031" cy="2031325"/>
          </a:xfrm>
          <a:prstGeom prst="rect">
            <a:avLst/>
          </a:prstGeom>
        </p:spPr>
        <p:txBody>
          <a:bodyPr wrap="square">
            <a:spAutoFit/>
          </a:bodyPr>
          <a:lstStyle/>
          <a:p>
            <a:pPr algn="ctr"/>
            <a:r>
              <a:rPr lang="nl-NL" dirty="0">
                <a:solidFill>
                  <a:srgbClr val="002060"/>
                </a:solidFill>
                <a:latin typeface="+mj-lt"/>
                <a:ea typeface="Calibri" panose="020F0502020204030204" pitchFamily="34" charset="0"/>
              </a:rPr>
              <a:t>Đ</a:t>
            </a:r>
            <a:r>
              <a:rPr lang="nl-NL" dirty="0" smtClean="0">
                <a:solidFill>
                  <a:srgbClr val="002060"/>
                </a:solidFill>
                <a:latin typeface="+mj-lt"/>
                <a:ea typeface="Calibri" panose="020F0502020204030204" pitchFamily="34" charset="0"/>
              </a:rPr>
              <a:t>a </a:t>
            </a:r>
            <a:r>
              <a:rPr lang="nl-NL" dirty="0">
                <a:solidFill>
                  <a:srgbClr val="002060"/>
                </a:solidFill>
                <a:latin typeface="+mj-lt"/>
                <a:ea typeface="Calibri" panose="020F0502020204030204" pitchFamily="34" charset="0"/>
              </a:rPr>
              <a:t>phương hóa, đa dạng hóa quan hệ, chủ động và tích cực hội nhập, hợp tác quốc tế </a:t>
            </a:r>
            <a:endParaRPr lang="en-US" dirty="0">
              <a:solidFill>
                <a:srgbClr val="002060"/>
              </a:solidFill>
              <a:latin typeface="+mj-lt"/>
            </a:endParaRPr>
          </a:p>
        </p:txBody>
      </p:sp>
      <p:sp>
        <p:nvSpPr>
          <p:cNvPr id="6" name="Rectangle 5"/>
          <p:cNvSpPr/>
          <p:nvPr/>
        </p:nvSpPr>
        <p:spPr>
          <a:xfrm>
            <a:off x="3581400" y="1905000"/>
            <a:ext cx="1431939" cy="923330"/>
          </a:xfrm>
          <a:prstGeom prst="rect">
            <a:avLst/>
          </a:prstGeom>
        </p:spPr>
        <p:txBody>
          <a:bodyPr wrap="square">
            <a:spAutoFit/>
          </a:bodyPr>
          <a:lstStyle/>
          <a:p>
            <a:pPr algn="ctr"/>
            <a:r>
              <a:rPr lang="nl-NL" dirty="0" smtClean="0"/>
              <a:t>Nâng cao vị thế của đất nước</a:t>
            </a:r>
            <a:endParaRPr lang="en-US" dirty="0">
              <a:solidFill>
                <a:srgbClr val="7030A0"/>
              </a:solidFill>
              <a:latin typeface="+mj-lt"/>
            </a:endParaRPr>
          </a:p>
        </p:txBody>
      </p:sp>
      <p:sp>
        <p:nvSpPr>
          <p:cNvPr id="7" name="Rectangle 6"/>
          <p:cNvSpPr/>
          <p:nvPr/>
        </p:nvSpPr>
        <p:spPr>
          <a:xfrm>
            <a:off x="5410200" y="1295400"/>
            <a:ext cx="1752600" cy="1754326"/>
          </a:xfrm>
          <a:prstGeom prst="rect">
            <a:avLst/>
          </a:prstGeom>
        </p:spPr>
        <p:txBody>
          <a:bodyPr wrap="square">
            <a:spAutoFit/>
          </a:bodyPr>
          <a:lstStyle/>
          <a:p>
            <a:pPr algn="ctr"/>
            <a:r>
              <a:rPr lang="nl-NL" dirty="0" smtClean="0"/>
              <a:t>vì lợi ích quốc gia, dân tộc, vì một nước Việt Nam xã hội chủ nghĩa giàu mạnh</a:t>
            </a:r>
            <a:r>
              <a:rPr lang="nl-NL" dirty="0" smtClean="0">
                <a:solidFill>
                  <a:srgbClr val="660033"/>
                </a:solidFill>
                <a:latin typeface="+mj-lt"/>
                <a:ea typeface="Calibri" panose="020F0502020204030204" pitchFamily="34" charset="0"/>
              </a:rPr>
              <a:t>.</a:t>
            </a:r>
            <a:endParaRPr lang="en-US" dirty="0">
              <a:solidFill>
                <a:srgbClr val="660033"/>
              </a:solidFill>
              <a:latin typeface="+mj-lt"/>
            </a:endParaRPr>
          </a:p>
        </p:txBody>
      </p:sp>
      <p:sp>
        <p:nvSpPr>
          <p:cNvPr id="8" name="Rectangle 7"/>
          <p:cNvSpPr/>
          <p:nvPr/>
        </p:nvSpPr>
        <p:spPr>
          <a:xfrm>
            <a:off x="7395096" y="546080"/>
            <a:ext cx="1825104" cy="3416320"/>
          </a:xfrm>
          <a:prstGeom prst="rect">
            <a:avLst/>
          </a:prstGeom>
        </p:spPr>
        <p:txBody>
          <a:bodyPr wrap="square">
            <a:spAutoFit/>
          </a:bodyPr>
          <a:lstStyle/>
          <a:p>
            <a:pPr algn="ctr"/>
            <a:r>
              <a:rPr lang="nl-NL" dirty="0" smtClean="0"/>
              <a:t>là bạn, đối tác tin cậy và thành viên có trách nhiệm trong cộng đồng quốc tế, góp phần vào sự nghiệp hoà bình, độc lập dân tộc, dân chủ và tiến bộ xã hội trên thế giới.</a:t>
            </a:r>
            <a:endParaRPr lang="en-US" dirty="0">
              <a:solidFill>
                <a:srgbClr val="FF0000"/>
              </a:solidFill>
              <a:latin typeface="+mj-lt"/>
            </a:endParaRPr>
          </a:p>
        </p:txBody>
      </p:sp>
    </p:spTree>
    <p:extLst>
      <p:ext uri="{BB962C8B-B14F-4D97-AF65-F5344CB8AC3E}">
        <p14:creationId xmlns="" xmlns:p14="http://schemas.microsoft.com/office/powerpoint/2010/main" val="159355974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xmlns="" id="{6012DE67-6C1E-4B4B-92A4-1F4C2DEDF208}"/>
              </a:ext>
            </a:extLst>
          </p:cNvPr>
          <p:cNvSpPr/>
          <p:nvPr/>
        </p:nvSpPr>
        <p:spPr>
          <a:xfrm>
            <a:off x="1160" y="3461346"/>
            <a:ext cx="3717701" cy="540000"/>
          </a:xfrm>
          <a:prstGeom prst="rect">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46" name="Rectangle 45">
            <a:extLst>
              <a:ext uri="{FF2B5EF4-FFF2-40B4-BE49-F238E27FC236}">
                <a16:creationId xmlns:a16="http://schemas.microsoft.com/office/drawing/2014/main" xmlns="" id="{351F7D41-3C42-4B85-9CCF-92E470111DE0}"/>
              </a:ext>
            </a:extLst>
          </p:cNvPr>
          <p:cNvSpPr/>
          <p:nvPr/>
        </p:nvSpPr>
        <p:spPr>
          <a:xfrm rot="10800000">
            <a:off x="5425142" y="3461346"/>
            <a:ext cx="3718859" cy="540000"/>
          </a:xfrm>
          <a:prstGeom prst="rect">
            <a:avLst/>
          </a:prstGeom>
          <a:solidFill>
            <a:srgbClr val="CC009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nvGrpSpPr>
          <p:cNvPr id="2" name="그룹 4">
            <a:extLst>
              <a:ext uri="{FF2B5EF4-FFF2-40B4-BE49-F238E27FC236}">
                <a16:creationId xmlns:a16="http://schemas.microsoft.com/office/drawing/2014/main" xmlns="" id="{CC90342D-3B26-474E-8BA9-AFC81C30999E}"/>
              </a:ext>
            </a:extLst>
          </p:cNvPr>
          <p:cNvGrpSpPr/>
          <p:nvPr/>
        </p:nvGrpSpPr>
        <p:grpSpPr>
          <a:xfrm>
            <a:off x="3276313" y="1769264"/>
            <a:ext cx="2591378" cy="3900889"/>
            <a:chOff x="4613536" y="2164199"/>
            <a:chExt cx="2956435" cy="3337816"/>
          </a:xfrm>
        </p:grpSpPr>
        <p:sp>
          <p:nvSpPr>
            <p:cNvPr id="48" name="Pie 14">
              <a:extLst>
                <a:ext uri="{FF2B5EF4-FFF2-40B4-BE49-F238E27FC236}">
                  <a16:creationId xmlns:a16="http://schemas.microsoft.com/office/drawing/2014/main" xmlns="" id="{4A303D82-4AD0-47EB-A952-88440AB147B8}"/>
                </a:ext>
              </a:extLst>
            </p:cNvPr>
            <p:cNvSpPr/>
            <p:nvPr/>
          </p:nvSpPr>
          <p:spPr>
            <a:xfrm>
              <a:off x="4613536" y="2363855"/>
              <a:ext cx="2920588" cy="2920588"/>
            </a:xfrm>
            <a:prstGeom prst="pie">
              <a:avLst>
                <a:gd name="adj1" fmla="val 10775528"/>
                <a:gd name="adj2" fmla="val 16200000"/>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schemeClr val="tx1"/>
                </a:solidFill>
              </a:endParaRPr>
            </a:p>
          </p:txBody>
        </p:sp>
        <p:sp>
          <p:nvSpPr>
            <p:cNvPr id="49" name="Pie 22">
              <a:extLst>
                <a:ext uri="{FF2B5EF4-FFF2-40B4-BE49-F238E27FC236}">
                  <a16:creationId xmlns:a16="http://schemas.microsoft.com/office/drawing/2014/main" xmlns="" id="{3711BEB3-379E-4F1F-905B-A982C2FCF04A}"/>
                </a:ext>
              </a:extLst>
            </p:cNvPr>
            <p:cNvSpPr/>
            <p:nvPr/>
          </p:nvSpPr>
          <p:spPr>
            <a:xfrm rot="10800000">
              <a:off x="4649383" y="2381767"/>
              <a:ext cx="2920588" cy="2920588"/>
            </a:xfrm>
            <a:prstGeom prst="pie">
              <a:avLst>
                <a:gd name="adj1" fmla="val 10775528"/>
                <a:gd name="adj2" fmla="val 16200000"/>
              </a:avLst>
            </a:prstGeom>
            <a:solidFill>
              <a:srgbClr val="CC009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solidFill>
                  <a:schemeClr val="tx1"/>
                </a:solidFill>
              </a:endParaRPr>
            </a:p>
          </p:txBody>
        </p:sp>
        <p:sp>
          <p:nvSpPr>
            <p:cNvPr id="50" name="Oval 49">
              <a:extLst>
                <a:ext uri="{FF2B5EF4-FFF2-40B4-BE49-F238E27FC236}">
                  <a16:creationId xmlns:a16="http://schemas.microsoft.com/office/drawing/2014/main" xmlns="" id="{3A1DA3CD-8333-4FC1-ABC5-235D871E8D42}"/>
                </a:ext>
              </a:extLst>
            </p:cNvPr>
            <p:cNvSpPr/>
            <p:nvPr/>
          </p:nvSpPr>
          <p:spPr>
            <a:xfrm>
              <a:off x="5118427" y="2853991"/>
              <a:ext cx="1946652" cy="1946652"/>
            </a:xfrm>
            <a:prstGeom prst="ellipse">
              <a:avLst/>
            </a:prstGeom>
            <a:solidFill>
              <a:srgbClr val="00B0F0"/>
            </a:solidFill>
            <a:ln w="889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1" name="Isosceles Triangle 50">
              <a:extLst>
                <a:ext uri="{FF2B5EF4-FFF2-40B4-BE49-F238E27FC236}">
                  <a16:creationId xmlns:a16="http://schemas.microsoft.com/office/drawing/2014/main" xmlns="" id="{D344692D-CC5B-4069-9725-4E11FC4B799E}"/>
                </a:ext>
              </a:extLst>
            </p:cNvPr>
            <p:cNvSpPr/>
            <p:nvPr/>
          </p:nvSpPr>
          <p:spPr>
            <a:xfrm rot="5400000">
              <a:off x="5911556" y="2299861"/>
              <a:ext cx="847738" cy="576413"/>
            </a:xfrm>
            <a:prstGeom prst="triangle">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2" name="Isosceles Triangle 51">
              <a:extLst>
                <a:ext uri="{FF2B5EF4-FFF2-40B4-BE49-F238E27FC236}">
                  <a16:creationId xmlns:a16="http://schemas.microsoft.com/office/drawing/2014/main" xmlns="" id="{4EC06A36-9B13-434A-BE79-66F301E7DBFA}"/>
                </a:ext>
              </a:extLst>
            </p:cNvPr>
            <p:cNvSpPr/>
            <p:nvPr/>
          </p:nvSpPr>
          <p:spPr>
            <a:xfrm rot="16200000">
              <a:off x="5424212" y="4789939"/>
              <a:ext cx="847738" cy="576413"/>
            </a:xfrm>
            <a:prstGeom prst="triangle">
              <a:avLst/>
            </a:prstGeom>
            <a:solidFill>
              <a:srgbClr val="CC009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grpSp>
      <p:sp>
        <p:nvSpPr>
          <p:cNvPr id="53" name="Oval 52">
            <a:extLst>
              <a:ext uri="{FF2B5EF4-FFF2-40B4-BE49-F238E27FC236}">
                <a16:creationId xmlns:a16="http://schemas.microsoft.com/office/drawing/2014/main" xmlns="" id="{87029278-59D0-4A7E-89DC-561D7A85624A}"/>
              </a:ext>
            </a:extLst>
          </p:cNvPr>
          <p:cNvSpPr/>
          <p:nvPr/>
        </p:nvSpPr>
        <p:spPr>
          <a:xfrm>
            <a:off x="4100163" y="3090589"/>
            <a:ext cx="943679" cy="1258239"/>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2700"/>
          </a:p>
        </p:txBody>
      </p:sp>
      <p:sp>
        <p:nvSpPr>
          <p:cNvPr id="58" name="Freeform 55">
            <a:extLst>
              <a:ext uri="{FF2B5EF4-FFF2-40B4-BE49-F238E27FC236}">
                <a16:creationId xmlns:a16="http://schemas.microsoft.com/office/drawing/2014/main" xmlns="" id="{4BF66E3F-6AF2-4346-B798-CDFBA59121BF}"/>
              </a:ext>
            </a:extLst>
          </p:cNvPr>
          <p:cNvSpPr/>
          <p:nvPr/>
        </p:nvSpPr>
        <p:spPr>
          <a:xfrm rot="2700000">
            <a:off x="4398840" y="3416139"/>
            <a:ext cx="346320" cy="636451"/>
          </a:xfrm>
          <a:custGeom>
            <a:avLst/>
            <a:gdLst/>
            <a:ahLst/>
            <a:cxnLst/>
            <a:rect l="l" t="t" r="r" b="b"/>
            <a:pathLst>
              <a:path w="1060423" h="2598393">
                <a:moveTo>
                  <a:pt x="511607" y="1989888"/>
                </a:moveTo>
                <a:cubicBezTo>
                  <a:pt x="421916" y="2038892"/>
                  <a:pt x="392123" y="2248491"/>
                  <a:pt x="577615" y="2379095"/>
                </a:cubicBezTo>
                <a:cubicBezTo>
                  <a:pt x="531205" y="2257454"/>
                  <a:pt x="562054" y="2197447"/>
                  <a:pt x="592034" y="2136572"/>
                </a:cubicBezTo>
                <a:cubicBezTo>
                  <a:pt x="592534" y="2167519"/>
                  <a:pt x="560915" y="2234057"/>
                  <a:pt x="638675" y="2272816"/>
                </a:cubicBezTo>
                <a:cubicBezTo>
                  <a:pt x="602283" y="2156226"/>
                  <a:pt x="756001" y="2119500"/>
                  <a:pt x="594605" y="1990756"/>
                </a:cubicBezTo>
                <a:cubicBezTo>
                  <a:pt x="828052" y="2024484"/>
                  <a:pt x="759407" y="2143283"/>
                  <a:pt x="814896" y="2262952"/>
                </a:cubicBezTo>
                <a:cubicBezTo>
                  <a:pt x="774295" y="2270013"/>
                  <a:pt x="715464" y="2161619"/>
                  <a:pt x="728685" y="2212952"/>
                </a:cubicBezTo>
                <a:cubicBezTo>
                  <a:pt x="798068" y="2415798"/>
                  <a:pt x="590532" y="2421590"/>
                  <a:pt x="656442" y="2598393"/>
                </a:cubicBezTo>
                <a:cubicBezTo>
                  <a:pt x="451592" y="2586815"/>
                  <a:pt x="511509" y="2396411"/>
                  <a:pt x="415171" y="2350110"/>
                </a:cubicBezTo>
                <a:cubicBezTo>
                  <a:pt x="389023" y="2345435"/>
                  <a:pt x="357666" y="2366802"/>
                  <a:pt x="415723" y="2461957"/>
                </a:cubicBezTo>
                <a:cubicBezTo>
                  <a:pt x="77590" y="2209980"/>
                  <a:pt x="314998" y="2004011"/>
                  <a:pt x="511607" y="1989888"/>
                </a:cubicBezTo>
                <a:close/>
                <a:moveTo>
                  <a:pt x="344786" y="1884983"/>
                </a:moveTo>
                <a:lnTo>
                  <a:pt x="722598" y="1884983"/>
                </a:lnTo>
                <a:cubicBezTo>
                  <a:pt x="716460" y="1906965"/>
                  <a:pt x="711917" y="1928321"/>
                  <a:pt x="707988" y="1948728"/>
                </a:cubicBezTo>
                <a:lnTo>
                  <a:pt x="357819" y="1948059"/>
                </a:lnTo>
                <a:close/>
                <a:moveTo>
                  <a:pt x="530212" y="651224"/>
                </a:moveTo>
                <a:cubicBezTo>
                  <a:pt x="585486" y="651224"/>
                  <a:pt x="630294" y="696033"/>
                  <a:pt x="630294" y="751307"/>
                </a:cubicBezTo>
                <a:cubicBezTo>
                  <a:pt x="630294" y="806581"/>
                  <a:pt x="585486" y="851389"/>
                  <a:pt x="530212" y="851389"/>
                </a:cubicBezTo>
                <a:cubicBezTo>
                  <a:pt x="474938" y="851389"/>
                  <a:pt x="430129" y="806581"/>
                  <a:pt x="430129" y="751307"/>
                </a:cubicBezTo>
                <a:cubicBezTo>
                  <a:pt x="430129" y="696033"/>
                  <a:pt x="474938" y="651224"/>
                  <a:pt x="530212" y="651224"/>
                </a:cubicBezTo>
                <a:close/>
                <a:moveTo>
                  <a:pt x="530212" y="551141"/>
                </a:moveTo>
                <a:cubicBezTo>
                  <a:pt x="419664" y="551141"/>
                  <a:pt x="330046" y="640759"/>
                  <a:pt x="330046" y="751307"/>
                </a:cubicBezTo>
                <a:cubicBezTo>
                  <a:pt x="330046" y="861855"/>
                  <a:pt x="419664" y="951472"/>
                  <a:pt x="530212" y="951472"/>
                </a:cubicBezTo>
                <a:cubicBezTo>
                  <a:pt x="640760" y="951472"/>
                  <a:pt x="730377" y="861855"/>
                  <a:pt x="730377" y="751307"/>
                </a:cubicBezTo>
                <a:cubicBezTo>
                  <a:pt x="730377" y="640759"/>
                  <a:pt x="640760" y="551141"/>
                  <a:pt x="530212" y="551141"/>
                </a:cubicBezTo>
                <a:close/>
                <a:moveTo>
                  <a:pt x="286245" y="353827"/>
                </a:moveTo>
                <a:cubicBezTo>
                  <a:pt x="438132" y="439406"/>
                  <a:pt x="623290" y="440561"/>
                  <a:pt x="776100" y="356932"/>
                </a:cubicBezTo>
                <a:cubicBezTo>
                  <a:pt x="941305" y="720175"/>
                  <a:pt x="898096" y="1115325"/>
                  <a:pt x="825241" y="1447764"/>
                </a:cubicBezTo>
                <a:lnTo>
                  <a:pt x="1060423" y="1673413"/>
                </a:lnTo>
                <a:lnTo>
                  <a:pt x="1021935" y="1978110"/>
                </a:lnTo>
                <a:lnTo>
                  <a:pt x="745125" y="1786699"/>
                </a:lnTo>
                <a:lnTo>
                  <a:pt x="734250" y="1834148"/>
                </a:lnTo>
                <a:lnTo>
                  <a:pt x="332991" y="1834148"/>
                </a:lnTo>
                <a:cubicBezTo>
                  <a:pt x="330005" y="1820736"/>
                  <a:pt x="326662" y="1807037"/>
                  <a:pt x="323192" y="1793020"/>
                </a:cubicBezTo>
                <a:lnTo>
                  <a:pt x="38489" y="1989888"/>
                </a:lnTo>
                <a:lnTo>
                  <a:pt x="0" y="1685191"/>
                </a:lnTo>
                <a:lnTo>
                  <a:pt x="237343" y="1457469"/>
                </a:lnTo>
                <a:lnTo>
                  <a:pt x="238009" y="1459571"/>
                </a:lnTo>
                <a:lnTo>
                  <a:pt x="242012" y="1446515"/>
                </a:lnTo>
                <a:cubicBezTo>
                  <a:pt x="171205" y="1115067"/>
                  <a:pt x="127758" y="714059"/>
                  <a:pt x="286245" y="353827"/>
                </a:cubicBezTo>
                <a:close/>
                <a:moveTo>
                  <a:pt x="527942" y="0"/>
                </a:moveTo>
                <a:cubicBezTo>
                  <a:pt x="622760" y="95693"/>
                  <a:pt x="695048" y="196745"/>
                  <a:pt x="748164" y="301374"/>
                </a:cubicBezTo>
                <a:cubicBezTo>
                  <a:pt x="612692" y="376844"/>
                  <a:pt x="447588" y="375495"/>
                  <a:pt x="312997" y="298024"/>
                </a:cubicBezTo>
                <a:cubicBezTo>
                  <a:pt x="364591" y="193505"/>
                  <a:pt x="435080" y="93397"/>
                  <a:pt x="5279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p>
        </p:txBody>
      </p:sp>
      <p:sp>
        <p:nvSpPr>
          <p:cNvPr id="3" name="Rectangle 2"/>
          <p:cNvSpPr/>
          <p:nvPr/>
        </p:nvSpPr>
        <p:spPr>
          <a:xfrm>
            <a:off x="153772" y="1143000"/>
            <a:ext cx="3122541" cy="2246769"/>
          </a:xfrm>
          <a:prstGeom prst="rect">
            <a:avLst/>
          </a:prstGeom>
        </p:spPr>
        <p:txBody>
          <a:bodyPr wrap="square">
            <a:spAutoFit/>
          </a:bodyPr>
          <a:lstStyle/>
          <a:p>
            <a:pPr marL="342900" indent="-342900" algn="just">
              <a:buFont typeface="Wingdings" panose="05000000000000000000" pitchFamily="2" charset="2"/>
              <a:buChar char="§"/>
            </a:pPr>
            <a:r>
              <a:rPr lang="nl-NL" sz="2000" dirty="0" smtClean="0"/>
              <a:t>Hợp tác bình đẳng, cùng có lợi với tất cả các nước trên cơ sở những nguyên tắc cơ bản của Hiến chương Liên hợp quốc và luật pháp quốc tế</a:t>
            </a:r>
            <a:endParaRPr lang="en-US" sz="2000" dirty="0">
              <a:solidFill>
                <a:srgbClr val="3333CC"/>
              </a:solidFill>
              <a:latin typeface="+mj-lt"/>
            </a:endParaRPr>
          </a:p>
        </p:txBody>
      </p:sp>
      <p:sp>
        <p:nvSpPr>
          <p:cNvPr id="4" name="Rectangle 3"/>
          <p:cNvSpPr/>
          <p:nvPr/>
        </p:nvSpPr>
        <p:spPr>
          <a:xfrm>
            <a:off x="5806445" y="4114800"/>
            <a:ext cx="3215207" cy="1887696"/>
          </a:xfrm>
          <a:prstGeom prst="rect">
            <a:avLst/>
          </a:prstGeom>
        </p:spPr>
        <p:txBody>
          <a:bodyPr wrap="square">
            <a:spAutoFit/>
          </a:bodyPr>
          <a:lstStyle/>
          <a:p>
            <a:pPr marL="342900" indent="-342900" algn="just">
              <a:lnSpc>
                <a:spcPts val="2000"/>
              </a:lnSpc>
              <a:spcAft>
                <a:spcPts val="0"/>
              </a:spcAft>
              <a:buFont typeface="Wingdings" panose="05000000000000000000" pitchFamily="2" charset="2"/>
              <a:buChar char="§"/>
            </a:pPr>
            <a:r>
              <a:rPr lang="nl-NL" sz="2000" dirty="0" smtClean="0"/>
              <a:t>Trước sau như một ủng hộ các đảng cộng sản và công nhân, các phong trào tiến bộ xã hội trong cuộc đấu tranh vì những mục tiêu chung của thời đại</a:t>
            </a:r>
            <a:endParaRPr lang="en-US" sz="2000" dirty="0">
              <a:solidFill>
                <a:srgbClr val="006600"/>
              </a:solidFill>
              <a:effectLst/>
              <a:latin typeface="+mj-lt"/>
              <a:ea typeface="Calibri" panose="020F0502020204030204" pitchFamily="34" charset="0"/>
              <a:cs typeface="Times New Roman" panose="02020603050405020304" pitchFamily="18" charset="0"/>
            </a:endParaRPr>
          </a:p>
        </p:txBody>
      </p:sp>
      <p:sp>
        <p:nvSpPr>
          <p:cNvPr id="5" name="Rectangle 4"/>
          <p:cNvSpPr/>
          <p:nvPr/>
        </p:nvSpPr>
        <p:spPr>
          <a:xfrm>
            <a:off x="122352" y="4114800"/>
            <a:ext cx="3535247" cy="2246769"/>
          </a:xfrm>
          <a:prstGeom prst="rect">
            <a:avLst/>
          </a:prstGeom>
        </p:spPr>
        <p:txBody>
          <a:bodyPr wrap="square">
            <a:spAutoFit/>
          </a:bodyPr>
          <a:lstStyle/>
          <a:p>
            <a:pPr>
              <a:buFont typeface="Wingdings" pitchFamily="2" charset="2"/>
              <a:buChar char="§"/>
            </a:pPr>
            <a:r>
              <a:rPr lang="nl-NL" sz="2000" dirty="0" smtClean="0"/>
              <a:t> Mở </a:t>
            </a:r>
            <a:r>
              <a:rPr lang="nl-NL" sz="2000" dirty="0" smtClean="0"/>
              <a:t>rộng quan hệ với các đảng cánh tả, đảng cầm quyền và những đảng khác trên cơ sở bảo đảm lợi ích quốc gia, giữ vững độc lập, tự chủ, vì hoà bình, hữu nghị, hợp tác và phát triển.</a:t>
            </a:r>
            <a:endParaRPr lang="en-US" sz="2000" dirty="0"/>
          </a:p>
        </p:txBody>
      </p:sp>
      <p:pic>
        <p:nvPicPr>
          <p:cNvPr id="1026" name="Picture 2" descr="Image result for cam kết quốc tế và chủ động, tích cực đàm phán, ký kết các hiệp định thương mại tự do thế hệ mớ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562600" y="1"/>
            <a:ext cx="3581401" cy="333340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51367024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987" y="427030"/>
            <a:ext cx="8754413" cy="707886"/>
          </a:xfrm>
          <a:prstGeom prst="rect">
            <a:avLst/>
          </a:prstGeom>
        </p:spPr>
        <p:txBody>
          <a:bodyPr wrap="square">
            <a:spAutoFit/>
          </a:bodyPr>
          <a:lstStyle/>
          <a:p>
            <a:r>
              <a:rPr lang="nl-NL" sz="2000" dirty="0" smtClean="0"/>
              <a:t>Tăng cường hiểu biết, tình hữu nghị và hợp tác giữa nhân dân Việt Nam với nhân dân các nước trên thế giới.</a:t>
            </a:r>
            <a:endParaRPr lang="en-US" sz="2000" dirty="0"/>
          </a:p>
        </p:txBody>
      </p:sp>
      <p:pic>
        <p:nvPicPr>
          <p:cNvPr id="2050" name="Picture 2" descr="Related image"/>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60986" y="1751527"/>
            <a:ext cx="4411014" cy="4041552"/>
          </a:xfrm>
          <a:prstGeom prst="rect">
            <a:avLst/>
          </a:prstGeom>
          <a:noFill/>
          <a:extLst>
            <a:ext uri="{909E8E84-426E-40DD-AFC4-6F175D3DCCD1}">
              <a14:hiddenFill xmlns="" xmlns:a14="http://schemas.microsoft.com/office/drawing/2010/main">
                <a:solidFill>
                  <a:srgbClr val="FFFFFF"/>
                </a:solidFill>
              </a14:hiddenFill>
            </a:ext>
          </a:extLst>
        </p:spPr>
      </p:pic>
      <p:pic>
        <p:nvPicPr>
          <p:cNvPr id="2052" name="Picture 4" descr="Related imag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572001" y="1751527"/>
            <a:ext cx="4420673" cy="404155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64343827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l-NL" sz="2700" i="1" dirty="0" smtClean="0">
                <a:solidFill>
                  <a:srgbClr val="FF0000"/>
                </a:solidFill>
                <a:latin typeface="Times New Roman" pitchFamily="18" charset="0"/>
                <a:cs typeface="Times New Roman" pitchFamily="18" charset="0"/>
              </a:rPr>
              <a:t>6</a:t>
            </a:r>
            <a:r>
              <a:rPr lang="nl-NL" sz="2700" i="1" dirty="0">
                <a:solidFill>
                  <a:srgbClr val="FF0000"/>
                </a:solidFill>
                <a:latin typeface="Times New Roman" pitchFamily="18" charset="0"/>
                <a:cs typeface="Times New Roman" pitchFamily="18" charset="0"/>
              </a:rPr>
              <a:t>. Xây dựng nền dân chủ xã hội chủ nghĩa, thực hiện đại đoàn kết dân tộc, tăng cường và mở rộng mặt trận dân tộc thống nhất</a:t>
            </a:r>
            <a:r>
              <a:rPr lang="en-US" b="1" dirty="0">
                <a:solidFill>
                  <a:srgbClr val="FF0000"/>
                </a:solidFill>
              </a:rPr>
              <a:t/>
            </a:r>
            <a:br>
              <a:rPr lang="en-US" b="1" dirty="0">
                <a:solidFill>
                  <a:srgbClr val="FF0000"/>
                </a:solidFill>
              </a:rPr>
            </a:br>
            <a:endParaRPr lang="en-US" dirty="0">
              <a:solidFill>
                <a:srgbClr val="FF0000"/>
              </a:solidFill>
            </a:endParaRPr>
          </a:p>
        </p:txBody>
      </p:sp>
      <p:sp>
        <p:nvSpPr>
          <p:cNvPr id="3" name="Content Placeholder 2"/>
          <p:cNvSpPr>
            <a:spLocks noGrp="1"/>
          </p:cNvSpPr>
          <p:nvPr>
            <p:ph idx="1"/>
          </p:nvPr>
        </p:nvSpPr>
        <p:spPr>
          <a:xfrm>
            <a:off x="304800" y="1143000"/>
            <a:ext cx="8382000" cy="4525963"/>
          </a:xfrm>
        </p:spPr>
        <p:txBody>
          <a:bodyPr>
            <a:normAutofit/>
          </a:bodyPr>
          <a:lstStyle/>
          <a:p>
            <a:pPr algn="just"/>
            <a:r>
              <a:rPr lang="nl-NL" sz="2400" dirty="0" smtClean="0"/>
              <a:t>Xây dựng và từng bước hoàn thiện nền dân chủ xã hội chủ nghĩa, bảo đảm dân chủ được thực hiện trong thực tế cuộc sống ở mỗi cấp, trên tất cả các lĩnh vực. Dân chủ gắn liền với kỷ luật, kỷ cương và phải được thể chế hoá bằng pháp luật, được pháp luật bảo đảm. </a:t>
            </a:r>
            <a:endParaRPr lang="en-US" sz="2400" dirty="0"/>
          </a:p>
        </p:txBody>
      </p:sp>
      <p:pic>
        <p:nvPicPr>
          <p:cNvPr id="6146" name="Picture 2" descr="Kết quả hình ảnh cho đoàn kết dân tộc"/>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343400" y="3048000"/>
            <a:ext cx="4324350" cy="3552831"/>
          </a:xfrm>
          <a:prstGeom prst="rect">
            <a:avLst/>
          </a:prstGeom>
          <a:noFill/>
          <a:extLst>
            <a:ext uri="{909E8E84-426E-40DD-AFC4-6F175D3DCCD1}">
              <a14:hiddenFill xmlns="" xmlns:a14="http://schemas.microsoft.com/office/drawing/2010/main">
                <a:solidFill>
                  <a:srgbClr val="FFFFFF"/>
                </a:solidFill>
              </a14:hiddenFill>
            </a:ext>
          </a:extLst>
        </p:spPr>
      </p:pic>
      <p:pic>
        <p:nvPicPr>
          <p:cNvPr id="6148" name="Picture 4" descr="Kết quả hình ảnh cho bầu cử"/>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57200" y="3339899"/>
            <a:ext cx="3792683" cy="3060901"/>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06353302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41479" y="152400"/>
            <a:ext cx="8664262" cy="1200329"/>
          </a:xfrm>
          <a:prstGeom prst="rect">
            <a:avLst/>
          </a:prstGeom>
        </p:spPr>
        <p:txBody>
          <a:bodyPr wrap="square">
            <a:spAutoFit/>
          </a:bodyPr>
          <a:lstStyle/>
          <a:p>
            <a:pPr marL="342900" indent="-342900" algn="ctr">
              <a:buFont typeface="Wingdings" panose="05000000000000000000" pitchFamily="2" charset="2"/>
              <a:buChar char="§"/>
            </a:pPr>
            <a:r>
              <a:rPr lang="nl-NL" sz="2400" dirty="0" smtClean="0"/>
              <a:t>Đại đoàn kết toàn dân tộc trên nền tảng liên minh giai cấp công nhân với giai cấp nông dân và đội ngũ trí thức dưới sự lãnh đạo của Đảng là đường lối chiến lược của cách mạng Việt Nam</a:t>
            </a:r>
            <a:endParaRPr lang="en-US" sz="2400" b="1" dirty="0">
              <a:solidFill>
                <a:srgbClr val="3333CC"/>
              </a:solidFill>
              <a:latin typeface="+mj-lt"/>
            </a:endParaRPr>
          </a:p>
        </p:txBody>
      </p:sp>
      <p:pic>
        <p:nvPicPr>
          <p:cNvPr id="8" name="Picture 2" descr="Image result for đại hội đảng lần thứ 1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715000" y="3366250"/>
            <a:ext cx="3048000" cy="2994201"/>
          </a:xfrm>
          <a:prstGeom prst="rect">
            <a:avLst/>
          </a:prstGeom>
          <a:noFill/>
          <a:extLst>
            <a:ext uri="{909E8E84-426E-40DD-AFC4-6F175D3DCCD1}">
              <a14:hiddenFill xmlns:a14="http://schemas.microsoft.com/office/drawing/2010/main" xmlns="">
                <a:solidFill>
                  <a:srgbClr val="FFFFFF"/>
                </a:solidFill>
              </a14:hiddenFill>
            </a:ext>
          </a:extLst>
        </p:spPr>
      </p:pic>
      <p:pic>
        <p:nvPicPr>
          <p:cNvPr id="9" name="Picture 2" descr="http://a.tcnn.vn/Images/images/03-chi-t-ch-2317-489.jpg"/>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52400" y="1524000"/>
            <a:ext cx="5638800" cy="2627291"/>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930417035"/>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8600" y="228600"/>
            <a:ext cx="2514600" cy="523220"/>
          </a:xfrm>
          <a:prstGeom prst="rect">
            <a:avLst/>
          </a:prstGeom>
        </p:spPr>
        <p:txBody>
          <a:bodyPr wrap="square">
            <a:spAutoFit/>
          </a:bodyPr>
          <a:lstStyle/>
          <a:p>
            <a:pPr marL="457200" indent="-457200" algn="ctr"/>
            <a:r>
              <a:rPr lang="nl-NL" sz="2800" dirty="0" smtClean="0">
                <a:solidFill>
                  <a:srgbClr val="3333CC"/>
                </a:solidFill>
                <a:latin typeface="+mj-lt"/>
              </a:rPr>
              <a:t>Vai trò đoàn kết</a:t>
            </a:r>
            <a:endParaRPr lang="en-US" sz="2800" dirty="0">
              <a:solidFill>
                <a:srgbClr val="3333CC"/>
              </a:solidFill>
              <a:latin typeface="+mj-lt"/>
            </a:endParaRPr>
          </a:p>
        </p:txBody>
      </p:sp>
      <p:sp>
        <p:nvSpPr>
          <p:cNvPr id="6" name="Rectangle 5"/>
          <p:cNvSpPr/>
          <p:nvPr/>
        </p:nvSpPr>
        <p:spPr>
          <a:xfrm>
            <a:off x="3733800" y="0"/>
            <a:ext cx="4572000" cy="1200329"/>
          </a:xfrm>
          <a:prstGeom prst="rect">
            <a:avLst/>
          </a:prstGeom>
        </p:spPr>
        <p:txBody>
          <a:bodyPr>
            <a:spAutoFit/>
          </a:bodyPr>
          <a:lstStyle/>
          <a:p>
            <a:r>
              <a:rPr lang="nl-NL" dirty="0" smtClean="0"/>
              <a:t>là nguồn sức mạnh, động lực chủ yếu và là nhân tố có ý nghĩa quyết định bảo đảm thắng lợi bền vững của sự nghiệp xây dựng và bảo vệ Tổ quốc</a:t>
            </a:r>
            <a:endParaRPr lang="en-US" dirty="0"/>
          </a:p>
        </p:txBody>
      </p:sp>
      <p:sp>
        <p:nvSpPr>
          <p:cNvPr id="7" name="Rectangle 6"/>
          <p:cNvSpPr/>
          <p:nvPr/>
        </p:nvSpPr>
        <p:spPr>
          <a:xfrm>
            <a:off x="3810000" y="1446074"/>
            <a:ext cx="4876800" cy="1754326"/>
          </a:xfrm>
          <a:prstGeom prst="rect">
            <a:avLst/>
          </a:prstGeom>
        </p:spPr>
        <p:txBody>
          <a:bodyPr wrap="square">
            <a:spAutoFit/>
          </a:bodyPr>
          <a:lstStyle/>
          <a:p>
            <a:r>
              <a:rPr lang="nl-NL" dirty="0" smtClean="0"/>
              <a:t>lấy mục tiêu giữ vững độc lập, thống nhất của Tổ quốc, vì dân giàu, nước mạnh, xã hội công bằng, dân chủ, văn minh làm điểm tương đồng, xoá bỏ mặc cảm, định kiến, phân biệt đối xử về quá khứ, thành phần, giai cấp, xây dựng tinh thần cởi mở, tin cậy lẫn nhau, cùng hướng tới tương lai</a:t>
            </a:r>
            <a:endParaRPr lang="en-US" dirty="0"/>
          </a:p>
        </p:txBody>
      </p:sp>
      <p:sp>
        <p:nvSpPr>
          <p:cNvPr id="8" name="Rectangle 7"/>
          <p:cNvSpPr/>
          <p:nvPr/>
        </p:nvSpPr>
        <p:spPr>
          <a:xfrm>
            <a:off x="381000" y="3515380"/>
            <a:ext cx="2514600" cy="523220"/>
          </a:xfrm>
          <a:prstGeom prst="rect">
            <a:avLst/>
          </a:prstGeom>
        </p:spPr>
        <p:txBody>
          <a:bodyPr wrap="square">
            <a:spAutoFit/>
          </a:bodyPr>
          <a:lstStyle/>
          <a:p>
            <a:pPr marL="457200" indent="-457200" algn="ctr"/>
            <a:r>
              <a:rPr lang="nl-NL" sz="2800" dirty="0" smtClean="0">
                <a:solidFill>
                  <a:srgbClr val="3333CC"/>
                </a:solidFill>
                <a:latin typeface="+mj-lt"/>
              </a:rPr>
              <a:t>Cơ sở đoàn kết</a:t>
            </a:r>
            <a:endParaRPr lang="en-US" sz="2800" dirty="0">
              <a:solidFill>
                <a:srgbClr val="3333CC"/>
              </a:solidFill>
              <a:latin typeface="+mj-lt"/>
            </a:endParaRPr>
          </a:p>
        </p:txBody>
      </p:sp>
      <p:sp>
        <p:nvSpPr>
          <p:cNvPr id="9" name="Rectangle 8"/>
          <p:cNvSpPr/>
          <p:nvPr/>
        </p:nvSpPr>
        <p:spPr>
          <a:xfrm>
            <a:off x="3810000" y="3429000"/>
            <a:ext cx="5029200" cy="1754326"/>
          </a:xfrm>
          <a:prstGeom prst="rect">
            <a:avLst/>
          </a:prstGeom>
        </p:spPr>
        <p:txBody>
          <a:bodyPr wrap="square">
            <a:spAutoFit/>
          </a:bodyPr>
          <a:lstStyle/>
          <a:p>
            <a:r>
              <a:rPr lang="nl-NL" dirty="0" smtClean="0"/>
              <a:t>Bảo đảm công bằng và bình đẳng xã hội, chăm lo lợi ích thiết thực, chính đáng, hợp pháp của các giai cấp, các tầng lớp nhân </a:t>
            </a:r>
            <a:r>
              <a:rPr lang="nl-NL" dirty="0" smtClean="0"/>
              <a:t>dân</a:t>
            </a:r>
            <a:r>
              <a:rPr lang="nl-NL" dirty="0" smtClean="0"/>
              <a:t> kết hợp hài hoà lợi ích cá nhân, lợi ích tập thể và lợi ích toàn xã hội; thực hiện dân chủ gắn liền với giữ gìn kỷ cương, chống quan liêu, tham nhũng, lãng phí</a:t>
            </a:r>
            <a:endParaRPr lang="en-US" dirty="0"/>
          </a:p>
        </p:txBody>
      </p:sp>
      <p:sp>
        <p:nvSpPr>
          <p:cNvPr id="10" name="Rectangle 9"/>
          <p:cNvSpPr/>
          <p:nvPr/>
        </p:nvSpPr>
        <p:spPr>
          <a:xfrm>
            <a:off x="3810000" y="5200471"/>
            <a:ext cx="4648200" cy="1200329"/>
          </a:xfrm>
          <a:prstGeom prst="rect">
            <a:avLst/>
          </a:prstGeom>
        </p:spPr>
        <p:txBody>
          <a:bodyPr wrap="square">
            <a:spAutoFit/>
          </a:bodyPr>
          <a:lstStyle/>
          <a:p>
            <a:r>
              <a:rPr lang="nl-NL" dirty="0" smtClean="0"/>
              <a:t>không ngừng bồi dưỡng, nâng cao tinh thần yêu nước, ý thức độc lập dân tộc, thống nhất Tổ quốc, tinh thần tự lực, tự cường xây dựng đất nước</a:t>
            </a:r>
            <a:endParaRPr lang="en-US" dirty="0"/>
          </a:p>
        </p:txBody>
      </p:sp>
      <p:sp>
        <p:nvSpPr>
          <p:cNvPr id="11" name="Right Arrow 10"/>
          <p:cNvSpPr/>
          <p:nvPr/>
        </p:nvSpPr>
        <p:spPr>
          <a:xfrm>
            <a:off x="2895600" y="533400"/>
            <a:ext cx="609600" cy="76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Arrow Connector 12"/>
          <p:cNvCxnSpPr>
            <a:endCxn id="7" idx="1"/>
          </p:cNvCxnSpPr>
          <p:nvPr/>
        </p:nvCxnSpPr>
        <p:spPr>
          <a:xfrm rot="5400000" flipH="1" flipV="1">
            <a:off x="2571319" y="2571319"/>
            <a:ext cx="1486763" cy="99060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rot="16200000" flipH="1">
            <a:off x="2438400" y="4191000"/>
            <a:ext cx="1676400" cy="91440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2819400" y="3810000"/>
            <a:ext cx="990600" cy="228600"/>
          </a:xfrm>
          <a:prstGeom prst="straightConnector1">
            <a:avLst/>
          </a:prstGeom>
          <a:ln w="2857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627231886"/>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28411" y="242035"/>
            <a:ext cx="4319789" cy="4401205"/>
          </a:xfrm>
          <a:prstGeom prst="rect">
            <a:avLst/>
          </a:prstGeom>
        </p:spPr>
        <p:txBody>
          <a:bodyPr wrap="square">
            <a:spAutoFit/>
          </a:bodyPr>
          <a:lstStyle/>
          <a:p>
            <a:r>
              <a:rPr lang="nl-NL" sz="2800" dirty="0" smtClean="0"/>
              <a:t>Đại đoàn kết là sự nghiệp của toàn dân tộc, của cả hệ thống chính trị mà hạt nhân lãnh đạo là các tổ chức đảng, được thực hiện bằng nhiều biện pháp, hình thức, trong đó các chủ trương của Đảng và chính sách, pháp luật của Nhà nước có ý nghĩa quan trọng hàng đầu.</a:t>
            </a:r>
            <a:endParaRPr lang="en-US" sz="2800" dirty="0"/>
          </a:p>
        </p:txBody>
      </p:sp>
      <p:sp>
        <p:nvSpPr>
          <p:cNvPr id="5" name="Horizontal Scroll 4"/>
          <p:cNvSpPr/>
          <p:nvPr/>
        </p:nvSpPr>
        <p:spPr>
          <a:xfrm>
            <a:off x="5022760" y="1371600"/>
            <a:ext cx="3689798" cy="4953000"/>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dirty="0" smtClean="0"/>
              <a:t>Trong </a:t>
            </a:r>
            <a:r>
              <a:rPr lang="vi-VN" sz="2400" dirty="0"/>
              <a:t>Đảng thực hành dân chủ rộng rãi, thường xuyên và nghiêm chỉnh tự phê bình và phê bình là cách tốt nhất để củng cố và phát triển sự đoàn kết và thống nhất của Đảng”.</a:t>
            </a:r>
            <a:endParaRPr lang="en-US" sz="2400" dirty="0"/>
          </a:p>
        </p:txBody>
      </p:sp>
      <p:sp>
        <p:nvSpPr>
          <p:cNvPr id="6" name="Rectangle 5"/>
          <p:cNvSpPr/>
          <p:nvPr/>
        </p:nvSpPr>
        <p:spPr>
          <a:xfrm>
            <a:off x="5562601" y="685800"/>
            <a:ext cx="2819399" cy="646331"/>
          </a:xfrm>
          <a:prstGeom prst="rect">
            <a:avLst/>
          </a:prstGeom>
        </p:spPr>
        <p:txBody>
          <a:bodyPr wrap="square">
            <a:spAutoFit/>
          </a:bodyPr>
          <a:lstStyle/>
          <a:p>
            <a:r>
              <a:rPr lang="en-US" dirty="0" err="1">
                <a:solidFill>
                  <a:srgbClr val="495057"/>
                </a:solidFill>
                <a:latin typeface="roboto"/>
              </a:rPr>
              <a:t>Trong</a:t>
            </a:r>
            <a:r>
              <a:rPr lang="en-US" dirty="0">
                <a:solidFill>
                  <a:srgbClr val="495057"/>
                </a:solidFill>
                <a:latin typeface="roboto"/>
              </a:rPr>
              <a:t> Di </a:t>
            </a:r>
            <a:r>
              <a:rPr lang="en-US" dirty="0" err="1">
                <a:solidFill>
                  <a:srgbClr val="495057"/>
                </a:solidFill>
                <a:latin typeface="roboto"/>
              </a:rPr>
              <a:t>chúc</a:t>
            </a:r>
            <a:r>
              <a:rPr lang="en-US" dirty="0">
                <a:solidFill>
                  <a:srgbClr val="495057"/>
                </a:solidFill>
                <a:latin typeface="roboto"/>
              </a:rPr>
              <a:t>, </a:t>
            </a:r>
            <a:r>
              <a:rPr lang="en-US" dirty="0" err="1">
                <a:solidFill>
                  <a:srgbClr val="495057"/>
                </a:solidFill>
                <a:latin typeface="roboto"/>
              </a:rPr>
              <a:t>Chủ</a:t>
            </a:r>
            <a:r>
              <a:rPr lang="en-US" dirty="0">
                <a:solidFill>
                  <a:srgbClr val="495057"/>
                </a:solidFill>
                <a:latin typeface="roboto"/>
              </a:rPr>
              <a:t> </a:t>
            </a:r>
            <a:r>
              <a:rPr lang="en-US" dirty="0" err="1">
                <a:solidFill>
                  <a:srgbClr val="495057"/>
                </a:solidFill>
                <a:latin typeface="roboto"/>
              </a:rPr>
              <a:t>tịch</a:t>
            </a:r>
            <a:r>
              <a:rPr lang="en-US" dirty="0">
                <a:solidFill>
                  <a:srgbClr val="495057"/>
                </a:solidFill>
                <a:latin typeface="roboto"/>
              </a:rPr>
              <a:t> </a:t>
            </a:r>
            <a:r>
              <a:rPr lang="en-US" dirty="0" err="1">
                <a:solidFill>
                  <a:srgbClr val="495057"/>
                </a:solidFill>
                <a:latin typeface="roboto"/>
              </a:rPr>
              <a:t>Hồ</a:t>
            </a:r>
            <a:r>
              <a:rPr lang="en-US" dirty="0">
                <a:solidFill>
                  <a:srgbClr val="495057"/>
                </a:solidFill>
                <a:latin typeface="roboto"/>
              </a:rPr>
              <a:t> </a:t>
            </a:r>
            <a:r>
              <a:rPr lang="en-US" dirty="0" err="1">
                <a:solidFill>
                  <a:srgbClr val="495057"/>
                </a:solidFill>
                <a:latin typeface="roboto"/>
              </a:rPr>
              <a:t>Chí</a:t>
            </a:r>
            <a:r>
              <a:rPr lang="en-US" dirty="0">
                <a:solidFill>
                  <a:srgbClr val="495057"/>
                </a:solidFill>
                <a:latin typeface="roboto"/>
              </a:rPr>
              <a:t> Minh </a:t>
            </a:r>
            <a:r>
              <a:rPr lang="en-US" dirty="0" err="1">
                <a:solidFill>
                  <a:srgbClr val="495057"/>
                </a:solidFill>
                <a:latin typeface="roboto"/>
              </a:rPr>
              <a:t>căn</a:t>
            </a:r>
            <a:r>
              <a:rPr lang="en-US" dirty="0">
                <a:solidFill>
                  <a:srgbClr val="495057"/>
                </a:solidFill>
                <a:latin typeface="roboto"/>
              </a:rPr>
              <a:t> </a:t>
            </a:r>
            <a:r>
              <a:rPr lang="en-US" dirty="0" err="1">
                <a:solidFill>
                  <a:srgbClr val="495057"/>
                </a:solidFill>
                <a:latin typeface="roboto"/>
              </a:rPr>
              <a:t>dặn</a:t>
            </a:r>
            <a:r>
              <a:rPr lang="en-US" dirty="0" smtClean="0">
                <a:solidFill>
                  <a:srgbClr val="495057"/>
                </a:solidFill>
                <a:latin typeface="roboto"/>
              </a:rPr>
              <a:t>:</a:t>
            </a:r>
            <a:endParaRPr lang="en-US" dirty="0"/>
          </a:p>
        </p:txBody>
      </p:sp>
    </p:spTree>
    <p:extLst>
      <p:ext uri="{BB962C8B-B14F-4D97-AF65-F5344CB8AC3E}">
        <p14:creationId xmlns:p14="http://schemas.microsoft.com/office/powerpoint/2010/main" xmlns="" val="3646170985"/>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nl-NL" sz="2800" i="1" dirty="0" smtClean="0">
                <a:solidFill>
                  <a:srgbClr val="FF0000"/>
                </a:solidFill>
                <a:latin typeface="Times New Roman" pitchFamily="18" charset="0"/>
                <a:cs typeface="Times New Roman" pitchFamily="18" charset="0"/>
              </a:rPr>
              <a:t>7</a:t>
            </a:r>
            <a:r>
              <a:rPr lang="nl-NL" sz="2800" i="1" dirty="0">
                <a:solidFill>
                  <a:srgbClr val="FF0000"/>
                </a:solidFill>
                <a:latin typeface="Times New Roman" pitchFamily="18" charset="0"/>
                <a:cs typeface="Times New Roman" pitchFamily="18" charset="0"/>
              </a:rPr>
              <a:t>. Xây dựng Nhà nước pháp quyền xã hội chủ nghĩa của nhân dân, do nhân dân, vì nhân dân</a:t>
            </a:r>
            <a:r>
              <a:rPr lang="en-US" sz="2800" b="1" dirty="0"/>
              <a:t/>
            </a:r>
            <a:br>
              <a:rPr lang="en-US" sz="2800" b="1" dirty="0"/>
            </a:br>
            <a:endParaRPr lang="en-US" sz="2800" dirty="0"/>
          </a:p>
        </p:txBody>
      </p:sp>
      <p:pic>
        <p:nvPicPr>
          <p:cNvPr id="5122" name="Picture 2" descr="Hình ảnh có liên quan"/>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33403" y="2743200"/>
            <a:ext cx="8077199" cy="3962400"/>
          </a:xfrm>
          <a:prstGeom prst="rect">
            <a:avLst/>
          </a:prstGeom>
          <a:noFill/>
          <a:extLst>
            <a:ext uri="{909E8E84-426E-40DD-AFC4-6F175D3DCCD1}">
              <a14:hiddenFill xmlns="" xmlns:a14="http://schemas.microsoft.com/office/drawing/2010/main">
                <a:solidFill>
                  <a:srgbClr val="FFFFFF"/>
                </a:solidFill>
              </a14:hiddenFill>
            </a:ext>
          </a:extLst>
        </p:spPr>
      </p:pic>
      <p:sp>
        <p:nvSpPr>
          <p:cNvPr id="5" name="Rectangle 4"/>
          <p:cNvSpPr/>
          <p:nvPr/>
        </p:nvSpPr>
        <p:spPr>
          <a:xfrm>
            <a:off x="228600" y="1066800"/>
            <a:ext cx="8763000" cy="1569660"/>
          </a:xfrm>
          <a:prstGeom prst="rect">
            <a:avLst/>
          </a:prstGeom>
        </p:spPr>
        <p:txBody>
          <a:bodyPr wrap="square">
            <a:spAutoFit/>
          </a:bodyPr>
          <a:lstStyle/>
          <a:p>
            <a:r>
              <a:rPr lang="nl-NL" sz="2400" dirty="0" smtClean="0"/>
              <a:t>Nhà nước ta là Nhà nước pháp quyền xã hội chủ nghĩa của nhân dân, do nhân dân, vì nhân dân. Tất cả quyền lực Nhà nước thuộc về nhân dân mà nền tảng là liên minh giữa giai cấp công nhân với giai cấp nông dân và đội ngũ trí thức, do Đảng Cộng sản Việt Nam lãnh đạo. </a:t>
            </a:r>
            <a:endParaRPr lang="en-US" sz="2400" dirty="0"/>
          </a:p>
        </p:txBody>
      </p:sp>
    </p:spTree>
    <p:extLst>
      <p:ext uri="{BB962C8B-B14F-4D97-AF65-F5344CB8AC3E}">
        <p14:creationId xmlns="" xmlns:p14="http://schemas.microsoft.com/office/powerpoint/2010/main" val="242467944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11"/>
          <p:cNvSpPr>
            <a:spLocks noChangeArrowheads="1"/>
          </p:cNvSpPr>
          <p:nvPr/>
        </p:nvSpPr>
        <p:spPr bwMode="gray">
          <a:xfrm rot="5400000">
            <a:off x="-2938453" y="1795452"/>
            <a:ext cx="5572103" cy="3047999"/>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401 w 21600"/>
              <a:gd name="T13" fmla="*/ 0 h 21600"/>
              <a:gd name="T14" fmla="*/ 21199 w 21600"/>
              <a:gd name="T15" fmla="*/ 13628 h 21600"/>
            </a:gdLst>
            <a:ahLst/>
            <a:cxnLst>
              <a:cxn ang="T8">
                <a:pos x="T0" y="T1"/>
              </a:cxn>
              <a:cxn ang="T9">
                <a:pos x="T2" y="T3"/>
              </a:cxn>
              <a:cxn ang="T10">
                <a:pos x="T4" y="T5"/>
              </a:cxn>
              <a:cxn ang="T11">
                <a:pos x="T6" y="T7"/>
              </a:cxn>
            </a:cxnLst>
            <a:rect l="T12" t="T13" r="T14" b="T15"/>
            <a:pathLst>
              <a:path w="21600" h="21600">
                <a:moveTo>
                  <a:pt x="323" y="10641"/>
                </a:moveTo>
                <a:cubicBezTo>
                  <a:pt x="410" y="4916"/>
                  <a:pt x="5075" y="321"/>
                  <a:pt x="10800" y="322"/>
                </a:cubicBezTo>
                <a:cubicBezTo>
                  <a:pt x="16524" y="322"/>
                  <a:pt x="21189" y="4916"/>
                  <a:pt x="21276" y="10641"/>
                </a:cubicBezTo>
                <a:lnTo>
                  <a:pt x="21598" y="10636"/>
                </a:lnTo>
                <a:cubicBezTo>
                  <a:pt x="21509" y="4736"/>
                  <a:pt x="16700" y="-1"/>
                  <a:pt x="10799" y="0"/>
                </a:cubicBezTo>
                <a:cubicBezTo>
                  <a:pt x="4899" y="0"/>
                  <a:pt x="90" y="4736"/>
                  <a:pt x="1" y="10636"/>
                </a:cubicBezTo>
                <a:lnTo>
                  <a:pt x="323" y="10641"/>
                </a:lnTo>
                <a:close/>
              </a:path>
            </a:pathLst>
          </a:custGeom>
          <a:solidFill>
            <a:srgbClr val="FF0000"/>
          </a:solidFill>
          <a:ln w="9525" algn="ctr">
            <a:solidFill>
              <a:schemeClr val="tx1"/>
            </a:solidFill>
            <a:miter lim="800000"/>
            <a:headEnd/>
            <a:tailEnd/>
          </a:ln>
        </p:spPr>
        <p:txBody>
          <a:bodyPr wrap="none" anchor="ctr"/>
          <a:lstStyle/>
          <a:p>
            <a:endParaRPr lang="en-US"/>
          </a:p>
        </p:txBody>
      </p:sp>
      <p:grpSp>
        <p:nvGrpSpPr>
          <p:cNvPr id="2" name="Group 46"/>
          <p:cNvGrpSpPr>
            <a:grpSpLocks/>
          </p:cNvGrpSpPr>
          <p:nvPr/>
        </p:nvGrpSpPr>
        <p:grpSpPr bwMode="auto">
          <a:xfrm>
            <a:off x="152400" y="0"/>
            <a:ext cx="631268" cy="829593"/>
            <a:chOff x="891" y="3219"/>
            <a:chExt cx="405" cy="392"/>
          </a:xfrm>
          <a:solidFill>
            <a:srgbClr val="0033CC"/>
          </a:solidFill>
        </p:grpSpPr>
        <p:grpSp>
          <p:nvGrpSpPr>
            <p:cNvPr id="5" name="Group 47"/>
            <p:cNvGrpSpPr>
              <a:grpSpLocks/>
            </p:cNvGrpSpPr>
            <p:nvPr/>
          </p:nvGrpSpPr>
          <p:grpSpPr bwMode="auto">
            <a:xfrm>
              <a:off x="891" y="3219"/>
              <a:ext cx="405" cy="392"/>
              <a:chOff x="1289" y="587"/>
              <a:chExt cx="668" cy="647"/>
            </a:xfrm>
            <a:grpFill/>
          </p:grpSpPr>
          <p:sp>
            <p:nvSpPr>
              <p:cNvPr id="9" name="Oval 48"/>
              <p:cNvSpPr>
                <a:spLocks noChangeArrowheads="1"/>
              </p:cNvSpPr>
              <p:nvPr/>
            </p:nvSpPr>
            <p:spPr bwMode="gray">
              <a:xfrm>
                <a:off x="1289" y="629"/>
                <a:ext cx="668" cy="573"/>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xmlns=""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10"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11"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12"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13"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grpSp>
        <p:sp>
          <p:nvSpPr>
            <p:cNvPr id="8" name="Text Box 53"/>
            <p:cNvSpPr txBox="1">
              <a:spLocks noChangeArrowheads="1"/>
            </p:cNvSpPr>
            <p:nvPr/>
          </p:nvSpPr>
          <p:spPr bwMode="gray">
            <a:xfrm>
              <a:off x="1002" y="3275"/>
              <a:ext cx="234" cy="247"/>
            </a:xfrm>
            <a:prstGeom prst="rect">
              <a:avLst/>
            </a:prstGeom>
            <a:grpFill/>
            <a:ln>
              <a:noFill/>
            </a:ln>
            <a:effectLst/>
            <a:extLs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800" b="1" dirty="0">
                  <a:solidFill>
                    <a:schemeClr val="bg1"/>
                  </a:solidFill>
                  <a:latin typeface="Times New Roman" pitchFamily="18" charset="0"/>
                </a:rPr>
                <a:t>1</a:t>
              </a:r>
            </a:p>
          </p:txBody>
        </p:sp>
      </p:grpSp>
      <p:sp>
        <p:nvSpPr>
          <p:cNvPr id="14" name="Rectangle 8"/>
          <p:cNvSpPr>
            <a:spLocks noChangeArrowheads="1"/>
          </p:cNvSpPr>
          <p:nvPr/>
        </p:nvSpPr>
        <p:spPr bwMode="auto">
          <a:xfrm>
            <a:off x="1676400" y="2057400"/>
            <a:ext cx="7162800"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buNone/>
            </a:pPr>
            <a:r>
              <a:rPr lang="nl-NL" sz="2400" dirty="0" smtClean="0"/>
              <a:t>Tổ </a:t>
            </a:r>
            <a:r>
              <a:rPr lang="nl-NL" sz="2400" dirty="0" smtClean="0"/>
              <a:t>chức, quản lý xã hội bằng pháp luật và không ngừng tăng cường pháp chế xã hội chủ nghĩa.</a:t>
            </a:r>
            <a:endParaRPr lang="en-US" sz="2400" dirty="0"/>
          </a:p>
        </p:txBody>
      </p:sp>
      <p:sp>
        <p:nvSpPr>
          <p:cNvPr id="15" name="Rectangle 14"/>
          <p:cNvSpPr>
            <a:spLocks noChangeArrowheads="1"/>
          </p:cNvSpPr>
          <p:nvPr/>
        </p:nvSpPr>
        <p:spPr bwMode="auto">
          <a:xfrm>
            <a:off x="914400" y="76200"/>
            <a:ext cx="685800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FontTx/>
              <a:buNone/>
            </a:pPr>
            <a:r>
              <a:rPr lang="nl-NL" sz="2400" dirty="0" smtClean="0"/>
              <a:t>Quyền lực Nhà nước là thống nhất</a:t>
            </a:r>
            <a:endParaRPr lang="en-US" altLang="en-US" sz="2400" dirty="0">
              <a:solidFill>
                <a:srgbClr val="000066"/>
              </a:solidFill>
              <a:latin typeface="Arial" panose="020B0604020202020204" pitchFamily="34" charset="0"/>
              <a:cs typeface="Arial" panose="020B0604020202020204" pitchFamily="34" charset="0"/>
            </a:endParaRPr>
          </a:p>
        </p:txBody>
      </p:sp>
      <p:grpSp>
        <p:nvGrpSpPr>
          <p:cNvPr id="6" name="Group 46"/>
          <p:cNvGrpSpPr>
            <a:grpSpLocks/>
          </p:cNvGrpSpPr>
          <p:nvPr/>
        </p:nvGrpSpPr>
        <p:grpSpPr bwMode="auto">
          <a:xfrm>
            <a:off x="609600" y="990600"/>
            <a:ext cx="719651" cy="813114"/>
            <a:chOff x="891" y="3219"/>
            <a:chExt cx="405" cy="392"/>
          </a:xfrm>
          <a:solidFill>
            <a:srgbClr val="00FF99"/>
          </a:solidFill>
        </p:grpSpPr>
        <p:grpSp>
          <p:nvGrpSpPr>
            <p:cNvPr id="7" name="Group 47"/>
            <p:cNvGrpSpPr>
              <a:grpSpLocks/>
            </p:cNvGrpSpPr>
            <p:nvPr/>
          </p:nvGrpSpPr>
          <p:grpSpPr bwMode="auto">
            <a:xfrm>
              <a:off x="891" y="3219"/>
              <a:ext cx="405" cy="392"/>
              <a:chOff x="1289" y="587"/>
              <a:chExt cx="668" cy="647"/>
            </a:xfrm>
            <a:grpFill/>
          </p:grpSpPr>
          <p:sp>
            <p:nvSpPr>
              <p:cNvPr id="19" name="Oval 48"/>
              <p:cNvSpPr>
                <a:spLocks noChangeArrowheads="1"/>
              </p:cNvSpPr>
              <p:nvPr/>
            </p:nvSpPr>
            <p:spPr bwMode="gray">
              <a:xfrm>
                <a:off x="1289" y="623"/>
                <a:ext cx="668" cy="585"/>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xmlns=""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0"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1"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2"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3"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grpSp>
        <p:sp>
          <p:nvSpPr>
            <p:cNvPr id="18" name="Text Box 53"/>
            <p:cNvSpPr txBox="1">
              <a:spLocks noChangeArrowheads="1"/>
            </p:cNvSpPr>
            <p:nvPr/>
          </p:nvSpPr>
          <p:spPr bwMode="gray">
            <a:xfrm>
              <a:off x="982" y="3256"/>
              <a:ext cx="193" cy="252"/>
            </a:xfrm>
            <a:prstGeom prst="rect">
              <a:avLst/>
            </a:prstGeom>
            <a:grpFill/>
            <a:ln>
              <a:noFill/>
            </a:ln>
            <a:effectLst/>
            <a:extLs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800" b="1" dirty="0">
                  <a:solidFill>
                    <a:schemeClr val="bg1"/>
                  </a:solidFill>
                  <a:latin typeface="Times New Roman" pitchFamily="18" charset="0"/>
                </a:rPr>
                <a:t>2</a:t>
              </a:r>
            </a:p>
          </p:txBody>
        </p:sp>
      </p:grpSp>
      <p:grpSp>
        <p:nvGrpSpPr>
          <p:cNvPr id="16" name="Group 47"/>
          <p:cNvGrpSpPr>
            <a:grpSpLocks/>
          </p:cNvGrpSpPr>
          <p:nvPr/>
        </p:nvGrpSpPr>
        <p:grpSpPr bwMode="auto">
          <a:xfrm>
            <a:off x="914400" y="2209800"/>
            <a:ext cx="707137" cy="760298"/>
            <a:chOff x="1289" y="587"/>
            <a:chExt cx="668" cy="647"/>
          </a:xfrm>
          <a:solidFill>
            <a:srgbClr val="FF0000"/>
          </a:solidFill>
        </p:grpSpPr>
        <p:sp>
          <p:nvSpPr>
            <p:cNvPr id="25" name="Oval 48"/>
            <p:cNvSpPr>
              <a:spLocks noChangeArrowheads="1"/>
            </p:cNvSpPr>
            <p:nvPr/>
          </p:nvSpPr>
          <p:spPr bwMode="gray">
            <a:xfrm>
              <a:off x="1289" y="603"/>
              <a:ext cx="668" cy="626"/>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xmlns=""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6"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7"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8"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29" name="Oval 52"/>
            <p:cNvSpPr>
              <a:spLocks noChangeArrowheads="1"/>
            </p:cNvSpPr>
            <p:nvPr/>
          </p:nvSpPr>
          <p:spPr bwMode="gray">
            <a:xfrm>
              <a:off x="1289" y="622"/>
              <a:ext cx="590" cy="470"/>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dirty="0">
                <a:solidFill>
                  <a:srgbClr val="000000"/>
                </a:solidFill>
                <a:latin typeface="Arial" pitchFamily="34" charset="0"/>
              </a:endParaRPr>
            </a:p>
          </p:txBody>
        </p:sp>
      </p:grpSp>
      <p:sp>
        <p:nvSpPr>
          <p:cNvPr id="36" name="Text Box 53"/>
          <p:cNvSpPr txBox="1">
            <a:spLocks noChangeArrowheads="1"/>
          </p:cNvSpPr>
          <p:nvPr/>
        </p:nvSpPr>
        <p:spPr bwMode="gray">
          <a:xfrm>
            <a:off x="1143000" y="2371182"/>
            <a:ext cx="342945" cy="522716"/>
          </a:xfrm>
          <a:prstGeom prst="rect">
            <a:avLst/>
          </a:prstGeom>
          <a:solidFill>
            <a:srgbClr val="FF0000"/>
          </a:solidFill>
          <a:ln>
            <a:noFill/>
          </a:ln>
          <a:effectLst/>
          <a:extLst/>
        </p:spPr>
        <p:txBody>
          <a:bodyP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800" b="1" dirty="0" smtClean="0">
                <a:solidFill>
                  <a:schemeClr val="bg1"/>
                </a:solidFill>
                <a:latin typeface="Times New Roman" pitchFamily="18" charset="0"/>
              </a:rPr>
              <a:t>3</a:t>
            </a:r>
            <a:endParaRPr lang="en-US" altLang="en-US" sz="2800" b="1" dirty="0">
              <a:solidFill>
                <a:schemeClr val="bg1"/>
              </a:solidFill>
              <a:latin typeface="Times New Roman" pitchFamily="18" charset="0"/>
            </a:endParaRPr>
          </a:p>
        </p:txBody>
      </p:sp>
      <p:sp>
        <p:nvSpPr>
          <p:cNvPr id="44" name="Rectangle 43"/>
          <p:cNvSpPr>
            <a:spLocks noChangeArrowheads="1"/>
          </p:cNvSpPr>
          <p:nvPr/>
        </p:nvSpPr>
        <p:spPr bwMode="auto">
          <a:xfrm>
            <a:off x="1676400" y="3048000"/>
            <a:ext cx="7239000" cy="15696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just" eaLnBrk="1" hangingPunct="1">
              <a:spcBef>
                <a:spcPct val="0"/>
              </a:spcBef>
              <a:buFontTx/>
              <a:buNone/>
            </a:pPr>
            <a:r>
              <a:rPr lang="nl-NL" sz="2400" dirty="0" smtClean="0"/>
              <a:t>Nhà nước phục vụ nhân dân, gắn bó mật thiết với nhân dân, thực hiện đầy đủ quyền dân chủ của nhân dân, tôn trọng, lắng nghe ý kiến của nhân dân và chịu sự giám sát của nhân </a:t>
            </a:r>
            <a:r>
              <a:rPr lang="nl-NL" sz="2400" dirty="0" smtClean="0"/>
              <a:t>dân</a:t>
            </a:r>
            <a:endParaRPr lang="en-US" altLang="en-US" sz="2400" dirty="0">
              <a:solidFill>
                <a:srgbClr val="000066"/>
              </a:solidFill>
              <a:latin typeface="Arial" panose="020B0604020202020204" pitchFamily="34" charset="0"/>
              <a:cs typeface="Arial" panose="020B0604020202020204" pitchFamily="34" charset="0"/>
            </a:endParaRPr>
          </a:p>
        </p:txBody>
      </p:sp>
      <p:sp>
        <p:nvSpPr>
          <p:cNvPr id="30" name="Rectangle 29"/>
          <p:cNvSpPr/>
          <p:nvPr/>
        </p:nvSpPr>
        <p:spPr>
          <a:xfrm>
            <a:off x="1295400" y="609600"/>
            <a:ext cx="7543800" cy="1200329"/>
          </a:xfrm>
          <a:prstGeom prst="rect">
            <a:avLst/>
          </a:prstGeom>
        </p:spPr>
        <p:txBody>
          <a:bodyPr wrap="square">
            <a:spAutoFit/>
          </a:bodyPr>
          <a:lstStyle/>
          <a:p>
            <a:r>
              <a:rPr lang="nl-NL" sz="2400" dirty="0" smtClean="0">
                <a:latin typeface="Times New Roman" pitchFamily="18" charset="0"/>
                <a:cs typeface="Times New Roman" pitchFamily="18" charset="0"/>
              </a:rPr>
              <a:t>có sự phân công, phối hợp và kiểm soát giữa các cơ quan trong việc thực hiện các quyền lập pháp, hành pháp, tư pháp. Nhà nước ban hành pháp </a:t>
            </a:r>
            <a:r>
              <a:rPr lang="nl-NL" sz="2400" dirty="0" smtClean="0">
                <a:latin typeface="Times New Roman" pitchFamily="18" charset="0"/>
                <a:cs typeface="Times New Roman" pitchFamily="18" charset="0"/>
              </a:rPr>
              <a:t>luật </a:t>
            </a:r>
            <a:endParaRPr lang="en-US" sz="2400" dirty="0">
              <a:latin typeface="Times New Roman" pitchFamily="18" charset="0"/>
              <a:cs typeface="Times New Roman" pitchFamily="18" charset="0"/>
            </a:endParaRPr>
          </a:p>
        </p:txBody>
      </p:sp>
      <p:sp>
        <p:nvSpPr>
          <p:cNvPr id="10241" name="Rectangle 1"/>
          <p:cNvSpPr>
            <a:spLocks noChangeArrowheads="1"/>
          </p:cNvSpPr>
          <p:nvPr/>
        </p:nvSpPr>
        <p:spPr bwMode="auto">
          <a:xfrm>
            <a:off x="1143000" y="4648200"/>
            <a:ext cx="7467600"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lang="nl-NL" sz="2000" dirty="0" smtClean="0">
                <a:solidFill>
                  <a:srgbClr val="000000"/>
                </a:solidFill>
                <a:latin typeface="Arial" pitchFamily="34" charset="0"/>
                <a:ea typeface="Calibri" pitchFamily="34" charset="0"/>
                <a:cs typeface="Times New Roman" pitchFamily="18" charset="0"/>
              </a:rPr>
              <a:t>C</a:t>
            </a:r>
            <a:r>
              <a:rPr kumimoji="0" lang="nl-NL" sz="2000" b="0" i="0" u="none" strike="noStrike" cap="none" normalizeH="0" baseline="0" dirty="0" smtClean="0">
                <a:ln>
                  <a:noFill/>
                </a:ln>
                <a:solidFill>
                  <a:srgbClr val="000000"/>
                </a:solidFill>
                <a:effectLst/>
                <a:latin typeface="Arial" pitchFamily="34" charset="0"/>
                <a:ea typeface="Calibri" pitchFamily="34" charset="0"/>
                <a:cs typeface="Times New Roman" pitchFamily="18" charset="0"/>
              </a:rPr>
              <a:t>ó cơ chế và biện pháp kiểm soát, ngăn ngừa và trừng trị tệ quan liêu, tham nhũng, lãng phí, vô trách nhiệm, lạm quyền, xâm phạm quyền dân chủ của công dân; giữ nghiêm kỷ cương xã hội, nghiêm trị mọi hành động xâm phạm lợi ích của Tổ quốc và của nhân dân.</a:t>
            </a:r>
            <a:endParaRPr kumimoji="0" lang="nl-NL" sz="20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32" name="Group 46"/>
          <p:cNvGrpSpPr>
            <a:grpSpLocks/>
          </p:cNvGrpSpPr>
          <p:nvPr/>
        </p:nvGrpSpPr>
        <p:grpSpPr bwMode="auto">
          <a:xfrm>
            <a:off x="892732" y="3505200"/>
            <a:ext cx="631268" cy="829593"/>
            <a:chOff x="891" y="3219"/>
            <a:chExt cx="405" cy="392"/>
          </a:xfrm>
          <a:solidFill>
            <a:srgbClr val="7030A0"/>
          </a:solidFill>
        </p:grpSpPr>
        <p:grpSp>
          <p:nvGrpSpPr>
            <p:cNvPr id="33" name="Group 47"/>
            <p:cNvGrpSpPr>
              <a:grpSpLocks/>
            </p:cNvGrpSpPr>
            <p:nvPr/>
          </p:nvGrpSpPr>
          <p:grpSpPr bwMode="auto">
            <a:xfrm>
              <a:off x="891" y="3219"/>
              <a:ext cx="405" cy="392"/>
              <a:chOff x="1289" y="587"/>
              <a:chExt cx="668" cy="647"/>
            </a:xfrm>
            <a:grpFill/>
          </p:grpSpPr>
          <p:sp>
            <p:nvSpPr>
              <p:cNvPr id="35" name="Oval 48"/>
              <p:cNvSpPr>
                <a:spLocks noChangeArrowheads="1"/>
              </p:cNvSpPr>
              <p:nvPr/>
            </p:nvSpPr>
            <p:spPr bwMode="gray">
              <a:xfrm>
                <a:off x="1289" y="629"/>
                <a:ext cx="668" cy="573"/>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xmlns=""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37"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38"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39"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40"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grpSp>
        <p:sp>
          <p:nvSpPr>
            <p:cNvPr id="34" name="Text Box 53"/>
            <p:cNvSpPr txBox="1">
              <a:spLocks noChangeArrowheads="1"/>
            </p:cNvSpPr>
            <p:nvPr/>
          </p:nvSpPr>
          <p:spPr bwMode="gray">
            <a:xfrm>
              <a:off x="1002" y="3275"/>
              <a:ext cx="234" cy="247"/>
            </a:xfrm>
            <a:prstGeom prst="rect">
              <a:avLst/>
            </a:prstGeom>
            <a:grpFill/>
            <a:ln>
              <a:noFill/>
            </a:ln>
            <a:effectLst/>
            <a:extLs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800" b="1" dirty="0" smtClean="0">
                  <a:solidFill>
                    <a:schemeClr val="bg1"/>
                  </a:solidFill>
                  <a:latin typeface="Times New Roman" pitchFamily="18" charset="0"/>
                </a:rPr>
                <a:t>4</a:t>
              </a:r>
              <a:endParaRPr lang="en-US" altLang="en-US" sz="2800" b="1" dirty="0">
                <a:solidFill>
                  <a:schemeClr val="bg1"/>
                </a:solidFill>
                <a:latin typeface="Times New Roman" pitchFamily="18" charset="0"/>
              </a:endParaRPr>
            </a:p>
          </p:txBody>
        </p:sp>
      </p:grpSp>
      <p:grpSp>
        <p:nvGrpSpPr>
          <p:cNvPr id="41" name="Group 46"/>
          <p:cNvGrpSpPr>
            <a:grpSpLocks/>
          </p:cNvGrpSpPr>
          <p:nvPr/>
        </p:nvGrpSpPr>
        <p:grpSpPr bwMode="auto">
          <a:xfrm>
            <a:off x="304800" y="5114007"/>
            <a:ext cx="631268" cy="829593"/>
            <a:chOff x="891" y="3219"/>
            <a:chExt cx="405" cy="392"/>
          </a:xfrm>
          <a:solidFill>
            <a:srgbClr val="FFC000"/>
          </a:solidFill>
        </p:grpSpPr>
        <p:grpSp>
          <p:nvGrpSpPr>
            <p:cNvPr id="42" name="Group 47"/>
            <p:cNvGrpSpPr>
              <a:grpSpLocks/>
            </p:cNvGrpSpPr>
            <p:nvPr/>
          </p:nvGrpSpPr>
          <p:grpSpPr bwMode="auto">
            <a:xfrm>
              <a:off x="891" y="3219"/>
              <a:ext cx="405" cy="392"/>
              <a:chOff x="1289" y="587"/>
              <a:chExt cx="668" cy="647"/>
            </a:xfrm>
            <a:grpFill/>
          </p:grpSpPr>
          <p:sp>
            <p:nvSpPr>
              <p:cNvPr id="45" name="Oval 48"/>
              <p:cNvSpPr>
                <a:spLocks noChangeArrowheads="1"/>
              </p:cNvSpPr>
              <p:nvPr/>
            </p:nvSpPr>
            <p:spPr bwMode="gray">
              <a:xfrm>
                <a:off x="1289" y="629"/>
                <a:ext cx="668" cy="573"/>
              </a:xfrm>
              <a:prstGeom prst="ellipse">
                <a:avLst/>
              </a:prstGeom>
              <a:grpFill/>
              <a:ln>
                <a:noFill/>
              </a:ln>
              <a:effectLst>
                <a:prstShdw prst="shdw11">
                  <a:srgbClr val="808080">
                    <a:alpha val="50000"/>
                  </a:srgbClr>
                </a:prstShdw>
              </a:effectLst>
              <a:extLst>
                <a:ext uri="{91240B29-F687-4F45-9708-019B960494DF}">
                  <a14:hiddenLine xmlns:a14="http://schemas.microsoft.com/office/drawing/2010/main" xmlns="" w="38100" algn="ctr">
                    <a:solidFill>
                      <a:schemeClr val="bg1"/>
                    </a:solidFill>
                    <a:round/>
                    <a:headEnd/>
                    <a:tailEnd/>
                  </a14:hiddenLine>
                </a:ext>
              </a:extLst>
            </p:spPr>
            <p:txBody>
              <a:bodyPr anchor="ctr">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46" name="Oval 49"/>
              <p:cNvSpPr>
                <a:spLocks noChangeArrowheads="1"/>
              </p:cNvSpPr>
              <p:nvPr/>
            </p:nvSpPr>
            <p:spPr bwMode="gray">
              <a:xfrm>
                <a:off x="1296" y="587"/>
                <a:ext cx="646" cy="647"/>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47" name="Oval 50"/>
              <p:cNvSpPr>
                <a:spLocks noChangeArrowheads="1"/>
              </p:cNvSpPr>
              <p:nvPr/>
            </p:nvSpPr>
            <p:spPr bwMode="gray">
              <a:xfrm>
                <a:off x="1304" y="591"/>
                <a:ext cx="631" cy="631"/>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48" name="Oval 51"/>
              <p:cNvSpPr>
                <a:spLocks noChangeArrowheads="1"/>
              </p:cNvSpPr>
              <p:nvPr/>
            </p:nvSpPr>
            <p:spPr bwMode="gray">
              <a:xfrm>
                <a:off x="1311" y="597"/>
                <a:ext cx="600" cy="58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sp>
            <p:nvSpPr>
              <p:cNvPr id="49" name="Oval 52"/>
              <p:cNvSpPr>
                <a:spLocks noChangeArrowheads="1"/>
              </p:cNvSpPr>
              <p:nvPr/>
            </p:nvSpPr>
            <p:spPr bwMode="gray">
              <a:xfrm>
                <a:off x="1346" y="613"/>
                <a:ext cx="533" cy="479"/>
              </a:xfrm>
              <a:prstGeom prst="ellipse">
                <a:avLst/>
              </a:prstGeom>
              <a:grpFill/>
              <a:ln>
                <a:noFill/>
              </a:ln>
              <a:effectLst>
                <a:prstShdw prst="shdw11">
                  <a:schemeClr val="bg2">
                    <a:alpha val="50000"/>
                  </a:schemeClr>
                </a:prstShdw>
              </a:effectLst>
              <a:extLst>
                <a:ext uri="{91240B29-F687-4F45-9708-019B960494DF}">
                  <a14:hiddenLine xmlns:a14="http://schemas.microsoft.com/office/drawing/2010/main" xmlns="" w="9525" algn="ctr">
                    <a:solidFill>
                      <a:schemeClr val="tx1"/>
                    </a:solidFill>
                    <a:round/>
                    <a:headEnd/>
                    <a:tailEnd/>
                  </a14:hiddenLine>
                </a:ext>
              </a:extLst>
            </p:spPr>
            <p:txBody>
              <a:bodyPr vert="eaVert" wrap="none" anchor="ct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defRPr/>
                </a:pPr>
                <a:endParaRPr lang="vi-VN" altLang="en-US" sz="2800">
                  <a:solidFill>
                    <a:srgbClr val="000000"/>
                  </a:solidFill>
                  <a:latin typeface="Arial" pitchFamily="34" charset="0"/>
                </a:endParaRPr>
              </a:p>
            </p:txBody>
          </p:sp>
        </p:grpSp>
        <p:sp>
          <p:nvSpPr>
            <p:cNvPr id="43" name="Text Box 53"/>
            <p:cNvSpPr txBox="1">
              <a:spLocks noChangeArrowheads="1"/>
            </p:cNvSpPr>
            <p:nvPr/>
          </p:nvSpPr>
          <p:spPr bwMode="gray">
            <a:xfrm>
              <a:off x="1002" y="3275"/>
              <a:ext cx="234" cy="247"/>
            </a:xfrm>
            <a:prstGeom prst="rect">
              <a:avLst/>
            </a:prstGeom>
            <a:grpFill/>
            <a:ln>
              <a:noFill/>
            </a:ln>
            <a:effectLst/>
            <a:extLst>
              <a:ext uri="{91240B29-F687-4F45-9708-019B960494DF}">
                <a14:hiddenLine xmlns:a14="http://schemas.microsoft.com/office/drawing/2010/main" xmlns="" w="9525" algn="ctr">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lgn="ctr">
                <a:spcBef>
                  <a:spcPct val="0"/>
                </a:spcBef>
                <a:buFontTx/>
                <a:buNone/>
                <a:defRPr/>
              </a:pPr>
              <a:r>
                <a:rPr lang="en-US" altLang="en-US" sz="2800" b="1" dirty="0" smtClean="0">
                  <a:solidFill>
                    <a:schemeClr val="bg1"/>
                  </a:solidFill>
                  <a:latin typeface="Times New Roman" pitchFamily="18" charset="0"/>
                </a:rPr>
                <a:t>5</a:t>
              </a:r>
              <a:endParaRPr lang="en-US" altLang="en-US" sz="2800" b="1" dirty="0">
                <a:solidFill>
                  <a:schemeClr val="bg1"/>
                </a:solidFill>
                <a:latin typeface="Times New Roman" pitchFamily="18" charset="0"/>
              </a:endParaRPr>
            </a:p>
          </p:txBody>
        </p:sp>
      </p:grpSp>
    </p:spTree>
    <p:extLst>
      <p:ext uri="{BB962C8B-B14F-4D97-AF65-F5344CB8AC3E}">
        <p14:creationId xmlns:p14="http://schemas.microsoft.com/office/powerpoint/2010/main" xmlns="" val="346637489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91012" y="292453"/>
            <a:ext cx="7162538" cy="523220"/>
          </a:xfrm>
          <a:prstGeom prst="rect">
            <a:avLst/>
          </a:prstGeom>
        </p:spPr>
        <p:txBody>
          <a:bodyPr wrap="none">
            <a:spAutoFit/>
          </a:bodyPr>
          <a:lstStyle/>
          <a:p>
            <a:pPr indent="457200">
              <a:spcAft>
                <a:spcPts val="0"/>
              </a:spcAft>
            </a:pPr>
            <a:r>
              <a:rPr lang="nl-NL" sz="2800" b="1" i="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8</a:t>
            </a:r>
            <a:r>
              <a:rPr lang="nl-NL" sz="2800" b="1" i="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Xây dựng Đảng trong sạch, vững mạnh</a:t>
            </a:r>
            <a:endParaRPr lang="en-US" sz="2800" b="1" i="1" dirty="0">
              <a:solidFill>
                <a:srgbClr val="C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5124" name="Picture 4" descr="Image result for Xây dựng Đảng trong sạch, vững mạnh"/>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03614" y="1249519"/>
            <a:ext cx="3429000" cy="4664613"/>
          </a:xfrm>
          <a:prstGeom prst="rect">
            <a:avLst/>
          </a:prstGeom>
          <a:noFill/>
          <a:extLst>
            <a:ext uri="{909E8E84-426E-40DD-AFC4-6F175D3DCCD1}">
              <a14:hiddenFill xmlns:a14="http://schemas.microsoft.com/office/drawing/2010/main" xmlns="">
                <a:solidFill>
                  <a:srgbClr val="FFFFFF"/>
                </a:solidFill>
              </a14:hiddenFill>
            </a:ext>
          </a:extLst>
        </p:spPr>
      </p:pic>
      <p:sp>
        <p:nvSpPr>
          <p:cNvPr id="9217" name="Rectangle 1"/>
          <p:cNvSpPr>
            <a:spLocks noChangeArrowheads="1"/>
          </p:cNvSpPr>
          <p:nvPr/>
        </p:nvSpPr>
        <p:spPr bwMode="auto">
          <a:xfrm>
            <a:off x="3810000" y="1524000"/>
            <a:ext cx="480060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4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Đảng gắn bó mật thiết với nhân dân, tôn trọng và phát huy quyền làm chủ của nhân dân, dựa vào nhân dân để xây dựng Đảng, chịu sự giám sát của nhân dân, hoạt động trong khuôn khổ Hiến pháp và pháp luật.</a:t>
            </a:r>
            <a:endParaRPr kumimoji="0" lang="nl-NL" sz="2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xmlns="" val="3560336425"/>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rallelogram 15"/>
          <p:cNvSpPr/>
          <p:nvPr/>
        </p:nvSpPr>
        <p:spPr>
          <a:xfrm rot="5400000" flipH="1">
            <a:off x="325922" y="1462450"/>
            <a:ext cx="473004" cy="384007"/>
          </a:xfrm>
          <a:custGeom>
            <a:avLst/>
            <a:gdLst/>
            <a:ahLst/>
            <a:cxnLst/>
            <a:rect l="l" t="t" r="r" b="b"/>
            <a:pathLst>
              <a:path w="2993176" h="3240001">
                <a:moveTo>
                  <a:pt x="1299907" y="647892"/>
                </a:moveTo>
                <a:lnTo>
                  <a:pt x="665509" y="1620000"/>
                </a:lnTo>
                <a:lnTo>
                  <a:pt x="1299907" y="2592108"/>
                </a:lnTo>
                <a:lnTo>
                  <a:pt x="634398" y="2592108"/>
                </a:lnTo>
                <a:lnTo>
                  <a:pt x="0" y="1620000"/>
                </a:lnTo>
                <a:lnTo>
                  <a:pt x="634398" y="647892"/>
                </a:lnTo>
                <a:close/>
                <a:moveTo>
                  <a:pt x="2993176" y="1620001"/>
                </a:moveTo>
                <a:lnTo>
                  <a:pt x="1913056" y="3240001"/>
                </a:lnTo>
                <a:lnTo>
                  <a:pt x="1782206" y="3043749"/>
                </a:lnTo>
                <a:lnTo>
                  <a:pt x="1110064" y="3043749"/>
                </a:lnTo>
                <a:cubicBezTo>
                  <a:pt x="1089036" y="3096599"/>
                  <a:pt x="1037333" y="3133759"/>
                  <a:pt x="976952" y="3133759"/>
                </a:cubicBezTo>
                <a:cubicBezTo>
                  <a:pt x="923853" y="3133759"/>
                  <a:pt x="877466" y="3105022"/>
                  <a:pt x="854540" y="3061058"/>
                </a:cubicBezTo>
                <a:lnTo>
                  <a:pt x="302383" y="3169763"/>
                </a:lnTo>
                <a:lnTo>
                  <a:pt x="302383" y="2809723"/>
                </a:lnTo>
                <a:lnTo>
                  <a:pt x="854540" y="2918427"/>
                </a:lnTo>
                <a:cubicBezTo>
                  <a:pt x="877466" y="2874463"/>
                  <a:pt x="923853" y="2845727"/>
                  <a:pt x="976952" y="2845727"/>
                </a:cubicBezTo>
                <a:cubicBezTo>
                  <a:pt x="1037333" y="2845727"/>
                  <a:pt x="1089036" y="2882887"/>
                  <a:pt x="1110064" y="2935737"/>
                </a:cubicBezTo>
                <a:lnTo>
                  <a:pt x="1710190" y="2935737"/>
                </a:lnTo>
                <a:lnTo>
                  <a:pt x="832936" y="1620001"/>
                </a:lnTo>
                <a:lnTo>
                  <a:pt x="1913056"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8" name="Rectangle 9"/>
          <p:cNvSpPr/>
          <p:nvPr/>
        </p:nvSpPr>
        <p:spPr>
          <a:xfrm flipH="1">
            <a:off x="3385265" y="586355"/>
            <a:ext cx="322655" cy="402712"/>
          </a:xfrm>
          <a:custGeom>
            <a:avLst/>
            <a:gdLst>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833935 w 3239999"/>
              <a:gd name="connsiteY0" fmla="*/ 22 h 3032924"/>
              <a:gd name="connsiteX1" fmla="*/ 1576606 w 3239999"/>
              <a:gd name="connsiteY1" fmla="*/ 402054 h 3032924"/>
              <a:gd name="connsiteX2" fmla="*/ 1576606 w 3239999"/>
              <a:gd name="connsiteY2" fmla="*/ 430441 h 3032924"/>
              <a:gd name="connsiteX3" fmla="*/ 1576606 w 3239999"/>
              <a:gd name="connsiteY3" fmla="*/ 526981 h 3032924"/>
              <a:gd name="connsiteX4" fmla="*/ 1576606 w 3239999"/>
              <a:gd name="connsiteY4" fmla="*/ 2765302 h 3032924"/>
              <a:gd name="connsiteX5" fmla="*/ 378630 w 3239999"/>
              <a:gd name="connsiteY5" fmla="*/ 2472117 h 3032924"/>
              <a:gd name="connsiteX6" fmla="*/ 384918 w 3239999"/>
              <a:gd name="connsiteY6" fmla="*/ 526981 h 3032924"/>
              <a:gd name="connsiteX7" fmla="*/ 239143 w 3239999"/>
              <a:gd name="connsiteY7" fmla="*/ 526981 h 3032924"/>
              <a:gd name="connsiteX8" fmla="*/ 239143 w 3239999"/>
              <a:gd name="connsiteY8" fmla="*/ 2776423 h 3032924"/>
              <a:gd name="connsiteX9" fmla="*/ 1576606 w 3239999"/>
              <a:gd name="connsiteY9" fmla="*/ 2776423 h 3032924"/>
              <a:gd name="connsiteX10" fmla="*/ 1576606 w 3239999"/>
              <a:gd name="connsiteY10" fmla="*/ 2778202 h 3032924"/>
              <a:gd name="connsiteX11" fmla="*/ 1663394 w 3239999"/>
              <a:gd name="connsiteY11" fmla="*/ 2778202 h 3032924"/>
              <a:gd name="connsiteX12" fmla="*/ 1663394 w 3239999"/>
              <a:gd name="connsiteY12" fmla="*/ 2776423 h 3032924"/>
              <a:gd name="connsiteX13" fmla="*/ 3000856 w 3239999"/>
              <a:gd name="connsiteY13" fmla="*/ 2776423 h 3032924"/>
              <a:gd name="connsiteX14" fmla="*/ 3000856 w 3239999"/>
              <a:gd name="connsiteY14" fmla="*/ 526981 h 3032924"/>
              <a:gd name="connsiteX15" fmla="*/ 2855082 w 3239999"/>
              <a:gd name="connsiteY15" fmla="*/ 526981 h 3032924"/>
              <a:gd name="connsiteX16" fmla="*/ 2861369 w 3239999"/>
              <a:gd name="connsiteY16" fmla="*/ 2472117 h 3032924"/>
              <a:gd name="connsiteX17" fmla="*/ 1663394 w 3239999"/>
              <a:gd name="connsiteY17" fmla="*/ 2765302 h 3032924"/>
              <a:gd name="connsiteX18" fmla="*/ 1663394 w 3239999"/>
              <a:gd name="connsiteY18" fmla="*/ 526981 h 3032924"/>
              <a:gd name="connsiteX19" fmla="*/ 1663394 w 3239999"/>
              <a:gd name="connsiteY19" fmla="*/ 430441 h 3032924"/>
              <a:gd name="connsiteX20" fmla="*/ 1663394 w 3239999"/>
              <a:gd name="connsiteY20" fmla="*/ 402054 h 3032924"/>
              <a:gd name="connsiteX21" fmla="*/ 2406065 w 3239999"/>
              <a:gd name="connsiteY21" fmla="*/ 22 h 3032924"/>
              <a:gd name="connsiteX22" fmla="*/ 2853673 w 3239999"/>
              <a:gd name="connsiteY22" fmla="*/ 91100 h 3032924"/>
              <a:gd name="connsiteX23" fmla="*/ 2854770 w 3239999"/>
              <a:gd name="connsiteY23" fmla="*/ 430441 h 3032924"/>
              <a:gd name="connsiteX24" fmla="*/ 3120669 w 3239999"/>
              <a:gd name="connsiteY24" fmla="*/ 428517 h 3032924"/>
              <a:gd name="connsiteX25" fmla="*/ 3120669 w 3239999"/>
              <a:gd name="connsiteY25" fmla="*/ 738345 h 3032924"/>
              <a:gd name="connsiteX26" fmla="*/ 3239999 w 3239999"/>
              <a:gd name="connsiteY26" fmla="*/ 738345 h 3032924"/>
              <a:gd name="connsiteX27" fmla="*/ 3239999 w 3239999"/>
              <a:gd name="connsiteY27" fmla="*/ 3032924 h 3032924"/>
              <a:gd name="connsiteX28" fmla="*/ 0 w 3239999"/>
              <a:gd name="connsiteY28" fmla="*/ 3032924 h 3032924"/>
              <a:gd name="connsiteX29" fmla="*/ 0 w 3239999"/>
              <a:gd name="connsiteY29" fmla="*/ 738345 h 3032924"/>
              <a:gd name="connsiteX30" fmla="*/ 102477 w 3239999"/>
              <a:gd name="connsiteY30" fmla="*/ 738345 h 3032924"/>
              <a:gd name="connsiteX31" fmla="*/ 102477 w 3239999"/>
              <a:gd name="connsiteY31" fmla="*/ 428517 h 3032924"/>
              <a:gd name="connsiteX32" fmla="*/ 385229 w 3239999"/>
              <a:gd name="connsiteY32" fmla="*/ 430441 h 3032924"/>
              <a:gd name="connsiteX33" fmla="*/ 386326 w 3239999"/>
              <a:gd name="connsiteY33" fmla="*/ 91100 h 3032924"/>
              <a:gd name="connsiteX34" fmla="*/ 833935 w 3239999"/>
              <a:gd name="connsiteY34" fmla="*/ 2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34" fmla="*/ 1668046 w 3239999"/>
              <a:gd name="connsiteY34" fmla="*/ 2869642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39143 w 3239999"/>
              <a:gd name="connsiteY32" fmla="*/ 2776423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3000856 w 3239999"/>
              <a:gd name="connsiteY3" fmla="*/ 2776423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 name="connsiteX0" fmla="*/ 1576606 w 3239999"/>
              <a:gd name="connsiteY0" fmla="*/ 2778202 h 3032924"/>
              <a:gd name="connsiteX1" fmla="*/ 1663394 w 3239999"/>
              <a:gd name="connsiteY1" fmla="*/ 2778202 h 3032924"/>
              <a:gd name="connsiteX2" fmla="*/ 1663394 w 3239999"/>
              <a:gd name="connsiteY2" fmla="*/ 2776423 h 3032924"/>
              <a:gd name="connsiteX3" fmla="*/ 2991331 w 3239999"/>
              <a:gd name="connsiteY3" fmla="*/ 2709748 h 3032924"/>
              <a:gd name="connsiteX4" fmla="*/ 3000856 w 3239999"/>
              <a:gd name="connsiteY4" fmla="*/ 526981 h 3032924"/>
              <a:gd name="connsiteX5" fmla="*/ 2855082 w 3239999"/>
              <a:gd name="connsiteY5" fmla="*/ 526981 h 3032924"/>
              <a:gd name="connsiteX6" fmla="*/ 2861369 w 3239999"/>
              <a:gd name="connsiteY6" fmla="*/ 2472117 h 3032924"/>
              <a:gd name="connsiteX7" fmla="*/ 1663394 w 3239999"/>
              <a:gd name="connsiteY7" fmla="*/ 2765302 h 3032924"/>
              <a:gd name="connsiteX8" fmla="*/ 1663394 w 3239999"/>
              <a:gd name="connsiteY8" fmla="*/ 526981 h 3032924"/>
              <a:gd name="connsiteX9" fmla="*/ 1663394 w 3239999"/>
              <a:gd name="connsiteY9" fmla="*/ 430441 h 3032924"/>
              <a:gd name="connsiteX10" fmla="*/ 1663394 w 3239999"/>
              <a:gd name="connsiteY10" fmla="*/ 402054 h 3032924"/>
              <a:gd name="connsiteX11" fmla="*/ 2406065 w 3239999"/>
              <a:gd name="connsiteY11" fmla="*/ 22 h 3032924"/>
              <a:gd name="connsiteX12" fmla="*/ 2853673 w 3239999"/>
              <a:gd name="connsiteY12" fmla="*/ 91100 h 3032924"/>
              <a:gd name="connsiteX13" fmla="*/ 2854770 w 3239999"/>
              <a:gd name="connsiteY13" fmla="*/ 430441 h 3032924"/>
              <a:gd name="connsiteX14" fmla="*/ 3120669 w 3239999"/>
              <a:gd name="connsiteY14" fmla="*/ 428517 h 3032924"/>
              <a:gd name="connsiteX15" fmla="*/ 3120669 w 3239999"/>
              <a:gd name="connsiteY15" fmla="*/ 738345 h 3032924"/>
              <a:gd name="connsiteX16" fmla="*/ 3239999 w 3239999"/>
              <a:gd name="connsiteY16" fmla="*/ 738345 h 3032924"/>
              <a:gd name="connsiteX17" fmla="*/ 3239999 w 3239999"/>
              <a:gd name="connsiteY17" fmla="*/ 3032924 h 3032924"/>
              <a:gd name="connsiteX18" fmla="*/ 0 w 3239999"/>
              <a:gd name="connsiteY18" fmla="*/ 3032924 h 3032924"/>
              <a:gd name="connsiteX19" fmla="*/ 0 w 3239999"/>
              <a:gd name="connsiteY19" fmla="*/ 738345 h 3032924"/>
              <a:gd name="connsiteX20" fmla="*/ 102477 w 3239999"/>
              <a:gd name="connsiteY20" fmla="*/ 738345 h 3032924"/>
              <a:gd name="connsiteX21" fmla="*/ 102477 w 3239999"/>
              <a:gd name="connsiteY21" fmla="*/ 428517 h 3032924"/>
              <a:gd name="connsiteX22" fmla="*/ 385229 w 3239999"/>
              <a:gd name="connsiteY22" fmla="*/ 430441 h 3032924"/>
              <a:gd name="connsiteX23" fmla="*/ 386326 w 3239999"/>
              <a:gd name="connsiteY23" fmla="*/ 91100 h 3032924"/>
              <a:gd name="connsiteX24" fmla="*/ 833935 w 3239999"/>
              <a:gd name="connsiteY24" fmla="*/ 22 h 3032924"/>
              <a:gd name="connsiteX25" fmla="*/ 1576606 w 3239999"/>
              <a:gd name="connsiteY25" fmla="*/ 402054 h 3032924"/>
              <a:gd name="connsiteX26" fmla="*/ 1576606 w 3239999"/>
              <a:gd name="connsiteY26" fmla="*/ 430441 h 3032924"/>
              <a:gd name="connsiteX27" fmla="*/ 1576606 w 3239999"/>
              <a:gd name="connsiteY27" fmla="*/ 526981 h 3032924"/>
              <a:gd name="connsiteX28" fmla="*/ 1576606 w 3239999"/>
              <a:gd name="connsiteY28" fmla="*/ 2765302 h 3032924"/>
              <a:gd name="connsiteX29" fmla="*/ 378630 w 3239999"/>
              <a:gd name="connsiteY29" fmla="*/ 2472117 h 3032924"/>
              <a:gd name="connsiteX30" fmla="*/ 384918 w 3239999"/>
              <a:gd name="connsiteY30" fmla="*/ 526981 h 3032924"/>
              <a:gd name="connsiteX31" fmla="*/ 239143 w 3239999"/>
              <a:gd name="connsiteY31" fmla="*/ 526981 h 3032924"/>
              <a:gd name="connsiteX32" fmla="*/ 229618 w 3239999"/>
              <a:gd name="connsiteY32" fmla="*/ 2690698 h 3032924"/>
              <a:gd name="connsiteX33" fmla="*/ 1576606 w 3239999"/>
              <a:gd name="connsiteY33" fmla="*/ 2776423 h 3032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39999" h="3032924">
                <a:moveTo>
                  <a:pt x="1576606" y="2778202"/>
                </a:moveTo>
                <a:cubicBezTo>
                  <a:pt x="1576606" y="2778795"/>
                  <a:pt x="1663394" y="2792670"/>
                  <a:pt x="1663394" y="2778202"/>
                </a:cubicBezTo>
                <a:lnTo>
                  <a:pt x="1663394" y="2776423"/>
                </a:lnTo>
                <a:cubicBezTo>
                  <a:pt x="2185083" y="2605634"/>
                  <a:pt x="2444552" y="2500589"/>
                  <a:pt x="2991331" y="2709748"/>
                </a:cubicBezTo>
                <a:lnTo>
                  <a:pt x="3000856" y="526981"/>
                </a:lnTo>
                <a:lnTo>
                  <a:pt x="2855082" y="526981"/>
                </a:lnTo>
                <a:cubicBezTo>
                  <a:pt x="2857178" y="1175360"/>
                  <a:pt x="2859273" y="1823738"/>
                  <a:pt x="2861369" y="2472117"/>
                </a:cubicBezTo>
                <a:cubicBezTo>
                  <a:pt x="2483869" y="2318121"/>
                  <a:pt x="2052449" y="2439541"/>
                  <a:pt x="1663394" y="2765302"/>
                </a:cubicBezTo>
                <a:lnTo>
                  <a:pt x="1663394" y="526981"/>
                </a:lnTo>
                <a:lnTo>
                  <a:pt x="1663394" y="430441"/>
                </a:lnTo>
                <a:lnTo>
                  <a:pt x="1663394" y="402054"/>
                </a:lnTo>
                <a:cubicBezTo>
                  <a:pt x="1896442" y="149589"/>
                  <a:pt x="2115835" y="2106"/>
                  <a:pt x="2406065" y="22"/>
                </a:cubicBezTo>
                <a:cubicBezTo>
                  <a:pt x="2537987" y="-925"/>
                  <a:pt x="2684544" y="28169"/>
                  <a:pt x="2853673" y="91100"/>
                </a:cubicBezTo>
                <a:cubicBezTo>
                  <a:pt x="2854039" y="204214"/>
                  <a:pt x="2854404" y="317327"/>
                  <a:pt x="2854770" y="430441"/>
                </a:cubicBezTo>
                <a:lnTo>
                  <a:pt x="3120669" y="428517"/>
                </a:lnTo>
                <a:lnTo>
                  <a:pt x="3120669" y="738345"/>
                </a:lnTo>
                <a:lnTo>
                  <a:pt x="3239999" y="738345"/>
                </a:lnTo>
                <a:lnTo>
                  <a:pt x="3239999" y="3032924"/>
                </a:lnTo>
                <a:lnTo>
                  <a:pt x="0" y="3032924"/>
                </a:lnTo>
                <a:lnTo>
                  <a:pt x="0" y="738345"/>
                </a:lnTo>
                <a:lnTo>
                  <a:pt x="102477" y="738345"/>
                </a:lnTo>
                <a:lnTo>
                  <a:pt x="102477" y="428517"/>
                </a:lnTo>
                <a:lnTo>
                  <a:pt x="385229" y="430441"/>
                </a:lnTo>
                <a:cubicBezTo>
                  <a:pt x="385595" y="317327"/>
                  <a:pt x="385960" y="204214"/>
                  <a:pt x="386326" y="91100"/>
                </a:cubicBezTo>
                <a:cubicBezTo>
                  <a:pt x="555455" y="28169"/>
                  <a:pt x="702013" y="-925"/>
                  <a:pt x="833935" y="22"/>
                </a:cubicBezTo>
                <a:cubicBezTo>
                  <a:pt x="1124164" y="2106"/>
                  <a:pt x="1343558" y="149589"/>
                  <a:pt x="1576606" y="402054"/>
                </a:cubicBezTo>
                <a:lnTo>
                  <a:pt x="1576606" y="430441"/>
                </a:lnTo>
                <a:lnTo>
                  <a:pt x="1576606" y="526981"/>
                </a:lnTo>
                <a:lnTo>
                  <a:pt x="1576606" y="2765302"/>
                </a:lnTo>
                <a:cubicBezTo>
                  <a:pt x="1187550" y="2439541"/>
                  <a:pt x="756130" y="2318121"/>
                  <a:pt x="378630" y="2472117"/>
                </a:cubicBezTo>
                <a:lnTo>
                  <a:pt x="384918" y="526981"/>
                </a:lnTo>
                <a:lnTo>
                  <a:pt x="239143" y="526981"/>
                </a:lnTo>
                <a:lnTo>
                  <a:pt x="229618" y="2690698"/>
                </a:lnTo>
                <a:cubicBezTo>
                  <a:pt x="773243" y="2466244"/>
                  <a:pt x="1081748" y="2626096"/>
                  <a:pt x="1576606" y="2776423"/>
                </a:cubicBezTo>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9" name="Rectangle 8"/>
          <p:cNvSpPr/>
          <p:nvPr/>
        </p:nvSpPr>
        <p:spPr>
          <a:xfrm>
            <a:off x="4026660" y="152400"/>
            <a:ext cx="4812540" cy="400110"/>
          </a:xfrm>
          <a:prstGeom prst="rect">
            <a:avLst/>
          </a:prstGeom>
          <a:solidFill>
            <a:schemeClr val="accent3">
              <a:lumMod val="20000"/>
              <a:lumOff val="80000"/>
            </a:schemeClr>
          </a:solidFill>
        </p:spPr>
        <p:txBody>
          <a:bodyPr wrap="square">
            <a:spAutoFit/>
          </a:bodyPr>
          <a:lstStyle/>
          <a:p>
            <a:pPr algn="ctr"/>
            <a:r>
              <a:rPr lang="nl-NL" sz="2000" dirty="0" smtClean="0">
                <a:latin typeface="Times New Roman" pitchFamily="18" charset="0"/>
                <a:cs typeface="Times New Roman" pitchFamily="18" charset="0"/>
              </a:rPr>
              <a:t>vững </a:t>
            </a:r>
            <a:r>
              <a:rPr lang="nl-NL" sz="2000" dirty="0" smtClean="0">
                <a:latin typeface="Times New Roman" pitchFamily="18" charset="0"/>
                <a:cs typeface="Times New Roman" pitchFamily="18" charset="0"/>
              </a:rPr>
              <a:t>mạnh về chính trị, tư tưởng và tổ chức</a:t>
            </a:r>
            <a:endParaRPr lang="en-US" sz="2000" b="1" dirty="0">
              <a:solidFill>
                <a:srgbClr val="FF0066"/>
              </a:solidFill>
              <a:latin typeface="Times New Roman" pitchFamily="18" charset="0"/>
              <a:cs typeface="Times New Roman" pitchFamily="18" charset="0"/>
            </a:endParaRPr>
          </a:p>
        </p:txBody>
      </p:sp>
      <p:sp>
        <p:nvSpPr>
          <p:cNvPr id="2" name="Rectangle 1"/>
          <p:cNvSpPr/>
          <p:nvPr/>
        </p:nvSpPr>
        <p:spPr>
          <a:xfrm>
            <a:off x="4038601" y="2133600"/>
            <a:ext cx="4876800" cy="1015663"/>
          </a:xfrm>
          <a:prstGeom prst="rect">
            <a:avLst/>
          </a:prstGeom>
          <a:solidFill>
            <a:schemeClr val="accent3">
              <a:lumMod val="20000"/>
              <a:lumOff val="80000"/>
            </a:schemeClr>
          </a:solidFill>
        </p:spPr>
        <p:txBody>
          <a:bodyPr wrap="square">
            <a:spAutoFit/>
          </a:bodyPr>
          <a:lstStyle/>
          <a:p>
            <a:pPr algn="just">
              <a:spcAft>
                <a:spcPts val="0"/>
              </a:spcAft>
            </a:pPr>
            <a:r>
              <a:rPr lang="nl-NL" sz="2000" dirty="0" smtClean="0">
                <a:latin typeface="Times New Roman" pitchFamily="18" charset="0"/>
                <a:cs typeface="Times New Roman" pitchFamily="18" charset="0"/>
              </a:rPr>
              <a:t>Giữ vững truyền thống đoàn kết thống nhất trong Đảng, tăng cường dân chủ và kỷ luật trong hoạt động của Đảng</a:t>
            </a:r>
            <a:endParaRPr lang="en-US" sz="2000" dirty="0">
              <a:solidFill>
                <a:srgbClr val="3333CC"/>
              </a:solidFill>
              <a:effectLst/>
              <a:latin typeface="Times New Roman" pitchFamily="18" charset="0"/>
              <a:ea typeface="Times New Roman" panose="02020603050405020304" pitchFamily="18" charset="0"/>
              <a:cs typeface="Times New Roman" pitchFamily="18" charset="0"/>
            </a:endParaRPr>
          </a:p>
        </p:txBody>
      </p:sp>
      <p:sp>
        <p:nvSpPr>
          <p:cNvPr id="13" name="Rectangle 16"/>
          <p:cNvSpPr/>
          <p:nvPr/>
        </p:nvSpPr>
        <p:spPr>
          <a:xfrm rot="18900000" flipH="1">
            <a:off x="508511" y="4347194"/>
            <a:ext cx="244448" cy="584332"/>
          </a:xfrm>
          <a:custGeom>
            <a:avLst/>
            <a:gdLst/>
            <a:ahLst/>
            <a:cxnLst/>
            <a:rect l="l" t="t" r="r" b="b"/>
            <a:pathLst>
              <a:path w="2232248" h="4001999">
                <a:moveTo>
                  <a:pt x="1116887" y="0"/>
                </a:moveTo>
                <a:cubicBezTo>
                  <a:pt x="1270748" y="4762"/>
                  <a:pt x="1433283" y="120651"/>
                  <a:pt x="1447291" y="308459"/>
                </a:cubicBezTo>
                <a:cubicBezTo>
                  <a:pt x="1483174" y="544979"/>
                  <a:pt x="1283237" y="603082"/>
                  <a:pt x="1339988" y="887363"/>
                </a:cubicBezTo>
                <a:lnTo>
                  <a:pt x="2232248" y="887363"/>
                </a:lnTo>
                <a:lnTo>
                  <a:pt x="2232248" y="1778237"/>
                </a:lnTo>
                <a:cubicBezTo>
                  <a:pt x="1956566" y="1829261"/>
                  <a:pt x="1897086" y="1634366"/>
                  <a:pt x="1663321" y="1669832"/>
                </a:cubicBezTo>
                <a:cubicBezTo>
                  <a:pt x="1475513" y="1683840"/>
                  <a:pt x="1359624" y="1846375"/>
                  <a:pt x="1354862" y="2000236"/>
                </a:cubicBezTo>
                <a:cubicBezTo>
                  <a:pt x="1358037" y="2135389"/>
                  <a:pt x="1477787" y="2334920"/>
                  <a:pt x="1701420" y="2336507"/>
                </a:cubicBezTo>
                <a:cubicBezTo>
                  <a:pt x="1972077" y="2308709"/>
                  <a:pt x="1932339" y="2176007"/>
                  <a:pt x="2232248" y="2187989"/>
                </a:cubicBezTo>
                <a:lnTo>
                  <a:pt x="2232248" y="3119611"/>
                </a:lnTo>
                <a:lnTo>
                  <a:pt x="1303259" y="3119611"/>
                </a:lnTo>
                <a:cubicBezTo>
                  <a:pt x="1289664" y="3424971"/>
                  <a:pt x="1423682" y="3383289"/>
                  <a:pt x="1451633" y="3655441"/>
                </a:cubicBezTo>
                <a:cubicBezTo>
                  <a:pt x="1450046" y="3879074"/>
                  <a:pt x="1250515" y="3998824"/>
                  <a:pt x="1115362" y="4001999"/>
                </a:cubicBezTo>
                <a:cubicBezTo>
                  <a:pt x="961501" y="3997237"/>
                  <a:pt x="798966" y="3881348"/>
                  <a:pt x="784958" y="3693540"/>
                </a:cubicBezTo>
                <a:cubicBezTo>
                  <a:pt x="749282" y="3458385"/>
                  <a:pt x="946712" y="3399594"/>
                  <a:pt x="892811" y="3119611"/>
                </a:cubicBezTo>
                <a:lnTo>
                  <a:pt x="0" y="3119611"/>
                </a:lnTo>
                <a:lnTo>
                  <a:pt x="0" y="2203607"/>
                </a:lnTo>
                <a:cubicBezTo>
                  <a:pt x="285884" y="2145799"/>
                  <a:pt x="343730" y="2346665"/>
                  <a:pt x="580754" y="2310706"/>
                </a:cubicBezTo>
                <a:cubicBezTo>
                  <a:pt x="768562" y="2296698"/>
                  <a:pt x="884451" y="2134163"/>
                  <a:pt x="889213" y="1980302"/>
                </a:cubicBezTo>
                <a:cubicBezTo>
                  <a:pt x="886038" y="1845149"/>
                  <a:pt x="766288" y="1645618"/>
                  <a:pt x="542655" y="1644031"/>
                </a:cubicBezTo>
                <a:cubicBezTo>
                  <a:pt x="268493" y="1672188"/>
                  <a:pt x="312817" y="1807984"/>
                  <a:pt x="0" y="1792208"/>
                </a:cubicBezTo>
                <a:lnTo>
                  <a:pt x="0" y="887363"/>
                </a:lnTo>
                <a:lnTo>
                  <a:pt x="928847" y="887363"/>
                </a:lnTo>
                <a:cubicBezTo>
                  <a:pt x="944034" y="576570"/>
                  <a:pt x="808718" y="620178"/>
                  <a:pt x="780616" y="346558"/>
                </a:cubicBezTo>
                <a:cubicBezTo>
                  <a:pt x="782203" y="122925"/>
                  <a:pt x="981734" y="3175"/>
                  <a:pt x="11168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10" name="Rectangle 9"/>
          <p:cNvSpPr/>
          <p:nvPr/>
        </p:nvSpPr>
        <p:spPr>
          <a:xfrm>
            <a:off x="4038600" y="914400"/>
            <a:ext cx="4800600" cy="1015663"/>
          </a:xfrm>
          <a:prstGeom prst="rect">
            <a:avLst/>
          </a:prstGeom>
          <a:solidFill>
            <a:schemeClr val="accent3">
              <a:lumMod val="20000"/>
              <a:lumOff val="80000"/>
            </a:schemeClr>
          </a:solidFill>
        </p:spPr>
        <p:txBody>
          <a:bodyPr wrap="square">
            <a:spAutoFit/>
          </a:bodyPr>
          <a:lstStyle/>
          <a:p>
            <a:r>
              <a:rPr lang="nl-NL" sz="2000" dirty="0" smtClean="0">
                <a:latin typeface="Times New Roman" pitchFamily="18" charset="0"/>
                <a:cs typeface="Times New Roman" pitchFamily="18" charset="0"/>
              </a:rPr>
              <a:t>thường xuyên tự đổi mới, tự chỉnh đốn, ra sức nâng cao trình độ trí tuệ, bản lĩnh chính trị, phẩm chất đạo đức và năng lực lãnh đạo</a:t>
            </a:r>
            <a:endParaRPr lang="en-US" sz="2000" dirty="0">
              <a:latin typeface="Times New Roman" pitchFamily="18" charset="0"/>
              <a:cs typeface="Times New Roman" pitchFamily="18" charset="0"/>
            </a:endParaRPr>
          </a:p>
        </p:txBody>
      </p:sp>
      <p:sp>
        <p:nvSpPr>
          <p:cNvPr id="11" name="Rectangle 10"/>
          <p:cNvSpPr/>
          <p:nvPr/>
        </p:nvSpPr>
        <p:spPr>
          <a:xfrm>
            <a:off x="3962400" y="3352800"/>
            <a:ext cx="4876800" cy="1323439"/>
          </a:xfrm>
          <a:prstGeom prst="rect">
            <a:avLst/>
          </a:prstGeom>
          <a:solidFill>
            <a:schemeClr val="accent3">
              <a:lumMod val="20000"/>
              <a:lumOff val="80000"/>
            </a:schemeClr>
          </a:solidFill>
        </p:spPr>
        <p:txBody>
          <a:bodyPr wrap="square">
            <a:spAutoFit/>
          </a:bodyPr>
          <a:lstStyle/>
          <a:p>
            <a:r>
              <a:rPr lang="nl-NL" sz="2000" dirty="0" smtClean="0">
                <a:latin typeface="Times New Roman" pitchFamily="18" charset="0"/>
                <a:cs typeface="Times New Roman" pitchFamily="18" charset="0"/>
              </a:rPr>
              <a:t>Thường xuyên tự phê bình và phê bình, đấu tranh chống chủ nghĩa cá nhân, chủ nghĩa cơ hội, tệ quan liêu, tham nhũng, lãng phí và mọi hành động chia rẽ, bè phái</a:t>
            </a:r>
            <a:endParaRPr lang="en-US" sz="2000" dirty="0">
              <a:latin typeface="Times New Roman" pitchFamily="18" charset="0"/>
              <a:cs typeface="Times New Roman" pitchFamily="18" charset="0"/>
            </a:endParaRPr>
          </a:p>
        </p:txBody>
      </p:sp>
      <p:sp>
        <p:nvSpPr>
          <p:cNvPr id="7169" name="Rectangle 1"/>
          <p:cNvSpPr>
            <a:spLocks noChangeArrowheads="1"/>
          </p:cNvSpPr>
          <p:nvPr/>
        </p:nvSpPr>
        <p:spPr bwMode="auto">
          <a:xfrm>
            <a:off x="3962400" y="4876800"/>
            <a:ext cx="4874659" cy="1323439"/>
          </a:xfrm>
          <a:prstGeom prst="rect">
            <a:avLst/>
          </a:prstGeom>
          <a:solidFill>
            <a:schemeClr val="accent3">
              <a:lumMod val="20000"/>
              <a:lumOff val="8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nl-NL" sz="20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Đảng chăm lo xây dựng đội ngũ cán bộ, đảng viên trong sạch, có phẩm chất, năng lực, có sức chiến đấu cao; quan tâm bồi dưỡng lớp người kế tục sự nghiệp cách mạng.</a:t>
            </a:r>
            <a:endParaRPr kumimoji="0" lang="nl-NL"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14" name="Oval 13"/>
          <p:cNvSpPr/>
          <p:nvPr/>
        </p:nvSpPr>
        <p:spPr>
          <a:xfrm>
            <a:off x="152400" y="2286000"/>
            <a:ext cx="2133600" cy="18288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smtClean="0"/>
              <a:t>Điều</a:t>
            </a:r>
            <a:r>
              <a:rPr lang="en-US" sz="2400" dirty="0" smtClean="0"/>
              <a:t> </a:t>
            </a:r>
            <a:r>
              <a:rPr lang="en-US" sz="2400" dirty="0" err="1" smtClean="0"/>
              <a:t>kiện</a:t>
            </a:r>
            <a:r>
              <a:rPr lang="en-US" sz="2400" dirty="0" smtClean="0"/>
              <a:t> </a:t>
            </a:r>
            <a:r>
              <a:rPr lang="en-US" sz="2400" dirty="0" err="1" smtClean="0"/>
              <a:t>để</a:t>
            </a:r>
            <a:r>
              <a:rPr lang="en-US" sz="2400" dirty="0" smtClean="0"/>
              <a:t> </a:t>
            </a:r>
            <a:r>
              <a:rPr lang="en-US" sz="2400" dirty="0" err="1" smtClean="0"/>
              <a:t>Đảng</a:t>
            </a:r>
            <a:r>
              <a:rPr lang="en-US" sz="2400" dirty="0" smtClean="0"/>
              <a:t> </a:t>
            </a:r>
            <a:r>
              <a:rPr lang="en-US" sz="2400" dirty="0" err="1" smtClean="0"/>
              <a:t>lãnh</a:t>
            </a:r>
            <a:r>
              <a:rPr lang="en-US" sz="2400" dirty="0" smtClean="0"/>
              <a:t> </a:t>
            </a:r>
            <a:r>
              <a:rPr lang="en-US" sz="2400" dirty="0" err="1" smtClean="0"/>
              <a:t>đạo</a:t>
            </a:r>
            <a:endParaRPr lang="en-US" sz="2400" dirty="0"/>
          </a:p>
        </p:txBody>
      </p:sp>
      <p:cxnSp>
        <p:nvCxnSpPr>
          <p:cNvPr id="16" name="Straight Arrow Connector 15"/>
          <p:cNvCxnSpPr/>
          <p:nvPr/>
        </p:nvCxnSpPr>
        <p:spPr>
          <a:xfrm rot="5400000" flipH="1" flipV="1">
            <a:off x="1943100" y="1028700"/>
            <a:ext cx="2286000" cy="1600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2286000" y="1752600"/>
            <a:ext cx="1676400" cy="1219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endCxn id="2" idx="1"/>
          </p:cNvCxnSpPr>
          <p:nvPr/>
        </p:nvCxnSpPr>
        <p:spPr>
          <a:xfrm flipV="1">
            <a:off x="2286000" y="2641432"/>
            <a:ext cx="1752601" cy="33036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2286000" y="2971800"/>
            <a:ext cx="1600200" cy="838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rot="16200000" flipH="1">
            <a:off x="1905000" y="3352800"/>
            <a:ext cx="2362200" cy="1600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13011569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972</TotalTime>
  <Words>5443</Words>
  <Application>Microsoft Office PowerPoint</Application>
  <PresentationFormat>On-screen Show (4:3)</PresentationFormat>
  <Paragraphs>310</Paragraphs>
  <Slides>69</Slides>
  <Notes>1</Notes>
  <HiddenSlides>0</HiddenSlides>
  <MMClips>2</MMClips>
  <ScaleCrop>false</ScaleCrop>
  <HeadingPairs>
    <vt:vector size="4" baseType="variant">
      <vt:variant>
        <vt:lpstr>Theme</vt:lpstr>
      </vt:variant>
      <vt:variant>
        <vt:i4>4</vt:i4>
      </vt:variant>
      <vt:variant>
        <vt:lpstr>Slide Titles</vt:lpstr>
      </vt:variant>
      <vt:variant>
        <vt:i4>69</vt:i4>
      </vt:variant>
    </vt:vector>
  </HeadingPairs>
  <TitlesOfParts>
    <vt:vector size="73" baseType="lpstr">
      <vt:lpstr>Office Theme</vt:lpstr>
      <vt:lpstr>Contents Slide Master</vt:lpstr>
      <vt:lpstr>1_Contents Slide Master</vt:lpstr>
      <vt:lpstr>2_Contents Slide Master</vt:lpstr>
      <vt:lpstr>Slide 1</vt:lpstr>
      <vt:lpstr>Slide 2</vt:lpstr>
      <vt:lpstr>Slide 3</vt:lpstr>
      <vt:lpstr>Slide 4</vt:lpstr>
      <vt:lpstr>- Theo quan điểm của Chủ tịch Hồ Chí Minh</vt:lpstr>
      <vt:lpstr>Slide 6</vt:lpstr>
      <vt:lpstr>Slide 7</vt:lpstr>
      <vt:lpstr> 1. Dân giàu, nước mạnh, dân chủ, công bằng, văn minh </vt:lpstr>
      <vt:lpstr>Slide 9</vt:lpstr>
      <vt:lpstr>Slide 10</vt:lpstr>
      <vt:lpstr>Slide 11</vt:lpstr>
      <vt:lpstr>Slide 12</vt:lpstr>
      <vt:lpstr>Slide 13</vt:lpstr>
      <vt:lpstr>Slide 14</vt:lpstr>
      <vt:lpstr>- Phấn đấu để Việt Nam “Dân giàu, nước mạnh, dân chủ, công bằng, văn minh” là mục tiêu chiến lược, lâu dài mà Đảng và nhân dân ta quyết tâm thực hiện. </vt:lpstr>
      <vt:lpstr>  2. Do nhân dân làm chủ  </vt:lpstr>
      <vt:lpstr>Slide 17</vt:lpstr>
      <vt:lpstr>Slide 18</vt:lpstr>
      <vt:lpstr>Slide 19</vt:lpstr>
      <vt:lpstr>Slide 20</vt:lpstr>
      <vt:lpstr>Slide 21</vt:lpstr>
      <vt:lpstr>Slide 22</vt:lpstr>
      <vt:lpstr>Slide 23</vt:lpstr>
      <vt:lpstr>Slide 24</vt:lpstr>
      <vt:lpstr>5.Con người có cuộc sống ấm no, tự do, hạnh phúc, có điều kiện phát triển toàn diện</vt:lpstr>
      <vt:lpstr>Slide 26</vt:lpstr>
      <vt:lpstr>Xây dựng con người Việt Nam giàu lòng yêu nước, có ý thức làm chủ và trách nhiệm công dân; có tri thức, sức khoẻ, lao động giỏi; có văn hoá, nghĩa tình; có tinh thần quốc tế chân chính. </vt:lpstr>
      <vt:lpstr>Slide 28</vt:lpstr>
      <vt:lpstr>6. Các dân tộc trong cộng đồng Việt Nam bình đẳng, đoàn kết, tôn trọng và giúp đỡ nhau cùng phát triển </vt:lpstr>
      <vt:lpstr>Slide 30</vt:lpstr>
      <vt:lpstr>Slide 31</vt:lpstr>
      <vt:lpstr>Slide 32</vt:lpstr>
      <vt:lpstr>Slide 33</vt:lpstr>
      <vt:lpstr>Slide 34</vt:lpstr>
      <vt:lpstr>Slide 35</vt:lpstr>
      <vt:lpstr>Slide 36</vt:lpstr>
      <vt:lpstr>Slide 37</vt:lpstr>
      <vt:lpstr>Slide 38</vt:lpstr>
      <vt:lpstr>Giữ vững mối liên hệ giữa Nhà nước và công dân, giữa Nhà nước và xã hội.  </vt:lpstr>
      <vt:lpstr>Slide 40</vt:lpstr>
      <vt:lpstr>Slide 41</vt:lpstr>
      <vt:lpstr>Slide 42</vt:lpstr>
      <vt:lpstr>Slide 43</vt:lpstr>
      <vt:lpstr>Slide 44</vt:lpstr>
      <vt:lpstr>Slide 45</vt:lpstr>
      <vt:lpstr>Slide 46</vt:lpstr>
      <vt:lpstr>Slide 47</vt:lpstr>
      <vt:lpstr>Slide 48</vt:lpstr>
      <vt:lpstr>2. Phát triển nền kinh tế thị trường định hướng xã hội chủ nghĩa </vt:lpstr>
      <vt:lpstr>Slide 50</vt:lpstr>
      <vt:lpstr>Slide 51</vt:lpstr>
      <vt:lpstr>Slide 52</vt:lpstr>
      <vt:lpstr>Slide 53</vt:lpstr>
      <vt:lpstr>Slide 54</vt:lpstr>
      <vt:lpstr>Slide 55</vt:lpstr>
      <vt:lpstr>Slide 56</vt:lpstr>
      <vt:lpstr>Slide 57</vt:lpstr>
      <vt:lpstr>5. Thực hiện đường lối đối ngoại độc lập, tự chủ, hòa bình, hữu nghị, hợp tác và phát triển; chủ động và tích cực hội nhập quốc tế </vt:lpstr>
      <vt:lpstr>Slide 59</vt:lpstr>
      <vt:lpstr>Slide 60</vt:lpstr>
      <vt:lpstr>Slide 61</vt:lpstr>
      <vt:lpstr>6. Xây dựng nền dân chủ xã hội chủ nghĩa, thực hiện đại đoàn kết dân tộc, tăng cường và mở rộng mặt trận dân tộc thống nhất </vt:lpstr>
      <vt:lpstr>Slide 63</vt:lpstr>
      <vt:lpstr>Slide 64</vt:lpstr>
      <vt:lpstr>Slide 65</vt:lpstr>
      <vt:lpstr>7. Xây dựng Nhà nước pháp quyền xã hội chủ nghĩa của nhân dân, do nhân dân, vì nhân dân </vt:lpstr>
      <vt:lpstr>Slide 67</vt:lpstr>
      <vt:lpstr>Slide 68</vt:lpstr>
      <vt:lpstr>Slide 69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LENOVO</cp:lastModifiedBy>
  <cp:revision>31</cp:revision>
  <dcterms:created xsi:type="dcterms:W3CDTF">2019-12-15T02:18:54Z</dcterms:created>
  <dcterms:modified xsi:type="dcterms:W3CDTF">2020-12-19T10:48:32Z</dcterms:modified>
</cp:coreProperties>
</file>